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7" r:id="rId2"/>
    <p:sldId id="259" r:id="rId3"/>
    <p:sldId id="280" r:id="rId4"/>
    <p:sldId id="281" r:id="rId5"/>
    <p:sldId id="265" r:id="rId6"/>
    <p:sldId id="278" r:id="rId7"/>
    <p:sldId id="269" r:id="rId8"/>
    <p:sldId id="270" r:id="rId9"/>
    <p:sldId id="271" r:id="rId10"/>
    <p:sldId id="272" r:id="rId11"/>
    <p:sldId id="273" r:id="rId12"/>
    <p:sldId id="279" r:id="rId13"/>
    <p:sldId id="274" r:id="rId14"/>
    <p:sldId id="27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BF87"/>
    <a:srgbClr val="F4F4F4"/>
    <a:srgbClr val="1560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DC83E3A-FFEF-4C61-87BE-8AE59BCB2995}" v="24" dt="2022-05-10T21:38:08.1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2" autoAdjust="0"/>
    <p:restoredTop sz="94660"/>
  </p:normalViewPr>
  <p:slideViewPr>
    <p:cSldViewPr snapToGrid="0">
      <p:cViewPr varScale="1">
        <p:scale>
          <a:sx n="98" d="100"/>
          <a:sy n="98" d="100"/>
        </p:scale>
        <p:origin x="108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10" d="100"/>
          <a:sy n="110" d="100"/>
        </p:scale>
        <p:origin x="3744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acey Tamagni" userId="30ace51c-da24-40ca-a8a0-6e798ad9dd77" providerId="ADAL" clId="{18D6A0D5-A7EC-4997-B496-7A7D706A63CB}"/>
    <pc:docChg chg="custSel addSld delSld modSld">
      <pc:chgData name="Stacey Tamagni" userId="30ace51c-da24-40ca-a8a0-6e798ad9dd77" providerId="ADAL" clId="{18D6A0D5-A7EC-4997-B496-7A7D706A63CB}" dt="2022-05-04T19:13:25.093" v="485"/>
      <pc:docMkLst>
        <pc:docMk/>
      </pc:docMkLst>
      <pc:sldChg chg="modSp mod">
        <pc:chgData name="Stacey Tamagni" userId="30ace51c-da24-40ca-a8a0-6e798ad9dd77" providerId="ADAL" clId="{18D6A0D5-A7EC-4997-B496-7A7D706A63CB}" dt="2022-05-04T18:15:20.667" v="114" actId="20577"/>
        <pc:sldMkLst>
          <pc:docMk/>
          <pc:sldMk cId="2363226479" sldId="257"/>
        </pc:sldMkLst>
        <pc:spChg chg="mod">
          <ac:chgData name="Stacey Tamagni" userId="30ace51c-da24-40ca-a8a0-6e798ad9dd77" providerId="ADAL" clId="{18D6A0D5-A7EC-4997-B496-7A7D706A63CB}" dt="2022-05-04T18:15:20.667" v="114" actId="20577"/>
          <ac:spMkLst>
            <pc:docMk/>
            <pc:sldMk cId="2363226479" sldId="257"/>
            <ac:spMk id="5" creationId="{86C4ABA6-7F77-4CE3-B0EC-A208AF745D7B}"/>
          </ac:spMkLst>
        </pc:spChg>
      </pc:sldChg>
      <pc:sldChg chg="addSp delSp modSp mod">
        <pc:chgData name="Stacey Tamagni" userId="30ace51c-da24-40ca-a8a0-6e798ad9dd77" providerId="ADAL" clId="{18D6A0D5-A7EC-4997-B496-7A7D706A63CB}" dt="2022-05-04T18:33:42.252" v="144" actId="1076"/>
        <pc:sldMkLst>
          <pc:docMk/>
          <pc:sldMk cId="1460619881" sldId="259"/>
        </pc:sldMkLst>
        <pc:spChg chg="mod">
          <ac:chgData name="Stacey Tamagni" userId="30ace51c-da24-40ca-a8a0-6e798ad9dd77" providerId="ADAL" clId="{18D6A0D5-A7EC-4997-B496-7A7D706A63CB}" dt="2022-05-04T18:19:46.240" v="134" actId="20577"/>
          <ac:spMkLst>
            <pc:docMk/>
            <pc:sldMk cId="1460619881" sldId="259"/>
            <ac:spMk id="4" creationId="{0EFD2762-68A5-4F58-8BFE-919DBF5B93E5}"/>
          </ac:spMkLst>
        </pc:spChg>
        <pc:graphicFrameChg chg="del mod">
          <ac:chgData name="Stacey Tamagni" userId="30ace51c-da24-40ca-a8a0-6e798ad9dd77" providerId="ADAL" clId="{18D6A0D5-A7EC-4997-B496-7A7D706A63CB}" dt="2022-05-04T18:19:55.200" v="138" actId="478"/>
          <ac:graphicFrameMkLst>
            <pc:docMk/>
            <pc:sldMk cId="1460619881" sldId="259"/>
            <ac:graphicFrameMk id="6" creationId="{88030436-BE32-49C9-B6DE-C5006B5B1DD9}"/>
          </ac:graphicFrameMkLst>
        </pc:graphicFrameChg>
        <pc:picChg chg="add mod">
          <ac:chgData name="Stacey Tamagni" userId="30ace51c-da24-40ca-a8a0-6e798ad9dd77" providerId="ADAL" clId="{18D6A0D5-A7EC-4997-B496-7A7D706A63CB}" dt="2022-05-04T18:33:42.252" v="144" actId="1076"/>
          <ac:picMkLst>
            <pc:docMk/>
            <pc:sldMk cId="1460619881" sldId="259"/>
            <ac:picMk id="2" creationId="{FF13AEFB-9225-47E0-BC90-62F4CDF75893}"/>
          </ac:picMkLst>
        </pc:picChg>
      </pc:sldChg>
      <pc:sldChg chg="delSp modSp mod">
        <pc:chgData name="Stacey Tamagni" userId="30ace51c-da24-40ca-a8a0-6e798ad9dd77" providerId="ADAL" clId="{18D6A0D5-A7EC-4997-B496-7A7D706A63CB}" dt="2022-05-04T18:59:10.406" v="191" actId="20577"/>
        <pc:sldMkLst>
          <pc:docMk/>
          <pc:sldMk cId="2087660314" sldId="265"/>
        </pc:sldMkLst>
        <pc:spChg chg="mod">
          <ac:chgData name="Stacey Tamagni" userId="30ace51c-da24-40ca-a8a0-6e798ad9dd77" providerId="ADAL" clId="{18D6A0D5-A7EC-4997-B496-7A7D706A63CB}" dt="2022-05-04T18:59:10.406" v="191" actId="20577"/>
          <ac:spMkLst>
            <pc:docMk/>
            <pc:sldMk cId="2087660314" sldId="265"/>
            <ac:spMk id="4" creationId="{0EFD2762-68A5-4F58-8BFE-919DBF5B93E5}"/>
          </ac:spMkLst>
        </pc:spChg>
        <pc:spChg chg="del mod">
          <ac:chgData name="Stacey Tamagni" userId="30ace51c-da24-40ca-a8a0-6e798ad9dd77" providerId="ADAL" clId="{18D6A0D5-A7EC-4997-B496-7A7D706A63CB}" dt="2022-05-04T18:34:10.420" v="179" actId="478"/>
          <ac:spMkLst>
            <pc:docMk/>
            <pc:sldMk cId="2087660314" sldId="265"/>
            <ac:spMk id="5" creationId="{AF6B8E96-1D6E-4486-BD66-893F5E4E544D}"/>
          </ac:spMkLst>
        </pc:spChg>
        <pc:spChg chg="del">
          <ac:chgData name="Stacey Tamagni" userId="30ace51c-da24-40ca-a8a0-6e798ad9dd77" providerId="ADAL" clId="{18D6A0D5-A7EC-4997-B496-7A7D706A63CB}" dt="2022-05-04T18:34:11.239" v="180" actId="478"/>
          <ac:spMkLst>
            <pc:docMk/>
            <pc:sldMk cId="2087660314" sldId="265"/>
            <ac:spMk id="7" creationId="{BA25D30E-8815-4FF8-AE38-70440BA9B9A5}"/>
          </ac:spMkLst>
        </pc:spChg>
      </pc:sldChg>
      <pc:sldChg chg="delSp modSp mod">
        <pc:chgData name="Stacey Tamagni" userId="30ace51c-da24-40ca-a8a0-6e798ad9dd77" providerId="ADAL" clId="{18D6A0D5-A7EC-4997-B496-7A7D706A63CB}" dt="2022-05-04T19:07:14.374" v="260" actId="478"/>
        <pc:sldMkLst>
          <pc:docMk/>
          <pc:sldMk cId="962763587" sldId="266"/>
        </pc:sldMkLst>
        <pc:spChg chg="mod">
          <ac:chgData name="Stacey Tamagni" userId="30ace51c-da24-40ca-a8a0-6e798ad9dd77" providerId="ADAL" clId="{18D6A0D5-A7EC-4997-B496-7A7D706A63CB}" dt="2022-05-04T19:07:10.782" v="259" actId="20577"/>
          <ac:spMkLst>
            <pc:docMk/>
            <pc:sldMk cId="962763587" sldId="266"/>
            <ac:spMk id="4" creationId="{0EFD2762-68A5-4F58-8BFE-919DBF5B93E5}"/>
          </ac:spMkLst>
        </pc:spChg>
        <pc:graphicFrameChg chg="del">
          <ac:chgData name="Stacey Tamagni" userId="30ace51c-da24-40ca-a8a0-6e798ad9dd77" providerId="ADAL" clId="{18D6A0D5-A7EC-4997-B496-7A7D706A63CB}" dt="2022-05-04T19:07:14.374" v="260" actId="478"/>
          <ac:graphicFrameMkLst>
            <pc:docMk/>
            <pc:sldMk cId="962763587" sldId="266"/>
            <ac:graphicFrameMk id="6" creationId="{88030436-BE32-49C9-B6DE-C5006B5B1DD9}"/>
          </ac:graphicFrameMkLst>
        </pc:graphicFrameChg>
      </pc:sldChg>
      <pc:sldChg chg="delSp modSp mod">
        <pc:chgData name="Stacey Tamagni" userId="30ace51c-da24-40ca-a8a0-6e798ad9dd77" providerId="ADAL" clId="{18D6A0D5-A7EC-4997-B496-7A7D706A63CB}" dt="2022-05-04T18:59:32.058" v="229" actId="478"/>
        <pc:sldMkLst>
          <pc:docMk/>
          <pc:sldMk cId="3248740749" sldId="267"/>
        </pc:sldMkLst>
        <pc:spChg chg="mod">
          <ac:chgData name="Stacey Tamagni" userId="30ace51c-da24-40ca-a8a0-6e798ad9dd77" providerId="ADAL" clId="{18D6A0D5-A7EC-4997-B496-7A7D706A63CB}" dt="2022-05-04T18:59:27.093" v="228" actId="20577"/>
          <ac:spMkLst>
            <pc:docMk/>
            <pc:sldMk cId="3248740749" sldId="267"/>
            <ac:spMk id="4" creationId="{0EFD2762-68A5-4F58-8BFE-919DBF5B93E5}"/>
          </ac:spMkLst>
        </pc:spChg>
        <pc:spChg chg="del">
          <ac:chgData name="Stacey Tamagni" userId="30ace51c-da24-40ca-a8a0-6e798ad9dd77" providerId="ADAL" clId="{18D6A0D5-A7EC-4997-B496-7A7D706A63CB}" dt="2022-05-04T18:59:32.058" v="229" actId="478"/>
          <ac:spMkLst>
            <pc:docMk/>
            <pc:sldMk cId="3248740749" sldId="267"/>
            <ac:spMk id="5" creationId="{4FD7EA9D-E362-4377-B25F-AEEF5EBD9365}"/>
          </ac:spMkLst>
        </pc:spChg>
      </pc:sldChg>
      <pc:sldChg chg="del">
        <pc:chgData name="Stacey Tamagni" userId="30ace51c-da24-40ca-a8a0-6e798ad9dd77" providerId="ADAL" clId="{18D6A0D5-A7EC-4997-B496-7A7D706A63CB}" dt="2022-05-04T19:13:15.087" v="483" actId="2696"/>
        <pc:sldMkLst>
          <pc:docMk/>
          <pc:sldMk cId="3795544068" sldId="268"/>
        </pc:sldMkLst>
      </pc:sldChg>
      <pc:sldChg chg="delSp modSp mod">
        <pc:chgData name="Stacey Tamagni" userId="30ace51c-da24-40ca-a8a0-6e798ad9dd77" providerId="ADAL" clId="{18D6A0D5-A7EC-4997-B496-7A7D706A63CB}" dt="2022-05-04T19:07:47.066" v="341" actId="478"/>
        <pc:sldMkLst>
          <pc:docMk/>
          <pc:sldMk cId="1977515934" sldId="269"/>
        </pc:sldMkLst>
        <pc:spChg chg="mod">
          <ac:chgData name="Stacey Tamagni" userId="30ace51c-da24-40ca-a8a0-6e798ad9dd77" providerId="ADAL" clId="{18D6A0D5-A7EC-4997-B496-7A7D706A63CB}" dt="2022-05-04T19:07:44.058" v="340" actId="20577"/>
          <ac:spMkLst>
            <pc:docMk/>
            <pc:sldMk cId="1977515934" sldId="269"/>
            <ac:spMk id="4" creationId="{0EFD2762-68A5-4F58-8BFE-919DBF5B93E5}"/>
          </ac:spMkLst>
        </pc:spChg>
        <pc:graphicFrameChg chg="del">
          <ac:chgData name="Stacey Tamagni" userId="30ace51c-da24-40ca-a8a0-6e798ad9dd77" providerId="ADAL" clId="{18D6A0D5-A7EC-4997-B496-7A7D706A63CB}" dt="2022-05-04T19:07:47.066" v="341" actId="478"/>
          <ac:graphicFrameMkLst>
            <pc:docMk/>
            <pc:sldMk cId="1977515934" sldId="269"/>
            <ac:graphicFrameMk id="6" creationId="{88030436-BE32-49C9-B6DE-C5006B5B1DD9}"/>
          </ac:graphicFrameMkLst>
        </pc:graphicFrameChg>
      </pc:sldChg>
      <pc:sldChg chg="addSp delSp modSp mod">
        <pc:chgData name="Stacey Tamagni" userId="30ace51c-da24-40ca-a8a0-6e798ad9dd77" providerId="ADAL" clId="{18D6A0D5-A7EC-4997-B496-7A7D706A63CB}" dt="2022-05-04T19:08:39.337" v="351" actId="1076"/>
        <pc:sldMkLst>
          <pc:docMk/>
          <pc:sldMk cId="3926323741" sldId="270"/>
        </pc:sldMkLst>
        <pc:spChg chg="del">
          <ac:chgData name="Stacey Tamagni" userId="30ace51c-da24-40ca-a8a0-6e798ad9dd77" providerId="ADAL" clId="{18D6A0D5-A7EC-4997-B496-7A7D706A63CB}" dt="2022-05-04T19:08:14.692" v="344" actId="478"/>
          <ac:spMkLst>
            <pc:docMk/>
            <pc:sldMk cId="3926323741" sldId="270"/>
            <ac:spMk id="3" creationId="{F54DE980-806F-4F73-A166-6D4036A811DD}"/>
          </ac:spMkLst>
        </pc:spChg>
        <pc:spChg chg="del">
          <ac:chgData name="Stacey Tamagni" userId="30ace51c-da24-40ca-a8a0-6e798ad9dd77" providerId="ADAL" clId="{18D6A0D5-A7EC-4997-B496-7A7D706A63CB}" dt="2022-05-04T19:08:11.307" v="342" actId="478"/>
          <ac:spMkLst>
            <pc:docMk/>
            <pc:sldMk cId="3926323741" sldId="270"/>
            <ac:spMk id="4" creationId="{0EFD2762-68A5-4F58-8BFE-919DBF5B93E5}"/>
          </ac:spMkLst>
        </pc:spChg>
        <pc:spChg chg="del">
          <ac:chgData name="Stacey Tamagni" userId="30ace51c-da24-40ca-a8a0-6e798ad9dd77" providerId="ADAL" clId="{18D6A0D5-A7EC-4997-B496-7A7D706A63CB}" dt="2022-05-04T19:08:12.687" v="343" actId="478"/>
          <ac:spMkLst>
            <pc:docMk/>
            <pc:sldMk cId="3926323741" sldId="270"/>
            <ac:spMk id="5" creationId="{4FD7EA9D-E362-4377-B25F-AEEF5EBD9365}"/>
          </ac:spMkLst>
        </pc:spChg>
        <pc:spChg chg="add del mod">
          <ac:chgData name="Stacey Tamagni" userId="30ace51c-da24-40ca-a8a0-6e798ad9dd77" providerId="ADAL" clId="{18D6A0D5-A7EC-4997-B496-7A7D706A63CB}" dt="2022-05-04T19:08:16.312" v="345" actId="478"/>
          <ac:spMkLst>
            <pc:docMk/>
            <pc:sldMk cId="3926323741" sldId="270"/>
            <ac:spMk id="6" creationId="{080D3E42-F56A-4172-B61B-7011BBFA4756}"/>
          </ac:spMkLst>
        </pc:spChg>
        <pc:spChg chg="del mod">
          <ac:chgData name="Stacey Tamagni" userId="30ace51c-da24-40ca-a8a0-6e798ad9dd77" providerId="ADAL" clId="{18D6A0D5-A7EC-4997-B496-7A7D706A63CB}" dt="2022-05-04T19:08:18.185" v="347" actId="478"/>
          <ac:spMkLst>
            <pc:docMk/>
            <pc:sldMk cId="3926323741" sldId="270"/>
            <ac:spMk id="7" creationId="{598DD7ED-D8D9-4F22-9342-19B07971BABB}"/>
          </ac:spMkLst>
        </pc:spChg>
        <pc:spChg chg="add mod">
          <ac:chgData name="Stacey Tamagni" userId="30ace51c-da24-40ca-a8a0-6e798ad9dd77" providerId="ADAL" clId="{18D6A0D5-A7EC-4997-B496-7A7D706A63CB}" dt="2022-05-04T19:08:35.324" v="350" actId="1076"/>
          <ac:spMkLst>
            <pc:docMk/>
            <pc:sldMk cId="3926323741" sldId="270"/>
            <ac:spMk id="8" creationId="{402072CD-9998-4EA9-92F8-4D27852A76F1}"/>
          </ac:spMkLst>
        </pc:spChg>
        <pc:spChg chg="add mod">
          <ac:chgData name="Stacey Tamagni" userId="30ace51c-da24-40ca-a8a0-6e798ad9dd77" providerId="ADAL" clId="{18D6A0D5-A7EC-4997-B496-7A7D706A63CB}" dt="2022-05-04T19:08:39.337" v="351" actId="1076"/>
          <ac:spMkLst>
            <pc:docMk/>
            <pc:sldMk cId="3926323741" sldId="270"/>
            <ac:spMk id="9" creationId="{875C3EAA-2A72-453C-904E-A519EDF73DA6}"/>
          </ac:spMkLst>
        </pc:spChg>
      </pc:sldChg>
      <pc:sldChg chg="delSp modSp mod">
        <pc:chgData name="Stacey Tamagni" userId="30ace51c-da24-40ca-a8a0-6e798ad9dd77" providerId="ADAL" clId="{18D6A0D5-A7EC-4997-B496-7A7D706A63CB}" dt="2022-05-04T19:08:59.016" v="386" actId="478"/>
        <pc:sldMkLst>
          <pc:docMk/>
          <pc:sldMk cId="321650607" sldId="271"/>
        </pc:sldMkLst>
        <pc:spChg chg="mod">
          <ac:chgData name="Stacey Tamagni" userId="30ace51c-da24-40ca-a8a0-6e798ad9dd77" providerId="ADAL" clId="{18D6A0D5-A7EC-4997-B496-7A7D706A63CB}" dt="2022-05-04T19:08:53.702" v="385" actId="20577"/>
          <ac:spMkLst>
            <pc:docMk/>
            <pc:sldMk cId="321650607" sldId="271"/>
            <ac:spMk id="4" creationId="{0EFD2762-68A5-4F58-8BFE-919DBF5B93E5}"/>
          </ac:spMkLst>
        </pc:spChg>
        <pc:spChg chg="del">
          <ac:chgData name="Stacey Tamagni" userId="30ace51c-da24-40ca-a8a0-6e798ad9dd77" providerId="ADAL" clId="{18D6A0D5-A7EC-4997-B496-7A7D706A63CB}" dt="2022-05-04T19:08:59.016" v="386" actId="478"/>
          <ac:spMkLst>
            <pc:docMk/>
            <pc:sldMk cId="321650607" sldId="271"/>
            <ac:spMk id="5" creationId="{4FD7EA9D-E362-4377-B25F-AEEF5EBD9365}"/>
          </ac:spMkLst>
        </pc:spChg>
      </pc:sldChg>
      <pc:sldChg chg="addSp delSp modSp mod">
        <pc:chgData name="Stacey Tamagni" userId="30ace51c-da24-40ca-a8a0-6e798ad9dd77" providerId="ADAL" clId="{18D6A0D5-A7EC-4997-B496-7A7D706A63CB}" dt="2022-05-04T19:11:49.710" v="396" actId="1076"/>
        <pc:sldMkLst>
          <pc:docMk/>
          <pc:sldMk cId="3502970854" sldId="272"/>
        </pc:sldMkLst>
        <pc:spChg chg="add del mod">
          <ac:chgData name="Stacey Tamagni" userId="30ace51c-da24-40ca-a8a0-6e798ad9dd77" providerId="ADAL" clId="{18D6A0D5-A7EC-4997-B496-7A7D706A63CB}" dt="2022-05-04T19:11:18.268" v="388" actId="478"/>
          <ac:spMkLst>
            <pc:docMk/>
            <pc:sldMk cId="3502970854" sldId="272"/>
            <ac:spMk id="3" creationId="{A35EAFE7-95C8-409A-B6E9-B064718EF6C3}"/>
          </ac:spMkLst>
        </pc:spChg>
        <pc:spChg chg="del">
          <ac:chgData name="Stacey Tamagni" userId="30ace51c-da24-40ca-a8a0-6e798ad9dd77" providerId="ADAL" clId="{18D6A0D5-A7EC-4997-B496-7A7D706A63CB}" dt="2022-05-04T19:11:16.781" v="387" actId="478"/>
          <ac:spMkLst>
            <pc:docMk/>
            <pc:sldMk cId="3502970854" sldId="272"/>
            <ac:spMk id="4" creationId="{0EFD2762-68A5-4F58-8BFE-919DBF5B93E5}"/>
          </ac:spMkLst>
        </pc:spChg>
        <pc:spChg chg="del">
          <ac:chgData name="Stacey Tamagni" userId="30ace51c-da24-40ca-a8a0-6e798ad9dd77" providerId="ADAL" clId="{18D6A0D5-A7EC-4997-B496-7A7D706A63CB}" dt="2022-05-04T19:11:20.110" v="389" actId="478"/>
          <ac:spMkLst>
            <pc:docMk/>
            <pc:sldMk cId="3502970854" sldId="272"/>
            <ac:spMk id="5" creationId="{4FD7EA9D-E362-4377-B25F-AEEF5EBD9365}"/>
          </ac:spMkLst>
        </pc:spChg>
        <pc:spChg chg="add mod">
          <ac:chgData name="Stacey Tamagni" userId="30ace51c-da24-40ca-a8a0-6e798ad9dd77" providerId="ADAL" clId="{18D6A0D5-A7EC-4997-B496-7A7D706A63CB}" dt="2022-05-04T19:11:49.710" v="396" actId="1076"/>
          <ac:spMkLst>
            <pc:docMk/>
            <pc:sldMk cId="3502970854" sldId="272"/>
            <ac:spMk id="7" creationId="{B3741A6F-5F12-41F7-9085-9DA72779C97C}"/>
          </ac:spMkLst>
        </pc:spChg>
        <pc:picChg chg="add mod">
          <ac:chgData name="Stacey Tamagni" userId="30ace51c-da24-40ca-a8a0-6e798ad9dd77" providerId="ADAL" clId="{18D6A0D5-A7EC-4997-B496-7A7D706A63CB}" dt="2022-05-04T19:11:42.422" v="394" actId="1076"/>
          <ac:picMkLst>
            <pc:docMk/>
            <pc:sldMk cId="3502970854" sldId="272"/>
            <ac:picMk id="6" creationId="{7B65570F-FB8F-481F-A233-E4A784BC54DF}"/>
          </ac:picMkLst>
        </pc:picChg>
      </pc:sldChg>
      <pc:sldChg chg="delSp modSp mod">
        <pc:chgData name="Stacey Tamagni" userId="30ace51c-da24-40ca-a8a0-6e798ad9dd77" providerId="ADAL" clId="{18D6A0D5-A7EC-4997-B496-7A7D706A63CB}" dt="2022-05-04T19:12:13.521" v="433" actId="478"/>
        <pc:sldMkLst>
          <pc:docMk/>
          <pc:sldMk cId="1997717018" sldId="273"/>
        </pc:sldMkLst>
        <pc:spChg chg="mod">
          <ac:chgData name="Stacey Tamagni" userId="30ace51c-da24-40ca-a8a0-6e798ad9dd77" providerId="ADAL" clId="{18D6A0D5-A7EC-4997-B496-7A7D706A63CB}" dt="2022-05-04T19:12:10.499" v="432" actId="20577"/>
          <ac:spMkLst>
            <pc:docMk/>
            <pc:sldMk cId="1997717018" sldId="273"/>
            <ac:spMk id="4" creationId="{0EFD2762-68A5-4F58-8BFE-919DBF5B93E5}"/>
          </ac:spMkLst>
        </pc:spChg>
        <pc:spChg chg="del">
          <ac:chgData name="Stacey Tamagni" userId="30ace51c-da24-40ca-a8a0-6e798ad9dd77" providerId="ADAL" clId="{18D6A0D5-A7EC-4997-B496-7A7D706A63CB}" dt="2022-05-04T19:12:13.521" v="433" actId="478"/>
          <ac:spMkLst>
            <pc:docMk/>
            <pc:sldMk cId="1997717018" sldId="273"/>
            <ac:spMk id="5" creationId="{4FD7EA9D-E362-4377-B25F-AEEF5EBD9365}"/>
          </ac:spMkLst>
        </pc:spChg>
      </pc:sldChg>
      <pc:sldChg chg="delSp modSp mod">
        <pc:chgData name="Stacey Tamagni" userId="30ace51c-da24-40ca-a8a0-6e798ad9dd77" providerId="ADAL" clId="{18D6A0D5-A7EC-4997-B496-7A7D706A63CB}" dt="2022-05-04T19:12:38.035" v="471" actId="20577"/>
        <pc:sldMkLst>
          <pc:docMk/>
          <pc:sldMk cId="1722429543" sldId="274"/>
        </pc:sldMkLst>
        <pc:spChg chg="mod">
          <ac:chgData name="Stacey Tamagni" userId="30ace51c-da24-40ca-a8a0-6e798ad9dd77" providerId="ADAL" clId="{18D6A0D5-A7EC-4997-B496-7A7D706A63CB}" dt="2022-05-04T19:12:38.035" v="471" actId="20577"/>
          <ac:spMkLst>
            <pc:docMk/>
            <pc:sldMk cId="1722429543" sldId="274"/>
            <ac:spMk id="4" creationId="{0EFD2762-68A5-4F58-8BFE-919DBF5B93E5}"/>
          </ac:spMkLst>
        </pc:spChg>
        <pc:spChg chg="del">
          <ac:chgData name="Stacey Tamagni" userId="30ace51c-da24-40ca-a8a0-6e798ad9dd77" providerId="ADAL" clId="{18D6A0D5-A7EC-4997-B496-7A7D706A63CB}" dt="2022-05-04T19:12:29.614" v="460" actId="478"/>
          <ac:spMkLst>
            <pc:docMk/>
            <pc:sldMk cId="1722429543" sldId="274"/>
            <ac:spMk id="5" creationId="{4FD7EA9D-E362-4377-B25F-AEEF5EBD9365}"/>
          </ac:spMkLst>
        </pc:spChg>
      </pc:sldChg>
      <pc:sldChg chg="addSp delSp modSp mod">
        <pc:chgData name="Stacey Tamagni" userId="30ace51c-da24-40ca-a8a0-6e798ad9dd77" providerId="ADAL" clId="{18D6A0D5-A7EC-4997-B496-7A7D706A63CB}" dt="2022-05-04T19:13:25.093" v="485"/>
        <pc:sldMkLst>
          <pc:docMk/>
          <pc:sldMk cId="3344085891" sldId="275"/>
        </pc:sldMkLst>
        <pc:spChg chg="add del mod">
          <ac:chgData name="Stacey Tamagni" userId="30ace51c-da24-40ca-a8a0-6e798ad9dd77" providerId="ADAL" clId="{18D6A0D5-A7EC-4997-B496-7A7D706A63CB}" dt="2022-05-04T19:13:09.056" v="481" actId="478"/>
          <ac:spMkLst>
            <pc:docMk/>
            <pc:sldMk cId="3344085891" sldId="275"/>
            <ac:spMk id="3" creationId="{96D63708-3FD1-4975-A4D8-718DAF7BAE73}"/>
          </ac:spMkLst>
        </pc:spChg>
        <pc:spChg chg="del">
          <ac:chgData name="Stacey Tamagni" userId="30ace51c-da24-40ca-a8a0-6e798ad9dd77" providerId="ADAL" clId="{18D6A0D5-A7EC-4997-B496-7A7D706A63CB}" dt="2022-05-04T19:13:06.913" v="480" actId="478"/>
          <ac:spMkLst>
            <pc:docMk/>
            <pc:sldMk cId="3344085891" sldId="275"/>
            <ac:spMk id="4" creationId="{0EFD2762-68A5-4F58-8BFE-919DBF5B93E5}"/>
          </ac:spMkLst>
        </pc:spChg>
        <pc:spChg chg="del">
          <ac:chgData name="Stacey Tamagni" userId="30ace51c-da24-40ca-a8a0-6e798ad9dd77" providerId="ADAL" clId="{18D6A0D5-A7EC-4997-B496-7A7D706A63CB}" dt="2022-05-04T19:13:11.092" v="482" actId="478"/>
          <ac:spMkLst>
            <pc:docMk/>
            <pc:sldMk cId="3344085891" sldId="275"/>
            <ac:spMk id="5" creationId="{4FD7EA9D-E362-4377-B25F-AEEF5EBD9365}"/>
          </ac:spMkLst>
        </pc:spChg>
        <pc:spChg chg="add mod">
          <ac:chgData name="Stacey Tamagni" userId="30ace51c-da24-40ca-a8a0-6e798ad9dd77" providerId="ADAL" clId="{18D6A0D5-A7EC-4997-B496-7A7D706A63CB}" dt="2022-05-04T19:13:25.093" v="485"/>
          <ac:spMkLst>
            <pc:docMk/>
            <pc:sldMk cId="3344085891" sldId="275"/>
            <ac:spMk id="6" creationId="{37E12D60-2D63-4FF2-91B4-1A338D5AA222}"/>
          </ac:spMkLst>
        </pc:spChg>
      </pc:sldChg>
      <pc:sldChg chg="del">
        <pc:chgData name="Stacey Tamagni" userId="30ace51c-da24-40ca-a8a0-6e798ad9dd77" providerId="ADAL" clId="{18D6A0D5-A7EC-4997-B496-7A7D706A63CB}" dt="2022-05-04T19:13:18.192" v="484" actId="2696"/>
        <pc:sldMkLst>
          <pc:docMk/>
          <pc:sldMk cId="2501261300" sldId="276"/>
        </pc:sldMkLst>
      </pc:sldChg>
      <pc:sldChg chg="delSp modSp mod">
        <pc:chgData name="Stacey Tamagni" userId="30ace51c-da24-40ca-a8a0-6e798ad9dd77" providerId="ADAL" clId="{18D6A0D5-A7EC-4997-B496-7A7D706A63CB}" dt="2022-05-04T19:07:30.487" v="293" actId="478"/>
        <pc:sldMkLst>
          <pc:docMk/>
          <pc:sldMk cId="2445926737" sldId="278"/>
        </pc:sldMkLst>
        <pc:spChg chg="mod">
          <ac:chgData name="Stacey Tamagni" userId="30ace51c-da24-40ca-a8a0-6e798ad9dd77" providerId="ADAL" clId="{18D6A0D5-A7EC-4997-B496-7A7D706A63CB}" dt="2022-05-04T19:07:27.362" v="292" actId="20577"/>
          <ac:spMkLst>
            <pc:docMk/>
            <pc:sldMk cId="2445926737" sldId="278"/>
            <ac:spMk id="4" creationId="{0EFD2762-68A5-4F58-8BFE-919DBF5B93E5}"/>
          </ac:spMkLst>
        </pc:spChg>
        <pc:spChg chg="del">
          <ac:chgData name="Stacey Tamagni" userId="30ace51c-da24-40ca-a8a0-6e798ad9dd77" providerId="ADAL" clId="{18D6A0D5-A7EC-4997-B496-7A7D706A63CB}" dt="2022-05-04T19:07:30.487" v="293" actId="478"/>
          <ac:spMkLst>
            <pc:docMk/>
            <pc:sldMk cId="2445926737" sldId="278"/>
            <ac:spMk id="5" creationId="{4FD7EA9D-E362-4377-B25F-AEEF5EBD9365}"/>
          </ac:spMkLst>
        </pc:spChg>
      </pc:sldChg>
      <pc:sldChg chg="modSp add mod">
        <pc:chgData name="Stacey Tamagni" userId="30ace51c-da24-40ca-a8a0-6e798ad9dd77" providerId="ADAL" clId="{18D6A0D5-A7EC-4997-B496-7A7D706A63CB}" dt="2022-05-04T19:12:56.056" v="479" actId="20577"/>
        <pc:sldMkLst>
          <pc:docMk/>
          <pc:sldMk cId="1648887315" sldId="279"/>
        </pc:sldMkLst>
        <pc:spChg chg="mod">
          <ac:chgData name="Stacey Tamagni" userId="30ace51c-da24-40ca-a8a0-6e798ad9dd77" providerId="ADAL" clId="{18D6A0D5-A7EC-4997-B496-7A7D706A63CB}" dt="2022-05-04T19:12:56.056" v="479" actId="20577"/>
          <ac:spMkLst>
            <pc:docMk/>
            <pc:sldMk cId="1648887315" sldId="279"/>
            <ac:spMk id="4" creationId="{0EFD2762-68A5-4F58-8BFE-919DBF5B93E5}"/>
          </ac:spMkLst>
        </pc:spChg>
      </pc:sldChg>
    </pc:docChg>
  </pc:docChgLst>
  <pc:docChgLst>
    <pc:chgData name="Stacey Tamagni" userId="30ace51c-da24-40ca-a8a0-6e798ad9dd77" providerId="ADAL" clId="{7F5B7AD7-7FC1-417C-9992-E6E2DBB0F9A3}"/>
    <pc:docChg chg="undo custSel addSld delSld modSld sldOrd">
      <pc:chgData name="Stacey Tamagni" userId="30ace51c-da24-40ca-a8a0-6e798ad9dd77" providerId="ADAL" clId="{7F5B7AD7-7FC1-417C-9992-E6E2DBB0F9A3}" dt="2022-04-12T19:27:37.945" v="4196" actId="20577"/>
      <pc:docMkLst>
        <pc:docMk/>
      </pc:docMkLst>
      <pc:sldChg chg="addSp delSp modSp mod">
        <pc:chgData name="Stacey Tamagni" userId="30ace51c-da24-40ca-a8a0-6e798ad9dd77" providerId="ADAL" clId="{7F5B7AD7-7FC1-417C-9992-E6E2DBB0F9A3}" dt="2022-04-07T20:09:31.806" v="285" actId="20577"/>
        <pc:sldMkLst>
          <pc:docMk/>
          <pc:sldMk cId="2363226479" sldId="257"/>
        </pc:sldMkLst>
        <pc:spChg chg="add del mod">
          <ac:chgData name="Stacey Tamagni" userId="30ace51c-da24-40ca-a8a0-6e798ad9dd77" providerId="ADAL" clId="{7F5B7AD7-7FC1-417C-9992-E6E2DBB0F9A3}" dt="2022-04-07T19:42:30.194" v="1" actId="931"/>
          <ac:spMkLst>
            <pc:docMk/>
            <pc:sldMk cId="2363226479" sldId="257"/>
            <ac:spMk id="3" creationId="{5C65F61E-54B3-4691-BF61-D1FE1F07B9A8}"/>
          </ac:spMkLst>
        </pc:spChg>
        <pc:spChg chg="mod">
          <ac:chgData name="Stacey Tamagni" userId="30ace51c-da24-40ca-a8a0-6e798ad9dd77" providerId="ADAL" clId="{7F5B7AD7-7FC1-417C-9992-E6E2DBB0F9A3}" dt="2022-04-07T20:09:31.806" v="285" actId="20577"/>
          <ac:spMkLst>
            <pc:docMk/>
            <pc:sldMk cId="2363226479" sldId="257"/>
            <ac:spMk id="5" creationId="{86C4ABA6-7F77-4CE3-B0EC-A208AF745D7B}"/>
          </ac:spMkLst>
        </pc:spChg>
        <pc:picChg chg="del">
          <ac:chgData name="Stacey Tamagni" userId="30ace51c-da24-40ca-a8a0-6e798ad9dd77" providerId="ADAL" clId="{7F5B7AD7-7FC1-417C-9992-E6E2DBB0F9A3}" dt="2022-04-07T19:42:12.563" v="0" actId="478"/>
          <ac:picMkLst>
            <pc:docMk/>
            <pc:sldMk cId="2363226479" sldId="257"/>
            <ac:picMk id="4" creationId="{29FBD10C-2F54-442E-9B5E-8EE6790B7272}"/>
          </ac:picMkLst>
        </pc:picChg>
        <pc:picChg chg="add mod">
          <ac:chgData name="Stacey Tamagni" userId="30ace51c-da24-40ca-a8a0-6e798ad9dd77" providerId="ADAL" clId="{7F5B7AD7-7FC1-417C-9992-E6E2DBB0F9A3}" dt="2022-04-07T19:42:33.296" v="3" actId="962"/>
          <ac:picMkLst>
            <pc:docMk/>
            <pc:sldMk cId="2363226479" sldId="257"/>
            <ac:picMk id="7" creationId="{977EE73E-53E6-4FEB-AB0F-3BF4C6B99F0A}"/>
          </ac:picMkLst>
        </pc:picChg>
      </pc:sldChg>
      <pc:sldChg chg="addSp delSp modSp mod">
        <pc:chgData name="Stacey Tamagni" userId="30ace51c-da24-40ca-a8a0-6e798ad9dd77" providerId="ADAL" clId="{7F5B7AD7-7FC1-417C-9992-E6E2DBB0F9A3}" dt="2022-04-07T20:33:54.141" v="599" actId="123"/>
        <pc:sldMkLst>
          <pc:docMk/>
          <pc:sldMk cId="1460619881" sldId="259"/>
        </pc:sldMkLst>
        <pc:spChg chg="del">
          <ac:chgData name="Stacey Tamagni" userId="30ace51c-da24-40ca-a8a0-6e798ad9dd77" providerId="ADAL" clId="{7F5B7AD7-7FC1-417C-9992-E6E2DBB0F9A3}" dt="2022-04-07T19:43:45.553" v="51" actId="478"/>
          <ac:spMkLst>
            <pc:docMk/>
            <pc:sldMk cId="1460619881" sldId="259"/>
            <ac:spMk id="3" creationId="{B9876EE8-7100-41D2-B2D1-90E7554528E2}"/>
          </ac:spMkLst>
        </pc:spChg>
        <pc:spChg chg="mod">
          <ac:chgData name="Stacey Tamagni" userId="30ace51c-da24-40ca-a8a0-6e798ad9dd77" providerId="ADAL" clId="{7F5B7AD7-7FC1-417C-9992-E6E2DBB0F9A3}" dt="2022-04-07T19:43:33.815" v="50" actId="1076"/>
          <ac:spMkLst>
            <pc:docMk/>
            <pc:sldMk cId="1460619881" sldId="259"/>
            <ac:spMk id="4" creationId="{0EFD2762-68A5-4F58-8BFE-919DBF5B93E5}"/>
          </ac:spMkLst>
        </pc:spChg>
        <pc:spChg chg="add del mod">
          <ac:chgData name="Stacey Tamagni" userId="30ace51c-da24-40ca-a8a0-6e798ad9dd77" providerId="ADAL" clId="{7F5B7AD7-7FC1-417C-9992-E6E2DBB0F9A3}" dt="2022-04-07T19:43:58.163" v="53" actId="478"/>
          <ac:spMkLst>
            <pc:docMk/>
            <pc:sldMk cId="1460619881" sldId="259"/>
            <ac:spMk id="5" creationId="{D7F2BE1B-5B96-4C97-A00D-6FDEE2521731}"/>
          </ac:spMkLst>
        </pc:spChg>
        <pc:graphicFrameChg chg="add mod">
          <ac:chgData name="Stacey Tamagni" userId="30ace51c-da24-40ca-a8a0-6e798ad9dd77" providerId="ADAL" clId="{7F5B7AD7-7FC1-417C-9992-E6E2DBB0F9A3}" dt="2022-04-07T20:33:54.141" v="599" actId="123"/>
          <ac:graphicFrameMkLst>
            <pc:docMk/>
            <pc:sldMk cId="1460619881" sldId="259"/>
            <ac:graphicFrameMk id="6" creationId="{88030436-BE32-49C9-B6DE-C5006B5B1DD9}"/>
          </ac:graphicFrameMkLst>
        </pc:graphicFrameChg>
      </pc:sldChg>
      <pc:sldChg chg="del">
        <pc:chgData name="Stacey Tamagni" userId="30ace51c-da24-40ca-a8a0-6e798ad9dd77" providerId="ADAL" clId="{7F5B7AD7-7FC1-417C-9992-E6E2DBB0F9A3}" dt="2022-04-07T19:51:39.332" v="62" actId="47"/>
        <pc:sldMkLst>
          <pc:docMk/>
          <pc:sldMk cId="3041768739" sldId="261"/>
        </pc:sldMkLst>
      </pc:sldChg>
      <pc:sldChg chg="del">
        <pc:chgData name="Stacey Tamagni" userId="30ace51c-da24-40ca-a8a0-6e798ad9dd77" providerId="ADAL" clId="{7F5B7AD7-7FC1-417C-9992-E6E2DBB0F9A3}" dt="2022-04-07T19:51:40.337" v="63" actId="47"/>
        <pc:sldMkLst>
          <pc:docMk/>
          <pc:sldMk cId="3973919134" sldId="262"/>
        </pc:sldMkLst>
      </pc:sldChg>
      <pc:sldChg chg="del">
        <pc:chgData name="Stacey Tamagni" userId="30ace51c-da24-40ca-a8a0-6e798ad9dd77" providerId="ADAL" clId="{7F5B7AD7-7FC1-417C-9992-E6E2DBB0F9A3}" dt="2022-04-07T19:51:41.296" v="64" actId="47"/>
        <pc:sldMkLst>
          <pc:docMk/>
          <pc:sldMk cId="182538364" sldId="263"/>
        </pc:sldMkLst>
      </pc:sldChg>
      <pc:sldChg chg="del">
        <pc:chgData name="Stacey Tamagni" userId="30ace51c-da24-40ca-a8a0-6e798ad9dd77" providerId="ADAL" clId="{7F5B7AD7-7FC1-417C-9992-E6E2DBB0F9A3}" dt="2022-04-07T19:51:42.322" v="65" actId="47"/>
        <pc:sldMkLst>
          <pc:docMk/>
          <pc:sldMk cId="152015286" sldId="264"/>
        </pc:sldMkLst>
      </pc:sldChg>
      <pc:sldChg chg="addSp delSp modSp add mod">
        <pc:chgData name="Stacey Tamagni" userId="30ace51c-da24-40ca-a8a0-6e798ad9dd77" providerId="ADAL" clId="{7F5B7AD7-7FC1-417C-9992-E6E2DBB0F9A3}" dt="2022-04-07T20:36:32.894" v="671" actId="2711"/>
        <pc:sldMkLst>
          <pc:docMk/>
          <pc:sldMk cId="2087660314" sldId="265"/>
        </pc:sldMkLst>
        <pc:spChg chg="mod">
          <ac:chgData name="Stacey Tamagni" userId="30ace51c-da24-40ca-a8a0-6e798ad9dd77" providerId="ADAL" clId="{7F5B7AD7-7FC1-417C-9992-E6E2DBB0F9A3}" dt="2022-04-07T19:52:02.843" v="92" actId="1076"/>
          <ac:spMkLst>
            <pc:docMk/>
            <pc:sldMk cId="2087660314" sldId="265"/>
            <ac:spMk id="4" creationId="{0EFD2762-68A5-4F58-8BFE-919DBF5B93E5}"/>
          </ac:spMkLst>
        </pc:spChg>
        <pc:spChg chg="add mod">
          <ac:chgData name="Stacey Tamagni" userId="30ace51c-da24-40ca-a8a0-6e798ad9dd77" providerId="ADAL" clId="{7F5B7AD7-7FC1-417C-9992-E6E2DBB0F9A3}" dt="2022-04-07T19:52:57.876" v="101" actId="255"/>
          <ac:spMkLst>
            <pc:docMk/>
            <pc:sldMk cId="2087660314" sldId="265"/>
            <ac:spMk id="5" creationId="{AF6B8E96-1D6E-4486-BD66-893F5E4E544D}"/>
          </ac:spMkLst>
        </pc:spChg>
        <pc:spChg chg="add mod">
          <ac:chgData name="Stacey Tamagni" userId="30ace51c-da24-40ca-a8a0-6e798ad9dd77" providerId="ADAL" clId="{7F5B7AD7-7FC1-417C-9992-E6E2DBB0F9A3}" dt="2022-04-07T20:36:32.894" v="671" actId="2711"/>
          <ac:spMkLst>
            <pc:docMk/>
            <pc:sldMk cId="2087660314" sldId="265"/>
            <ac:spMk id="7" creationId="{BA25D30E-8815-4FF8-AE38-70440BA9B9A5}"/>
          </ac:spMkLst>
        </pc:spChg>
        <pc:graphicFrameChg chg="del mod">
          <ac:chgData name="Stacey Tamagni" userId="30ace51c-da24-40ca-a8a0-6e798ad9dd77" providerId="ADAL" clId="{7F5B7AD7-7FC1-417C-9992-E6E2DBB0F9A3}" dt="2022-04-07T19:52:20.300" v="94" actId="478"/>
          <ac:graphicFrameMkLst>
            <pc:docMk/>
            <pc:sldMk cId="2087660314" sldId="265"/>
            <ac:graphicFrameMk id="6" creationId="{88030436-BE32-49C9-B6DE-C5006B5B1DD9}"/>
          </ac:graphicFrameMkLst>
        </pc:graphicFrameChg>
        <pc:picChg chg="add del mod">
          <ac:chgData name="Stacey Tamagni" userId="30ace51c-da24-40ca-a8a0-6e798ad9dd77" providerId="ADAL" clId="{7F5B7AD7-7FC1-417C-9992-E6E2DBB0F9A3}" dt="2022-04-07T20:36:24.959" v="668" actId="478"/>
          <ac:picMkLst>
            <pc:docMk/>
            <pc:sldMk cId="2087660314" sldId="265"/>
            <ac:picMk id="2" creationId="{2F6C0580-DBC2-4B85-B146-90B2D0A8D389}"/>
          </ac:picMkLst>
        </pc:picChg>
      </pc:sldChg>
      <pc:sldChg chg="modSp add mod ord">
        <pc:chgData name="Stacey Tamagni" userId="30ace51c-da24-40ca-a8a0-6e798ad9dd77" providerId="ADAL" clId="{7F5B7AD7-7FC1-417C-9992-E6E2DBB0F9A3}" dt="2022-04-08T23:10:05.049" v="3729" actId="255"/>
        <pc:sldMkLst>
          <pc:docMk/>
          <pc:sldMk cId="962763587" sldId="266"/>
        </pc:sldMkLst>
        <pc:spChg chg="mod">
          <ac:chgData name="Stacey Tamagni" userId="30ace51c-da24-40ca-a8a0-6e798ad9dd77" providerId="ADAL" clId="{7F5B7AD7-7FC1-417C-9992-E6E2DBB0F9A3}" dt="2022-04-08T16:41:16.556" v="1085" actId="20577"/>
          <ac:spMkLst>
            <pc:docMk/>
            <pc:sldMk cId="962763587" sldId="266"/>
            <ac:spMk id="4" creationId="{0EFD2762-68A5-4F58-8BFE-919DBF5B93E5}"/>
          </ac:spMkLst>
        </pc:spChg>
        <pc:graphicFrameChg chg="mod">
          <ac:chgData name="Stacey Tamagni" userId="30ace51c-da24-40ca-a8a0-6e798ad9dd77" providerId="ADAL" clId="{7F5B7AD7-7FC1-417C-9992-E6E2DBB0F9A3}" dt="2022-04-08T23:10:05.049" v="3729" actId="255"/>
          <ac:graphicFrameMkLst>
            <pc:docMk/>
            <pc:sldMk cId="962763587" sldId="266"/>
            <ac:graphicFrameMk id="6" creationId="{88030436-BE32-49C9-B6DE-C5006B5B1DD9}"/>
          </ac:graphicFrameMkLst>
        </pc:graphicFrameChg>
      </pc:sldChg>
      <pc:sldChg chg="addSp delSp modSp add mod ord">
        <pc:chgData name="Stacey Tamagni" userId="30ace51c-da24-40ca-a8a0-6e798ad9dd77" providerId="ADAL" clId="{7F5B7AD7-7FC1-417C-9992-E6E2DBB0F9A3}" dt="2022-04-12T18:41:26.684" v="4168" actId="27107"/>
        <pc:sldMkLst>
          <pc:docMk/>
          <pc:sldMk cId="3248740749" sldId="267"/>
        </pc:sldMkLst>
        <pc:spChg chg="mod">
          <ac:chgData name="Stacey Tamagni" userId="30ace51c-da24-40ca-a8a0-6e798ad9dd77" providerId="ADAL" clId="{7F5B7AD7-7FC1-417C-9992-E6E2DBB0F9A3}" dt="2022-04-07T19:58:08.202" v="168" actId="20577"/>
          <ac:spMkLst>
            <pc:docMk/>
            <pc:sldMk cId="3248740749" sldId="267"/>
            <ac:spMk id="4" creationId="{0EFD2762-68A5-4F58-8BFE-919DBF5B93E5}"/>
          </ac:spMkLst>
        </pc:spChg>
        <pc:spChg chg="add mod">
          <ac:chgData name="Stacey Tamagni" userId="30ace51c-da24-40ca-a8a0-6e798ad9dd77" providerId="ADAL" clId="{7F5B7AD7-7FC1-417C-9992-E6E2DBB0F9A3}" dt="2022-04-12T18:41:26.684" v="4168" actId="27107"/>
          <ac:spMkLst>
            <pc:docMk/>
            <pc:sldMk cId="3248740749" sldId="267"/>
            <ac:spMk id="5" creationId="{4FD7EA9D-E362-4377-B25F-AEEF5EBD9365}"/>
          </ac:spMkLst>
        </pc:spChg>
        <pc:graphicFrameChg chg="del mod">
          <ac:chgData name="Stacey Tamagni" userId="30ace51c-da24-40ca-a8a0-6e798ad9dd77" providerId="ADAL" clId="{7F5B7AD7-7FC1-417C-9992-E6E2DBB0F9A3}" dt="2022-04-07T19:58:27.007" v="171" actId="478"/>
          <ac:graphicFrameMkLst>
            <pc:docMk/>
            <pc:sldMk cId="3248740749" sldId="267"/>
            <ac:graphicFrameMk id="6" creationId="{88030436-BE32-49C9-B6DE-C5006B5B1DD9}"/>
          </ac:graphicFrameMkLst>
        </pc:graphicFrameChg>
        <pc:picChg chg="add del">
          <ac:chgData name="Stacey Tamagni" userId="30ace51c-da24-40ca-a8a0-6e798ad9dd77" providerId="ADAL" clId="{7F5B7AD7-7FC1-417C-9992-E6E2DBB0F9A3}" dt="2022-04-07T19:58:34.395" v="173"/>
          <ac:picMkLst>
            <pc:docMk/>
            <pc:sldMk cId="3248740749" sldId="267"/>
            <ac:picMk id="2" creationId="{49745475-7544-4A30-87FB-E4DF07189720}"/>
          </ac:picMkLst>
        </pc:picChg>
      </pc:sldChg>
      <pc:sldChg chg="addSp delSp modSp add mod ord">
        <pc:chgData name="Stacey Tamagni" userId="30ace51c-da24-40ca-a8a0-6e798ad9dd77" providerId="ADAL" clId="{7F5B7AD7-7FC1-417C-9992-E6E2DBB0F9A3}" dt="2022-04-12T19:01:31.715" v="4172"/>
        <pc:sldMkLst>
          <pc:docMk/>
          <pc:sldMk cId="3795544068" sldId="268"/>
        </pc:sldMkLst>
        <pc:spChg chg="mod">
          <ac:chgData name="Stacey Tamagni" userId="30ace51c-da24-40ca-a8a0-6e798ad9dd77" providerId="ADAL" clId="{7F5B7AD7-7FC1-417C-9992-E6E2DBB0F9A3}" dt="2022-04-07T19:59:43.213" v="193" actId="20577"/>
          <ac:spMkLst>
            <pc:docMk/>
            <pc:sldMk cId="3795544068" sldId="268"/>
            <ac:spMk id="4" creationId="{0EFD2762-68A5-4F58-8BFE-919DBF5B93E5}"/>
          </ac:spMkLst>
        </pc:spChg>
        <pc:spChg chg="del">
          <ac:chgData name="Stacey Tamagni" userId="30ace51c-da24-40ca-a8a0-6e798ad9dd77" providerId="ADAL" clId="{7F5B7AD7-7FC1-417C-9992-E6E2DBB0F9A3}" dt="2022-04-07T19:59:51.454" v="194" actId="478"/>
          <ac:spMkLst>
            <pc:docMk/>
            <pc:sldMk cId="3795544068" sldId="268"/>
            <ac:spMk id="5" creationId="{4FD7EA9D-E362-4377-B25F-AEEF5EBD9365}"/>
          </ac:spMkLst>
        </pc:spChg>
        <pc:spChg chg="add mod">
          <ac:chgData name="Stacey Tamagni" userId="30ace51c-da24-40ca-a8a0-6e798ad9dd77" providerId="ADAL" clId="{7F5B7AD7-7FC1-417C-9992-E6E2DBB0F9A3}" dt="2022-04-07T22:01:48.537" v="694" actId="5793"/>
          <ac:spMkLst>
            <pc:docMk/>
            <pc:sldMk cId="3795544068" sldId="268"/>
            <ac:spMk id="6" creationId="{CB64AAE4-7CFB-4FA1-A9D8-ABB0F992AF43}"/>
          </ac:spMkLst>
        </pc:spChg>
        <pc:spChg chg="add mod">
          <ac:chgData name="Stacey Tamagni" userId="30ace51c-da24-40ca-a8a0-6e798ad9dd77" providerId="ADAL" clId="{7F5B7AD7-7FC1-417C-9992-E6E2DBB0F9A3}" dt="2022-04-07T20:00:44.872" v="202" actId="1076"/>
          <ac:spMkLst>
            <pc:docMk/>
            <pc:sldMk cId="3795544068" sldId="268"/>
            <ac:spMk id="7" creationId="{D7537055-41A0-4375-AB35-D3C8BEF7FAB9}"/>
          </ac:spMkLst>
        </pc:spChg>
        <pc:picChg chg="add del mod">
          <ac:chgData name="Stacey Tamagni" userId="30ace51c-da24-40ca-a8a0-6e798ad9dd77" providerId="ADAL" clId="{7F5B7AD7-7FC1-417C-9992-E6E2DBB0F9A3}" dt="2022-04-07T20:00:22.005" v="198" actId="478"/>
          <ac:picMkLst>
            <pc:docMk/>
            <pc:sldMk cId="3795544068" sldId="268"/>
            <ac:picMk id="2" creationId="{B07E9610-8DC5-408C-921D-197E7356972B}"/>
          </ac:picMkLst>
        </pc:picChg>
      </pc:sldChg>
      <pc:sldChg chg="modSp add mod">
        <pc:chgData name="Stacey Tamagni" userId="30ace51c-da24-40ca-a8a0-6e798ad9dd77" providerId="ADAL" clId="{7F5B7AD7-7FC1-417C-9992-E6E2DBB0F9A3}" dt="2022-04-08T23:23:13.820" v="3818" actId="1076"/>
        <pc:sldMkLst>
          <pc:docMk/>
          <pc:sldMk cId="1977515934" sldId="269"/>
        </pc:sldMkLst>
        <pc:graphicFrameChg chg="mod modGraphic">
          <ac:chgData name="Stacey Tamagni" userId="30ace51c-da24-40ca-a8a0-6e798ad9dd77" providerId="ADAL" clId="{7F5B7AD7-7FC1-417C-9992-E6E2DBB0F9A3}" dt="2022-04-08T23:23:13.820" v="3818" actId="1076"/>
          <ac:graphicFrameMkLst>
            <pc:docMk/>
            <pc:sldMk cId="1977515934" sldId="269"/>
            <ac:graphicFrameMk id="6" creationId="{88030436-BE32-49C9-B6DE-C5006B5B1DD9}"/>
          </ac:graphicFrameMkLst>
        </pc:graphicFrameChg>
      </pc:sldChg>
      <pc:sldChg chg="addSp delSp modSp add mod ord">
        <pc:chgData name="Stacey Tamagni" userId="30ace51c-da24-40ca-a8a0-6e798ad9dd77" providerId="ADAL" clId="{7F5B7AD7-7FC1-417C-9992-E6E2DBB0F9A3}" dt="2022-04-12T19:03:57.767" v="4177" actId="20577"/>
        <pc:sldMkLst>
          <pc:docMk/>
          <pc:sldMk cId="3926323741" sldId="270"/>
        </pc:sldMkLst>
        <pc:spChg chg="add del">
          <ac:chgData name="Stacey Tamagni" userId="30ace51c-da24-40ca-a8a0-6e798ad9dd77" providerId="ADAL" clId="{7F5B7AD7-7FC1-417C-9992-E6E2DBB0F9A3}" dt="2022-04-08T23:03:24.984" v="3460" actId="478"/>
          <ac:spMkLst>
            <pc:docMk/>
            <pc:sldMk cId="3926323741" sldId="270"/>
            <ac:spMk id="2" creationId="{215B9963-39B6-43FB-9428-E14BEB39B19F}"/>
          </ac:spMkLst>
        </pc:spChg>
        <pc:spChg chg="add mod ord">
          <ac:chgData name="Stacey Tamagni" userId="30ace51c-da24-40ca-a8a0-6e798ad9dd77" providerId="ADAL" clId="{7F5B7AD7-7FC1-417C-9992-E6E2DBB0F9A3}" dt="2022-04-08T23:05:23.887" v="3485" actId="2085"/>
          <ac:spMkLst>
            <pc:docMk/>
            <pc:sldMk cId="3926323741" sldId="270"/>
            <ac:spMk id="3" creationId="{F54DE980-806F-4F73-A166-6D4036A811DD}"/>
          </ac:spMkLst>
        </pc:spChg>
        <pc:spChg chg="mod">
          <ac:chgData name="Stacey Tamagni" userId="30ace51c-da24-40ca-a8a0-6e798ad9dd77" providerId="ADAL" clId="{7F5B7AD7-7FC1-417C-9992-E6E2DBB0F9A3}" dt="2022-04-08T16:34:25.943" v="753" actId="255"/>
          <ac:spMkLst>
            <pc:docMk/>
            <pc:sldMk cId="3926323741" sldId="270"/>
            <ac:spMk id="4" creationId="{0EFD2762-68A5-4F58-8BFE-919DBF5B93E5}"/>
          </ac:spMkLst>
        </pc:spChg>
        <pc:spChg chg="mod">
          <ac:chgData name="Stacey Tamagni" userId="30ace51c-da24-40ca-a8a0-6e798ad9dd77" providerId="ADAL" clId="{7F5B7AD7-7FC1-417C-9992-E6E2DBB0F9A3}" dt="2022-04-12T19:03:57.767" v="4177" actId="20577"/>
          <ac:spMkLst>
            <pc:docMk/>
            <pc:sldMk cId="3926323741" sldId="270"/>
            <ac:spMk id="5" creationId="{4FD7EA9D-E362-4377-B25F-AEEF5EBD9365}"/>
          </ac:spMkLst>
        </pc:spChg>
        <pc:spChg chg="add del mod">
          <ac:chgData name="Stacey Tamagni" userId="30ace51c-da24-40ca-a8a0-6e798ad9dd77" providerId="ADAL" clId="{7F5B7AD7-7FC1-417C-9992-E6E2DBB0F9A3}" dt="2022-04-08T23:04:23.567" v="3469" actId="478"/>
          <ac:spMkLst>
            <pc:docMk/>
            <pc:sldMk cId="3926323741" sldId="270"/>
            <ac:spMk id="6" creationId="{1B2FD00E-DDB3-49B1-BECD-1B39226FF18C}"/>
          </ac:spMkLst>
        </pc:spChg>
        <pc:spChg chg="add mod">
          <ac:chgData name="Stacey Tamagni" userId="30ace51c-da24-40ca-a8a0-6e798ad9dd77" providerId="ADAL" clId="{7F5B7AD7-7FC1-417C-9992-E6E2DBB0F9A3}" dt="2022-04-08T23:05:09.255" v="3484" actId="20577"/>
          <ac:spMkLst>
            <pc:docMk/>
            <pc:sldMk cId="3926323741" sldId="270"/>
            <ac:spMk id="7" creationId="{598DD7ED-D8D9-4F22-9342-19B07971BABB}"/>
          </ac:spMkLst>
        </pc:spChg>
      </pc:sldChg>
      <pc:sldChg chg="delSp modSp add mod">
        <pc:chgData name="Stacey Tamagni" userId="30ace51c-da24-40ca-a8a0-6e798ad9dd77" providerId="ADAL" clId="{7F5B7AD7-7FC1-417C-9992-E6E2DBB0F9A3}" dt="2022-04-12T19:04:45.758" v="4182" actId="20577"/>
        <pc:sldMkLst>
          <pc:docMk/>
          <pc:sldMk cId="321650607" sldId="271"/>
        </pc:sldMkLst>
        <pc:spChg chg="mod">
          <ac:chgData name="Stacey Tamagni" userId="30ace51c-da24-40ca-a8a0-6e798ad9dd77" providerId="ADAL" clId="{7F5B7AD7-7FC1-417C-9992-E6E2DBB0F9A3}" dt="2022-04-12T19:04:45.758" v="4182" actId="20577"/>
          <ac:spMkLst>
            <pc:docMk/>
            <pc:sldMk cId="321650607" sldId="271"/>
            <ac:spMk id="4" creationId="{0EFD2762-68A5-4F58-8BFE-919DBF5B93E5}"/>
          </ac:spMkLst>
        </pc:spChg>
        <pc:spChg chg="mod">
          <ac:chgData name="Stacey Tamagni" userId="30ace51c-da24-40ca-a8a0-6e798ad9dd77" providerId="ADAL" clId="{7F5B7AD7-7FC1-417C-9992-E6E2DBB0F9A3}" dt="2022-04-08T22:56:40.279" v="3175" actId="20577"/>
          <ac:spMkLst>
            <pc:docMk/>
            <pc:sldMk cId="321650607" sldId="271"/>
            <ac:spMk id="5" creationId="{4FD7EA9D-E362-4377-B25F-AEEF5EBD9365}"/>
          </ac:spMkLst>
        </pc:spChg>
        <pc:spChg chg="del">
          <ac:chgData name="Stacey Tamagni" userId="30ace51c-da24-40ca-a8a0-6e798ad9dd77" providerId="ADAL" clId="{7F5B7AD7-7FC1-417C-9992-E6E2DBB0F9A3}" dt="2022-04-08T16:53:00.945" v="1702" actId="478"/>
          <ac:spMkLst>
            <pc:docMk/>
            <pc:sldMk cId="321650607" sldId="271"/>
            <ac:spMk id="6" creationId="{1B2FD00E-DDB3-49B1-BECD-1B39226FF18C}"/>
          </ac:spMkLst>
        </pc:spChg>
        <pc:spChg chg="del mod">
          <ac:chgData name="Stacey Tamagni" userId="30ace51c-da24-40ca-a8a0-6e798ad9dd77" providerId="ADAL" clId="{7F5B7AD7-7FC1-417C-9992-E6E2DBB0F9A3}" dt="2022-04-08T17:16:58.260" v="1950" actId="478"/>
          <ac:spMkLst>
            <pc:docMk/>
            <pc:sldMk cId="321650607" sldId="271"/>
            <ac:spMk id="7" creationId="{598DD7ED-D8D9-4F22-9342-19B07971BABB}"/>
          </ac:spMkLst>
        </pc:spChg>
      </pc:sldChg>
      <pc:sldChg chg="delSp modSp add mod">
        <pc:chgData name="Stacey Tamagni" userId="30ace51c-da24-40ca-a8a0-6e798ad9dd77" providerId="ADAL" clId="{7F5B7AD7-7FC1-417C-9992-E6E2DBB0F9A3}" dt="2022-04-12T19:04:52.747" v="4187" actId="20577"/>
        <pc:sldMkLst>
          <pc:docMk/>
          <pc:sldMk cId="3502970854" sldId="272"/>
        </pc:sldMkLst>
        <pc:spChg chg="mod">
          <ac:chgData name="Stacey Tamagni" userId="30ace51c-da24-40ca-a8a0-6e798ad9dd77" providerId="ADAL" clId="{7F5B7AD7-7FC1-417C-9992-E6E2DBB0F9A3}" dt="2022-04-12T19:04:52.747" v="4187" actId="20577"/>
          <ac:spMkLst>
            <pc:docMk/>
            <pc:sldMk cId="3502970854" sldId="272"/>
            <ac:spMk id="4" creationId="{0EFD2762-68A5-4F58-8BFE-919DBF5B93E5}"/>
          </ac:spMkLst>
        </pc:spChg>
        <pc:spChg chg="mod">
          <ac:chgData name="Stacey Tamagni" userId="30ace51c-da24-40ca-a8a0-6e798ad9dd77" providerId="ADAL" clId="{7F5B7AD7-7FC1-417C-9992-E6E2DBB0F9A3}" dt="2022-04-11T19:51:25.424" v="4128" actId="255"/>
          <ac:spMkLst>
            <pc:docMk/>
            <pc:sldMk cId="3502970854" sldId="272"/>
            <ac:spMk id="5" creationId="{4FD7EA9D-E362-4377-B25F-AEEF5EBD9365}"/>
          </ac:spMkLst>
        </pc:spChg>
        <pc:spChg chg="del">
          <ac:chgData name="Stacey Tamagni" userId="30ace51c-da24-40ca-a8a0-6e798ad9dd77" providerId="ADAL" clId="{7F5B7AD7-7FC1-417C-9992-E6E2DBB0F9A3}" dt="2022-04-08T16:52:58.097" v="1701" actId="478"/>
          <ac:spMkLst>
            <pc:docMk/>
            <pc:sldMk cId="3502970854" sldId="272"/>
            <ac:spMk id="6" creationId="{1B2FD00E-DDB3-49B1-BECD-1B39226FF18C}"/>
          </ac:spMkLst>
        </pc:spChg>
        <pc:spChg chg="del">
          <ac:chgData name="Stacey Tamagni" userId="30ace51c-da24-40ca-a8a0-6e798ad9dd77" providerId="ADAL" clId="{7F5B7AD7-7FC1-417C-9992-E6E2DBB0F9A3}" dt="2022-04-08T18:42:39.772" v="2036" actId="478"/>
          <ac:spMkLst>
            <pc:docMk/>
            <pc:sldMk cId="3502970854" sldId="272"/>
            <ac:spMk id="7" creationId="{598DD7ED-D8D9-4F22-9342-19B07971BABB}"/>
          </ac:spMkLst>
        </pc:spChg>
      </pc:sldChg>
      <pc:sldChg chg="modSp add mod">
        <pc:chgData name="Stacey Tamagni" userId="30ace51c-da24-40ca-a8a0-6e798ad9dd77" providerId="ADAL" clId="{7F5B7AD7-7FC1-417C-9992-E6E2DBB0F9A3}" dt="2022-04-12T19:14:33.610" v="4192" actId="20577"/>
        <pc:sldMkLst>
          <pc:docMk/>
          <pc:sldMk cId="1997717018" sldId="273"/>
        </pc:sldMkLst>
        <pc:spChg chg="mod">
          <ac:chgData name="Stacey Tamagni" userId="30ace51c-da24-40ca-a8a0-6e798ad9dd77" providerId="ADAL" clId="{7F5B7AD7-7FC1-417C-9992-E6E2DBB0F9A3}" dt="2022-04-08T22:25:12.961" v="2207" actId="20577"/>
          <ac:spMkLst>
            <pc:docMk/>
            <pc:sldMk cId="1997717018" sldId="273"/>
            <ac:spMk id="4" creationId="{0EFD2762-68A5-4F58-8BFE-919DBF5B93E5}"/>
          </ac:spMkLst>
        </pc:spChg>
        <pc:spChg chg="mod">
          <ac:chgData name="Stacey Tamagni" userId="30ace51c-da24-40ca-a8a0-6e798ad9dd77" providerId="ADAL" clId="{7F5B7AD7-7FC1-417C-9992-E6E2DBB0F9A3}" dt="2022-04-12T19:14:33.610" v="4192" actId="20577"/>
          <ac:spMkLst>
            <pc:docMk/>
            <pc:sldMk cId="1997717018" sldId="273"/>
            <ac:spMk id="5" creationId="{4FD7EA9D-E362-4377-B25F-AEEF5EBD9365}"/>
          </ac:spMkLst>
        </pc:spChg>
      </pc:sldChg>
      <pc:sldChg chg="modSp add mod">
        <pc:chgData name="Stacey Tamagni" userId="30ace51c-da24-40ca-a8a0-6e798ad9dd77" providerId="ADAL" clId="{7F5B7AD7-7FC1-417C-9992-E6E2DBB0F9A3}" dt="2022-04-08T22:59:32.777" v="3330" actId="20577"/>
        <pc:sldMkLst>
          <pc:docMk/>
          <pc:sldMk cId="1722429543" sldId="274"/>
        </pc:sldMkLst>
        <pc:spChg chg="mod">
          <ac:chgData name="Stacey Tamagni" userId="30ace51c-da24-40ca-a8a0-6e798ad9dd77" providerId="ADAL" clId="{7F5B7AD7-7FC1-417C-9992-E6E2DBB0F9A3}" dt="2022-04-08T22:53:47.473" v="2859" actId="313"/>
          <ac:spMkLst>
            <pc:docMk/>
            <pc:sldMk cId="1722429543" sldId="274"/>
            <ac:spMk id="4" creationId="{0EFD2762-68A5-4F58-8BFE-919DBF5B93E5}"/>
          </ac:spMkLst>
        </pc:spChg>
        <pc:spChg chg="mod">
          <ac:chgData name="Stacey Tamagni" userId="30ace51c-da24-40ca-a8a0-6e798ad9dd77" providerId="ADAL" clId="{7F5B7AD7-7FC1-417C-9992-E6E2DBB0F9A3}" dt="2022-04-08T22:59:32.777" v="3330" actId="20577"/>
          <ac:spMkLst>
            <pc:docMk/>
            <pc:sldMk cId="1722429543" sldId="274"/>
            <ac:spMk id="5" creationId="{4FD7EA9D-E362-4377-B25F-AEEF5EBD9365}"/>
          </ac:spMkLst>
        </pc:spChg>
      </pc:sldChg>
      <pc:sldChg chg="modSp add mod">
        <pc:chgData name="Stacey Tamagni" userId="30ace51c-da24-40ca-a8a0-6e798ad9dd77" providerId="ADAL" clId="{7F5B7AD7-7FC1-417C-9992-E6E2DBB0F9A3}" dt="2022-04-11T22:06:53.424" v="4163" actId="20577"/>
        <pc:sldMkLst>
          <pc:docMk/>
          <pc:sldMk cId="3344085891" sldId="275"/>
        </pc:sldMkLst>
        <pc:spChg chg="mod">
          <ac:chgData name="Stacey Tamagni" userId="30ace51c-da24-40ca-a8a0-6e798ad9dd77" providerId="ADAL" clId="{7F5B7AD7-7FC1-417C-9992-E6E2DBB0F9A3}" dt="2022-04-08T22:59:50.192" v="3344" actId="20577"/>
          <ac:spMkLst>
            <pc:docMk/>
            <pc:sldMk cId="3344085891" sldId="275"/>
            <ac:spMk id="4" creationId="{0EFD2762-68A5-4F58-8BFE-919DBF5B93E5}"/>
          </ac:spMkLst>
        </pc:spChg>
        <pc:spChg chg="mod">
          <ac:chgData name="Stacey Tamagni" userId="30ace51c-da24-40ca-a8a0-6e798ad9dd77" providerId="ADAL" clId="{7F5B7AD7-7FC1-417C-9992-E6E2DBB0F9A3}" dt="2022-04-11T22:06:53.424" v="4163" actId="20577"/>
          <ac:spMkLst>
            <pc:docMk/>
            <pc:sldMk cId="3344085891" sldId="275"/>
            <ac:spMk id="5" creationId="{4FD7EA9D-E362-4377-B25F-AEEF5EBD9365}"/>
          </ac:spMkLst>
        </pc:spChg>
      </pc:sldChg>
      <pc:sldChg chg="modSp add mod">
        <pc:chgData name="Stacey Tamagni" userId="30ace51c-da24-40ca-a8a0-6e798ad9dd77" providerId="ADAL" clId="{7F5B7AD7-7FC1-417C-9992-E6E2DBB0F9A3}" dt="2022-04-12T19:27:37.945" v="4196" actId="20577"/>
        <pc:sldMkLst>
          <pc:docMk/>
          <pc:sldMk cId="2501261300" sldId="276"/>
        </pc:sldMkLst>
        <pc:spChg chg="mod">
          <ac:chgData name="Stacey Tamagni" userId="30ace51c-da24-40ca-a8a0-6e798ad9dd77" providerId="ADAL" clId="{7F5B7AD7-7FC1-417C-9992-E6E2DBB0F9A3}" dt="2022-04-08T23:11:52.387" v="3761" actId="20577"/>
          <ac:spMkLst>
            <pc:docMk/>
            <pc:sldMk cId="2501261300" sldId="276"/>
            <ac:spMk id="4" creationId="{0EFD2762-68A5-4F58-8BFE-919DBF5B93E5}"/>
          </ac:spMkLst>
        </pc:spChg>
        <pc:spChg chg="mod">
          <ac:chgData name="Stacey Tamagni" userId="30ace51c-da24-40ca-a8a0-6e798ad9dd77" providerId="ADAL" clId="{7F5B7AD7-7FC1-417C-9992-E6E2DBB0F9A3}" dt="2022-04-12T19:27:37.945" v="4196" actId="20577"/>
          <ac:spMkLst>
            <pc:docMk/>
            <pc:sldMk cId="2501261300" sldId="276"/>
            <ac:spMk id="5" creationId="{4FD7EA9D-E362-4377-B25F-AEEF5EBD9365}"/>
          </ac:spMkLst>
        </pc:spChg>
      </pc:sldChg>
      <pc:sldChg chg="modSp add del">
        <pc:chgData name="Stacey Tamagni" userId="30ace51c-da24-40ca-a8a0-6e798ad9dd77" providerId="ADAL" clId="{7F5B7AD7-7FC1-417C-9992-E6E2DBB0F9A3}" dt="2022-04-11T15:24:44.617" v="3826" actId="47"/>
        <pc:sldMkLst>
          <pc:docMk/>
          <pc:sldMk cId="2814528789" sldId="277"/>
        </pc:sldMkLst>
        <pc:graphicFrameChg chg="mod">
          <ac:chgData name="Stacey Tamagni" userId="30ace51c-da24-40ca-a8a0-6e798ad9dd77" providerId="ADAL" clId="{7F5B7AD7-7FC1-417C-9992-E6E2DBB0F9A3}" dt="2022-04-11T15:24:34.819" v="3822" actId="478"/>
          <ac:graphicFrameMkLst>
            <pc:docMk/>
            <pc:sldMk cId="2814528789" sldId="277"/>
            <ac:graphicFrameMk id="6" creationId="{88030436-BE32-49C9-B6DE-C5006B5B1DD9}"/>
          </ac:graphicFrameMkLst>
        </pc:graphicFrameChg>
      </pc:sldChg>
      <pc:sldChg chg="modSp add mod ord">
        <pc:chgData name="Stacey Tamagni" userId="30ace51c-da24-40ca-a8a0-6e798ad9dd77" providerId="ADAL" clId="{7F5B7AD7-7FC1-417C-9992-E6E2DBB0F9A3}" dt="2022-04-11T15:27:03.957" v="4006" actId="20577"/>
        <pc:sldMkLst>
          <pc:docMk/>
          <pc:sldMk cId="2445926737" sldId="278"/>
        </pc:sldMkLst>
        <pc:spChg chg="mod">
          <ac:chgData name="Stacey Tamagni" userId="30ace51c-da24-40ca-a8a0-6e798ad9dd77" providerId="ADAL" clId="{7F5B7AD7-7FC1-417C-9992-E6E2DBB0F9A3}" dt="2022-04-11T15:24:54.964" v="3827"/>
          <ac:spMkLst>
            <pc:docMk/>
            <pc:sldMk cId="2445926737" sldId="278"/>
            <ac:spMk id="4" creationId="{0EFD2762-68A5-4F58-8BFE-919DBF5B93E5}"/>
          </ac:spMkLst>
        </pc:spChg>
        <pc:spChg chg="mod">
          <ac:chgData name="Stacey Tamagni" userId="30ace51c-da24-40ca-a8a0-6e798ad9dd77" providerId="ADAL" clId="{7F5B7AD7-7FC1-417C-9992-E6E2DBB0F9A3}" dt="2022-04-11T15:27:03.957" v="4006" actId="20577"/>
          <ac:spMkLst>
            <pc:docMk/>
            <pc:sldMk cId="2445926737" sldId="278"/>
            <ac:spMk id="5" creationId="{4FD7EA9D-E362-4377-B25F-AEEF5EBD9365}"/>
          </ac:spMkLst>
        </pc:spChg>
      </pc:sldChg>
    </pc:docChg>
  </pc:docChgLst>
  <pc:docChgLst>
    <pc:chgData name="Stacey Tamagni" userId="30ace51c-da24-40ca-a8a0-6e798ad9dd77" providerId="ADAL" clId="{7DC83E3A-FFEF-4C61-87BE-8AE59BCB2995}"/>
    <pc:docChg chg="undo custSel addSld delSld modSld">
      <pc:chgData name="Stacey Tamagni" userId="30ace51c-da24-40ca-a8a0-6e798ad9dd77" providerId="ADAL" clId="{7DC83E3A-FFEF-4C61-87BE-8AE59BCB2995}" dt="2022-05-10T21:38:15.845" v="145" actId="1076"/>
      <pc:docMkLst>
        <pc:docMk/>
      </pc:docMkLst>
      <pc:sldChg chg="modSp mod">
        <pc:chgData name="Stacey Tamagni" userId="30ace51c-da24-40ca-a8a0-6e798ad9dd77" providerId="ADAL" clId="{7DC83E3A-FFEF-4C61-87BE-8AE59BCB2995}" dt="2022-05-09T18:18:53.749" v="97" actId="20577"/>
        <pc:sldMkLst>
          <pc:docMk/>
          <pc:sldMk cId="2363226479" sldId="257"/>
        </pc:sldMkLst>
        <pc:spChg chg="mod">
          <ac:chgData name="Stacey Tamagni" userId="30ace51c-da24-40ca-a8a0-6e798ad9dd77" providerId="ADAL" clId="{7DC83E3A-FFEF-4C61-87BE-8AE59BCB2995}" dt="2022-05-09T18:18:53.749" v="97" actId="20577"/>
          <ac:spMkLst>
            <pc:docMk/>
            <pc:sldMk cId="2363226479" sldId="257"/>
            <ac:spMk id="5" creationId="{86C4ABA6-7F77-4CE3-B0EC-A208AF745D7B}"/>
          </ac:spMkLst>
        </pc:spChg>
      </pc:sldChg>
      <pc:sldChg chg="addSp delSp modSp mod">
        <pc:chgData name="Stacey Tamagni" userId="30ace51c-da24-40ca-a8a0-6e798ad9dd77" providerId="ADAL" clId="{7DC83E3A-FFEF-4C61-87BE-8AE59BCB2995}" dt="2022-05-06T23:54:52.056" v="95" actId="1076"/>
        <pc:sldMkLst>
          <pc:docMk/>
          <pc:sldMk cId="1460619881" sldId="259"/>
        </pc:sldMkLst>
        <pc:picChg chg="add del mod">
          <ac:chgData name="Stacey Tamagni" userId="30ace51c-da24-40ca-a8a0-6e798ad9dd77" providerId="ADAL" clId="{7DC83E3A-FFEF-4C61-87BE-8AE59BCB2995}" dt="2022-05-06T23:54:39.014" v="89" actId="478"/>
          <ac:picMkLst>
            <pc:docMk/>
            <pc:sldMk cId="1460619881" sldId="259"/>
            <ac:picMk id="2" creationId="{9E403A9F-5C1D-499E-B390-6409D86223B9}"/>
          </ac:picMkLst>
        </pc:picChg>
        <pc:picChg chg="del">
          <ac:chgData name="Stacey Tamagni" userId="30ace51c-da24-40ca-a8a0-6e798ad9dd77" providerId="ADAL" clId="{7DC83E3A-FFEF-4C61-87BE-8AE59BCB2995}" dt="2022-05-05T22:24:57.848" v="17" actId="478"/>
          <ac:picMkLst>
            <pc:docMk/>
            <pc:sldMk cId="1460619881" sldId="259"/>
            <ac:picMk id="2" creationId="{FF13AEFB-9225-47E0-BC90-62F4CDF75893}"/>
          </ac:picMkLst>
        </pc:picChg>
        <pc:picChg chg="add mod">
          <ac:chgData name="Stacey Tamagni" userId="30ace51c-da24-40ca-a8a0-6e798ad9dd77" providerId="ADAL" clId="{7DC83E3A-FFEF-4C61-87BE-8AE59BCB2995}" dt="2022-05-06T23:54:52.056" v="95" actId="1076"/>
          <ac:picMkLst>
            <pc:docMk/>
            <pc:sldMk cId="1460619881" sldId="259"/>
            <ac:picMk id="3" creationId="{448FAB1E-AFDF-4FF7-962C-7742E12C14AB}"/>
          </ac:picMkLst>
        </pc:picChg>
        <pc:picChg chg="add del mod">
          <ac:chgData name="Stacey Tamagni" userId="30ace51c-da24-40ca-a8a0-6e798ad9dd77" providerId="ADAL" clId="{7DC83E3A-FFEF-4C61-87BE-8AE59BCB2995}" dt="2022-05-06T00:00:08.817" v="75" actId="478"/>
          <ac:picMkLst>
            <pc:docMk/>
            <pc:sldMk cId="1460619881" sldId="259"/>
            <ac:picMk id="3" creationId="{DB7E37EB-D48D-4C77-88AA-F75D5460A6FD}"/>
          </ac:picMkLst>
        </pc:picChg>
        <pc:picChg chg="add del">
          <ac:chgData name="Stacey Tamagni" userId="30ace51c-da24-40ca-a8a0-6e798ad9dd77" providerId="ADAL" clId="{7DC83E3A-FFEF-4C61-87BE-8AE59BCB2995}" dt="2022-05-06T00:00:21.383" v="77" actId="478"/>
          <ac:picMkLst>
            <pc:docMk/>
            <pc:sldMk cId="1460619881" sldId="259"/>
            <ac:picMk id="5" creationId="{9CC33054-B72A-4782-AE3F-E12650018C94}"/>
          </ac:picMkLst>
        </pc:picChg>
        <pc:picChg chg="add del mod">
          <ac:chgData name="Stacey Tamagni" userId="30ace51c-da24-40ca-a8a0-6e798ad9dd77" providerId="ADAL" clId="{7DC83E3A-FFEF-4C61-87BE-8AE59BCB2995}" dt="2022-05-06T23:53:58.952" v="84" actId="478"/>
          <ac:picMkLst>
            <pc:docMk/>
            <pc:sldMk cId="1460619881" sldId="259"/>
            <ac:picMk id="6" creationId="{9847C4CF-4000-420C-9D40-C21C9BA197B5}"/>
          </ac:picMkLst>
        </pc:picChg>
      </pc:sldChg>
      <pc:sldChg chg="addSp delSp modSp mod">
        <pc:chgData name="Stacey Tamagni" userId="30ace51c-da24-40ca-a8a0-6e798ad9dd77" providerId="ADAL" clId="{7DC83E3A-FFEF-4C61-87BE-8AE59BCB2995}" dt="2022-05-10T21:38:15.845" v="145" actId="1076"/>
        <pc:sldMkLst>
          <pc:docMk/>
          <pc:sldMk cId="2087660314" sldId="265"/>
        </pc:sldMkLst>
        <pc:spChg chg="add del">
          <ac:chgData name="Stacey Tamagni" userId="30ace51c-da24-40ca-a8a0-6e798ad9dd77" providerId="ADAL" clId="{7DC83E3A-FFEF-4C61-87BE-8AE59BCB2995}" dt="2022-05-05T22:36:22.385" v="31" actId="22"/>
          <ac:spMkLst>
            <pc:docMk/>
            <pc:sldMk cId="2087660314" sldId="265"/>
            <ac:spMk id="6" creationId="{3A7EBA00-5D93-4DB4-A2A5-20B9BD34F3D0}"/>
          </ac:spMkLst>
        </pc:spChg>
        <pc:picChg chg="add del">
          <ac:chgData name="Stacey Tamagni" userId="30ace51c-da24-40ca-a8a0-6e798ad9dd77" providerId="ADAL" clId="{7DC83E3A-FFEF-4C61-87BE-8AE59BCB2995}" dt="2022-05-10T21:37:55.285" v="141" actId="478"/>
          <ac:picMkLst>
            <pc:docMk/>
            <pc:sldMk cId="2087660314" sldId="265"/>
            <ac:picMk id="2" creationId="{BBE12756-8E58-40BF-8F2D-D7ED52670D5A}"/>
          </ac:picMkLst>
        </pc:picChg>
        <pc:picChg chg="add del mod">
          <ac:chgData name="Stacey Tamagni" userId="30ace51c-da24-40ca-a8a0-6e798ad9dd77" providerId="ADAL" clId="{7DC83E3A-FFEF-4C61-87BE-8AE59BCB2995}" dt="2022-05-05T22:36:07.264" v="26" actId="478"/>
          <ac:picMkLst>
            <pc:docMk/>
            <pc:sldMk cId="2087660314" sldId="265"/>
            <ac:picMk id="2" creationId="{C6C07AB4-46BC-4C68-A180-EA0F9826C4A2}"/>
          </ac:picMkLst>
        </pc:picChg>
        <pc:picChg chg="add del">
          <ac:chgData name="Stacey Tamagni" userId="30ace51c-da24-40ca-a8a0-6e798ad9dd77" providerId="ADAL" clId="{7DC83E3A-FFEF-4C61-87BE-8AE59BCB2995}" dt="2022-05-05T22:36:18.439" v="28" actId="478"/>
          <ac:picMkLst>
            <pc:docMk/>
            <pc:sldMk cId="2087660314" sldId="265"/>
            <ac:picMk id="3" creationId="{3EC71BDB-63EE-45CC-B785-DE3F77AC2F0A}"/>
          </ac:picMkLst>
        </pc:picChg>
        <pc:picChg chg="add mod">
          <ac:chgData name="Stacey Tamagni" userId="30ace51c-da24-40ca-a8a0-6e798ad9dd77" providerId="ADAL" clId="{7DC83E3A-FFEF-4C61-87BE-8AE59BCB2995}" dt="2022-05-10T21:38:15.845" v="145" actId="1076"/>
          <ac:picMkLst>
            <pc:docMk/>
            <pc:sldMk cId="2087660314" sldId="265"/>
            <ac:picMk id="3" creationId="{5D4453B6-FA3C-4A01-B91D-9B1587E5B604}"/>
          </ac:picMkLst>
        </pc:picChg>
        <pc:picChg chg="add del mod">
          <ac:chgData name="Stacey Tamagni" userId="30ace51c-da24-40ca-a8a0-6e798ad9dd77" providerId="ADAL" clId="{7DC83E3A-FFEF-4C61-87BE-8AE59BCB2995}" dt="2022-05-10T21:37:50.893" v="139" actId="478"/>
          <ac:picMkLst>
            <pc:docMk/>
            <pc:sldMk cId="2087660314" sldId="265"/>
            <ac:picMk id="7" creationId="{5DEB6B28-43FD-40D7-81A1-5E31DD38A47A}"/>
          </ac:picMkLst>
        </pc:picChg>
      </pc:sldChg>
      <pc:sldChg chg="del">
        <pc:chgData name="Stacey Tamagni" userId="30ace51c-da24-40ca-a8a0-6e798ad9dd77" providerId="ADAL" clId="{7DC83E3A-FFEF-4C61-87BE-8AE59BCB2995}" dt="2022-05-05T22:37:14.983" v="37" actId="2696"/>
        <pc:sldMkLst>
          <pc:docMk/>
          <pc:sldMk cId="962763587" sldId="266"/>
        </pc:sldMkLst>
      </pc:sldChg>
      <pc:sldChg chg="del">
        <pc:chgData name="Stacey Tamagni" userId="30ace51c-da24-40ca-a8a0-6e798ad9dd77" providerId="ADAL" clId="{7DC83E3A-FFEF-4C61-87BE-8AE59BCB2995}" dt="2022-05-05T22:37:11.802" v="36" actId="2696"/>
        <pc:sldMkLst>
          <pc:docMk/>
          <pc:sldMk cId="3248740749" sldId="267"/>
        </pc:sldMkLst>
      </pc:sldChg>
      <pc:sldChg chg="addSp delSp modSp mod">
        <pc:chgData name="Stacey Tamagni" userId="30ace51c-da24-40ca-a8a0-6e798ad9dd77" providerId="ADAL" clId="{7DC83E3A-FFEF-4C61-87BE-8AE59BCB2995}" dt="2022-05-05T23:12:10.107" v="58" actId="1076"/>
        <pc:sldMkLst>
          <pc:docMk/>
          <pc:sldMk cId="1977515934" sldId="269"/>
        </pc:sldMkLst>
        <pc:picChg chg="add del mod">
          <ac:chgData name="Stacey Tamagni" userId="30ace51c-da24-40ca-a8a0-6e798ad9dd77" providerId="ADAL" clId="{7DC83E3A-FFEF-4C61-87BE-8AE59BCB2995}" dt="2022-05-05T23:11:23.575" v="51" actId="478"/>
          <ac:picMkLst>
            <pc:docMk/>
            <pc:sldMk cId="1977515934" sldId="269"/>
            <ac:picMk id="2" creationId="{310C374F-F2A0-41A6-9880-B561FA79E055}"/>
          </ac:picMkLst>
        </pc:picChg>
        <pc:picChg chg="add del">
          <ac:chgData name="Stacey Tamagni" userId="30ace51c-da24-40ca-a8a0-6e798ad9dd77" providerId="ADAL" clId="{7DC83E3A-FFEF-4C61-87BE-8AE59BCB2995}" dt="2022-05-05T23:11:38.016" v="53" actId="478"/>
          <ac:picMkLst>
            <pc:docMk/>
            <pc:sldMk cId="1977515934" sldId="269"/>
            <ac:picMk id="3" creationId="{C299CF83-079A-4941-996D-2628F9029C1D}"/>
          </ac:picMkLst>
        </pc:picChg>
        <pc:picChg chg="add mod">
          <ac:chgData name="Stacey Tamagni" userId="30ace51c-da24-40ca-a8a0-6e798ad9dd77" providerId="ADAL" clId="{7DC83E3A-FFEF-4C61-87BE-8AE59BCB2995}" dt="2022-05-05T23:12:10.107" v="58" actId="1076"/>
          <ac:picMkLst>
            <pc:docMk/>
            <pc:sldMk cId="1977515934" sldId="269"/>
            <ac:picMk id="5" creationId="{FA0FE978-6897-4570-886D-479EDA0EF77E}"/>
          </ac:picMkLst>
        </pc:picChg>
      </pc:sldChg>
      <pc:sldChg chg="addSp modSp mod">
        <pc:chgData name="Stacey Tamagni" userId="30ace51c-da24-40ca-a8a0-6e798ad9dd77" providerId="ADAL" clId="{7DC83E3A-FFEF-4C61-87BE-8AE59BCB2995}" dt="2022-05-05T23:35:31.885" v="62" actId="1076"/>
        <pc:sldMkLst>
          <pc:docMk/>
          <pc:sldMk cId="321650607" sldId="271"/>
        </pc:sldMkLst>
        <pc:picChg chg="add mod">
          <ac:chgData name="Stacey Tamagni" userId="30ace51c-da24-40ca-a8a0-6e798ad9dd77" providerId="ADAL" clId="{7DC83E3A-FFEF-4C61-87BE-8AE59BCB2995}" dt="2022-05-05T23:35:31.885" v="62" actId="1076"/>
          <ac:picMkLst>
            <pc:docMk/>
            <pc:sldMk cId="321650607" sldId="271"/>
            <ac:picMk id="2" creationId="{F1F543BA-D62C-4011-854B-CD17ACBFBFC1}"/>
          </ac:picMkLst>
        </pc:picChg>
      </pc:sldChg>
      <pc:sldChg chg="addSp delSp modSp mod">
        <pc:chgData name="Stacey Tamagni" userId="30ace51c-da24-40ca-a8a0-6e798ad9dd77" providerId="ADAL" clId="{7DC83E3A-FFEF-4C61-87BE-8AE59BCB2995}" dt="2022-05-10T20:52:57.135" v="138" actId="1076"/>
        <pc:sldMkLst>
          <pc:docMk/>
          <pc:sldMk cId="1997717018" sldId="273"/>
        </pc:sldMkLst>
        <pc:picChg chg="add del mod">
          <ac:chgData name="Stacey Tamagni" userId="30ace51c-da24-40ca-a8a0-6e798ad9dd77" providerId="ADAL" clId="{7DC83E3A-FFEF-4C61-87BE-8AE59BCB2995}" dt="2022-05-10T20:52:50.380" v="134" actId="478"/>
          <ac:picMkLst>
            <pc:docMk/>
            <pc:sldMk cId="1997717018" sldId="273"/>
            <ac:picMk id="2" creationId="{AE7D2832-DB7D-4771-B42F-D82F7D075165}"/>
          </ac:picMkLst>
        </pc:picChg>
        <pc:picChg chg="add mod">
          <ac:chgData name="Stacey Tamagni" userId="30ace51c-da24-40ca-a8a0-6e798ad9dd77" providerId="ADAL" clId="{7DC83E3A-FFEF-4C61-87BE-8AE59BCB2995}" dt="2022-05-10T20:52:57.135" v="138" actId="1076"/>
          <ac:picMkLst>
            <pc:docMk/>
            <pc:sldMk cId="1997717018" sldId="273"/>
            <ac:picMk id="3" creationId="{59D14EF2-F335-4A3F-8EC6-F95BA655B480}"/>
          </ac:picMkLst>
        </pc:picChg>
      </pc:sldChg>
      <pc:sldChg chg="addSp modSp mod">
        <pc:chgData name="Stacey Tamagni" userId="30ace51c-da24-40ca-a8a0-6e798ad9dd77" providerId="ADAL" clId="{7DC83E3A-FFEF-4C61-87BE-8AE59BCB2995}" dt="2022-05-05T23:54:58.826" v="74" actId="1076"/>
        <pc:sldMkLst>
          <pc:docMk/>
          <pc:sldMk cId="1722429543" sldId="274"/>
        </pc:sldMkLst>
        <pc:picChg chg="add mod">
          <ac:chgData name="Stacey Tamagni" userId="30ace51c-da24-40ca-a8a0-6e798ad9dd77" providerId="ADAL" clId="{7DC83E3A-FFEF-4C61-87BE-8AE59BCB2995}" dt="2022-05-05T23:54:58.826" v="74" actId="1076"/>
          <ac:picMkLst>
            <pc:docMk/>
            <pc:sldMk cId="1722429543" sldId="274"/>
            <ac:picMk id="2" creationId="{51C34560-29C2-440E-B6B1-CB719EC202D7}"/>
          </ac:picMkLst>
        </pc:picChg>
      </pc:sldChg>
      <pc:sldChg chg="addSp delSp modSp mod">
        <pc:chgData name="Stacey Tamagni" userId="30ace51c-da24-40ca-a8a0-6e798ad9dd77" providerId="ADAL" clId="{7DC83E3A-FFEF-4C61-87BE-8AE59BCB2995}" dt="2022-05-05T23:05:58.733" v="46" actId="1076"/>
        <pc:sldMkLst>
          <pc:docMk/>
          <pc:sldMk cId="2445926737" sldId="278"/>
        </pc:sldMkLst>
        <pc:picChg chg="add del mod">
          <ac:chgData name="Stacey Tamagni" userId="30ace51c-da24-40ca-a8a0-6e798ad9dd77" providerId="ADAL" clId="{7DC83E3A-FFEF-4C61-87BE-8AE59BCB2995}" dt="2022-05-05T23:05:51.549" v="42" actId="478"/>
          <ac:picMkLst>
            <pc:docMk/>
            <pc:sldMk cId="2445926737" sldId="278"/>
            <ac:picMk id="2" creationId="{E1F66C40-9D81-4332-A5C3-A46867C55CAE}"/>
          </ac:picMkLst>
        </pc:picChg>
        <pc:picChg chg="add mod">
          <ac:chgData name="Stacey Tamagni" userId="30ace51c-da24-40ca-a8a0-6e798ad9dd77" providerId="ADAL" clId="{7DC83E3A-FFEF-4C61-87BE-8AE59BCB2995}" dt="2022-05-05T23:05:58.733" v="46" actId="1076"/>
          <ac:picMkLst>
            <pc:docMk/>
            <pc:sldMk cId="2445926737" sldId="278"/>
            <ac:picMk id="3" creationId="{020DF9F2-0279-4357-BD2C-A4DAB35A468A}"/>
          </ac:picMkLst>
        </pc:picChg>
      </pc:sldChg>
      <pc:sldChg chg="addSp modSp mod">
        <pc:chgData name="Stacey Tamagni" userId="30ace51c-da24-40ca-a8a0-6e798ad9dd77" providerId="ADAL" clId="{7DC83E3A-FFEF-4C61-87BE-8AE59BCB2995}" dt="2022-05-05T23:52:51.267" v="70" actId="1076"/>
        <pc:sldMkLst>
          <pc:docMk/>
          <pc:sldMk cId="1648887315" sldId="279"/>
        </pc:sldMkLst>
        <pc:picChg chg="add mod">
          <ac:chgData name="Stacey Tamagni" userId="30ace51c-da24-40ca-a8a0-6e798ad9dd77" providerId="ADAL" clId="{7DC83E3A-FFEF-4C61-87BE-8AE59BCB2995}" dt="2022-05-05T23:52:51.267" v="70" actId="1076"/>
          <ac:picMkLst>
            <pc:docMk/>
            <pc:sldMk cId="1648887315" sldId="279"/>
            <ac:picMk id="2" creationId="{C1B11497-94B9-482C-B5EA-6BD5516DF84D}"/>
          </ac:picMkLst>
        </pc:picChg>
      </pc:sldChg>
      <pc:sldChg chg="addSp delSp modSp add mod">
        <pc:chgData name="Stacey Tamagni" userId="30ace51c-da24-40ca-a8a0-6e798ad9dd77" providerId="ADAL" clId="{7DC83E3A-FFEF-4C61-87BE-8AE59BCB2995}" dt="2022-05-05T22:13:14.908" v="16" actId="1076"/>
        <pc:sldMkLst>
          <pc:docMk/>
          <pc:sldMk cId="2713798825" sldId="280"/>
        </pc:sldMkLst>
        <pc:picChg chg="del">
          <ac:chgData name="Stacey Tamagni" userId="30ace51c-da24-40ca-a8a0-6e798ad9dd77" providerId="ADAL" clId="{7DC83E3A-FFEF-4C61-87BE-8AE59BCB2995}" dt="2022-05-05T22:10:28.308" v="8" actId="478"/>
          <ac:picMkLst>
            <pc:docMk/>
            <pc:sldMk cId="2713798825" sldId="280"/>
            <ac:picMk id="2" creationId="{FF13AEFB-9225-47E0-BC90-62F4CDF75893}"/>
          </ac:picMkLst>
        </pc:picChg>
        <pc:picChg chg="add del mod">
          <ac:chgData name="Stacey Tamagni" userId="30ace51c-da24-40ca-a8a0-6e798ad9dd77" providerId="ADAL" clId="{7DC83E3A-FFEF-4C61-87BE-8AE59BCB2995}" dt="2022-05-05T22:12:47.603" v="11" actId="478"/>
          <ac:picMkLst>
            <pc:docMk/>
            <pc:sldMk cId="2713798825" sldId="280"/>
            <ac:picMk id="3" creationId="{ECCFB073-6FCB-4020-BA76-3A92B84448F7}"/>
          </ac:picMkLst>
        </pc:picChg>
        <pc:picChg chg="add mod">
          <ac:chgData name="Stacey Tamagni" userId="30ace51c-da24-40ca-a8a0-6e798ad9dd77" providerId="ADAL" clId="{7DC83E3A-FFEF-4C61-87BE-8AE59BCB2995}" dt="2022-05-05T22:13:14.908" v="16" actId="1076"/>
          <ac:picMkLst>
            <pc:docMk/>
            <pc:sldMk cId="2713798825" sldId="280"/>
            <ac:picMk id="5" creationId="{AF1F7857-F702-4675-9CC5-98C230F418EB}"/>
          </ac:picMkLst>
        </pc:picChg>
      </pc:sldChg>
      <pc:sldChg chg="addSp delSp modSp add mod">
        <pc:chgData name="Stacey Tamagni" userId="30ace51c-da24-40ca-a8a0-6e798ad9dd77" providerId="ADAL" clId="{7DC83E3A-FFEF-4C61-87BE-8AE59BCB2995}" dt="2022-05-09T23:23:08.351" v="133" actId="1076"/>
        <pc:sldMkLst>
          <pc:docMk/>
          <pc:sldMk cId="2999218619" sldId="281"/>
        </pc:sldMkLst>
        <pc:spChg chg="mod">
          <ac:chgData name="Stacey Tamagni" userId="30ace51c-da24-40ca-a8a0-6e798ad9dd77" providerId="ADAL" clId="{7DC83E3A-FFEF-4C61-87BE-8AE59BCB2995}" dt="2022-05-09T21:13:53.451" v="124" actId="20577"/>
          <ac:spMkLst>
            <pc:docMk/>
            <pc:sldMk cId="2999218619" sldId="281"/>
            <ac:spMk id="4" creationId="{0EFD2762-68A5-4F58-8BFE-919DBF5B93E5}"/>
          </ac:spMkLst>
        </pc:spChg>
        <pc:picChg chg="add del mod">
          <ac:chgData name="Stacey Tamagni" userId="30ace51c-da24-40ca-a8a0-6e798ad9dd77" providerId="ADAL" clId="{7DC83E3A-FFEF-4C61-87BE-8AE59BCB2995}" dt="2022-05-09T23:22:59.471" v="129" actId="478"/>
          <ac:picMkLst>
            <pc:docMk/>
            <pc:sldMk cId="2999218619" sldId="281"/>
            <ac:picMk id="2" creationId="{7F4FAA75-6A28-4B9A-A984-0E9D79BA3DAA}"/>
          </ac:picMkLst>
        </pc:picChg>
        <pc:picChg chg="add mod">
          <ac:chgData name="Stacey Tamagni" userId="30ace51c-da24-40ca-a8a0-6e798ad9dd77" providerId="ADAL" clId="{7DC83E3A-FFEF-4C61-87BE-8AE59BCB2995}" dt="2022-05-09T23:23:08.351" v="133" actId="1076"/>
          <ac:picMkLst>
            <pc:docMk/>
            <pc:sldMk cId="2999218619" sldId="281"/>
            <ac:picMk id="3" creationId="{8122C0AF-B7C7-4E90-93EA-0FF78AEE55F9}"/>
          </ac:picMkLst>
        </pc:picChg>
        <pc:picChg chg="del">
          <ac:chgData name="Stacey Tamagni" userId="30ace51c-da24-40ca-a8a0-6e798ad9dd77" providerId="ADAL" clId="{7DC83E3A-FFEF-4C61-87BE-8AE59BCB2995}" dt="2022-05-09T21:13:46.971" v="99" actId="478"/>
          <ac:picMkLst>
            <pc:docMk/>
            <pc:sldMk cId="2999218619" sldId="281"/>
            <ac:picMk id="5" creationId="{AF1F7857-F702-4675-9CC5-98C230F418EB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748F976-909A-4AD5-836D-E442A628667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4F59B0-4570-4FAE-958E-052F9EA2606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0D72F7-46B4-4047-890E-3D8B017EEC19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043191-9F03-4800-9546-2B465094191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AE762E-0B86-4655-8B5C-79D6EF11C98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1432B0-98EB-447E-803B-FFC90FC8CD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8922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F77DEF-AF61-4E0E-B81D-0A27291A901C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F922EC-6BE4-44AB-BD28-DD2BDE19B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244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CEC48A9-C25D-46B7-9044-92C158BD033F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221226" y="228138"/>
            <a:ext cx="11747090" cy="48231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/>
            </a:lvl1pPr>
          </a:lstStyle>
          <a:p>
            <a:r>
              <a:rPr lang="en-US" dirty="0"/>
              <a:t>-- Insert Image Here -- Choose your own image, formatted to 1924x790 pixels, or choose from pre-formatted images in the “Intro Slide Images” folder on the Employee Communications Drive. To insert image click the pictures icon in the center of this frame.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DA30A57-B7CB-4078-B07B-17CC53777D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102942"/>
            <a:ext cx="12191999" cy="1761211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31E32AB-604E-4CB5-A102-A7D0025A303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98463" y="5500688"/>
            <a:ext cx="8486775" cy="958850"/>
          </a:xfrm>
          <a:prstGeom prst="rect">
            <a:avLst/>
          </a:prstGeom>
        </p:spPr>
        <p:txBody>
          <a:bodyPr lIns="0" tIns="0" bIns="0" anchor="ctr" anchorCtr="0"/>
          <a:lstStyle>
            <a:lvl1pPr marL="0" indent="0">
              <a:buNone/>
              <a:defRPr sz="4000">
                <a:solidFill>
                  <a:srgbClr val="F4F4F4"/>
                </a:solidFill>
                <a:latin typeface="Domine" panose="02040503040403060204" pitchFamily="18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372986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E911BD-B9F3-4C2B-92E8-41E6300C9A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7237" y="-67587"/>
            <a:ext cx="12286476" cy="1711015"/>
          </a:xfrm>
          <a:prstGeom prst="rect">
            <a:avLst/>
          </a:prstGeom>
        </p:spPr>
      </p:pic>
      <p:pic>
        <p:nvPicPr>
          <p:cNvPr id="5" name="Picture 4" descr="Shape, rectangle&#10;&#10;Description automatically generated">
            <a:extLst>
              <a:ext uri="{FF2B5EF4-FFF2-40B4-BE49-F238E27FC236}">
                <a16:creationId xmlns:a16="http://schemas.microsoft.com/office/drawing/2014/main" id="{9E88BCD8-AD84-4E72-806F-BBE66F4B3A8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239" y="1381142"/>
            <a:ext cx="12286477" cy="5562377"/>
          </a:xfrm>
          <a:prstGeom prst="rect">
            <a:avLst/>
          </a:prstGeom>
        </p:spPr>
      </p:pic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D54A74CE-27F1-40A1-8029-74A8827ACDB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3453" y="308495"/>
            <a:ext cx="8486775" cy="958850"/>
          </a:xfrm>
          <a:prstGeom prst="rect">
            <a:avLst/>
          </a:prstGeom>
        </p:spPr>
        <p:txBody>
          <a:bodyPr lIns="0" tIns="0" bIns="0" anchor="ctr" anchorCtr="0"/>
          <a:lstStyle>
            <a:lvl1pPr marL="0" indent="0">
              <a:buNone/>
              <a:defRPr sz="4000">
                <a:solidFill>
                  <a:srgbClr val="F4F4F4"/>
                </a:solidFill>
                <a:latin typeface="Domine" panose="02040503040403060204" pitchFamily="18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E6DF7E-F238-49C1-AD5D-5A9A839D37EC}"/>
              </a:ext>
            </a:extLst>
          </p:cNvPr>
          <p:cNvSpPr txBox="1"/>
          <p:nvPr userDrawn="1"/>
        </p:nvSpPr>
        <p:spPr>
          <a:xfrm>
            <a:off x="11097791" y="6410432"/>
            <a:ext cx="9275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B18E0331-11B7-4AE2-8AD4-B5237A0BB48C}" type="slidenum">
              <a:rPr lang="en-US" sz="140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14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875675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E911BD-B9F3-4C2B-92E8-41E6300C9A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7237" y="-67587"/>
            <a:ext cx="12286476" cy="1711015"/>
          </a:xfrm>
          <a:prstGeom prst="rect">
            <a:avLst/>
          </a:prstGeom>
        </p:spPr>
      </p:pic>
      <p:pic>
        <p:nvPicPr>
          <p:cNvPr id="5" name="Picture 4" descr="Shape, rectangle&#10;&#10;Description automatically generated">
            <a:extLst>
              <a:ext uri="{FF2B5EF4-FFF2-40B4-BE49-F238E27FC236}">
                <a16:creationId xmlns:a16="http://schemas.microsoft.com/office/drawing/2014/main" id="{9E88BCD8-AD84-4E72-806F-BBE66F4B3A8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239" y="1381142"/>
            <a:ext cx="12286477" cy="5562377"/>
          </a:xfrm>
          <a:prstGeom prst="rect">
            <a:avLst/>
          </a:prstGeom>
        </p:spPr>
      </p:pic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D54A74CE-27F1-40A1-8029-74A8827ACDB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3453" y="308495"/>
            <a:ext cx="8486775" cy="958850"/>
          </a:xfrm>
          <a:prstGeom prst="rect">
            <a:avLst/>
          </a:prstGeom>
        </p:spPr>
        <p:txBody>
          <a:bodyPr lIns="0" tIns="0" bIns="0" anchor="ctr" anchorCtr="0"/>
          <a:lstStyle>
            <a:lvl1pPr marL="0" indent="0">
              <a:buNone/>
              <a:defRPr sz="4000">
                <a:solidFill>
                  <a:srgbClr val="F4F4F4"/>
                </a:solidFill>
                <a:latin typeface="Domine" panose="02040503040403060204" pitchFamily="18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9EEA35-3B55-401A-A474-66691E8131F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0043" y="1770063"/>
            <a:ext cx="11491913" cy="4779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DFF964-1CFF-4228-9878-643007716D8E}"/>
              </a:ext>
            </a:extLst>
          </p:cNvPr>
          <p:cNvSpPr txBox="1"/>
          <p:nvPr userDrawn="1"/>
        </p:nvSpPr>
        <p:spPr>
          <a:xfrm>
            <a:off x="11097791" y="6410432"/>
            <a:ext cx="9275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B18E0331-11B7-4AE2-8AD4-B5237A0BB48C}" type="slidenum">
              <a:rPr lang="en-US" sz="140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14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8330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ext, Right Image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E911BD-B9F3-4C2B-92E8-41E6300C9A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7237" y="-67587"/>
            <a:ext cx="12286476" cy="1711015"/>
          </a:xfrm>
          <a:prstGeom prst="rect">
            <a:avLst/>
          </a:prstGeom>
        </p:spPr>
      </p:pic>
      <p:pic>
        <p:nvPicPr>
          <p:cNvPr id="5" name="Picture 4" descr="Shape, rectangle&#10;&#10;Description automatically generated">
            <a:extLst>
              <a:ext uri="{FF2B5EF4-FFF2-40B4-BE49-F238E27FC236}">
                <a16:creationId xmlns:a16="http://schemas.microsoft.com/office/drawing/2014/main" id="{9E88BCD8-AD84-4E72-806F-BBE66F4B3A8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239" y="1381142"/>
            <a:ext cx="12286477" cy="5562377"/>
          </a:xfrm>
          <a:prstGeom prst="rect">
            <a:avLst/>
          </a:prstGeom>
        </p:spPr>
      </p:pic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D54A74CE-27F1-40A1-8029-74A8827ACDB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3453" y="308495"/>
            <a:ext cx="8486775" cy="958850"/>
          </a:xfrm>
          <a:prstGeom prst="rect">
            <a:avLst/>
          </a:prstGeom>
        </p:spPr>
        <p:txBody>
          <a:bodyPr lIns="0" tIns="0" bIns="0" anchor="ctr" anchorCtr="0"/>
          <a:lstStyle>
            <a:lvl1pPr marL="0" indent="0">
              <a:buNone/>
              <a:defRPr sz="4000">
                <a:solidFill>
                  <a:srgbClr val="F4F4F4"/>
                </a:solidFill>
                <a:latin typeface="Domine" panose="02040503040403060204" pitchFamily="18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EB1F3D-09CE-4800-885A-7425F35DA9F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95059" y="1775893"/>
            <a:ext cx="7604296" cy="47736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ED2CCD8-ABCD-41C2-B99F-8122216A806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89684" y="1775893"/>
            <a:ext cx="3625850" cy="477413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F3E273-68D7-4ED5-A24A-D8C85B6D257B}"/>
              </a:ext>
            </a:extLst>
          </p:cNvPr>
          <p:cNvSpPr txBox="1"/>
          <p:nvPr userDrawn="1"/>
        </p:nvSpPr>
        <p:spPr>
          <a:xfrm>
            <a:off x="11097791" y="6410432"/>
            <a:ext cx="9275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B18E0331-11B7-4AE2-8AD4-B5237A0BB48C}" type="slidenum">
              <a:rPr lang="en-US" sz="140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14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1511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Image, Right Text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E911BD-B9F3-4C2B-92E8-41E6300C9A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7237" y="-67587"/>
            <a:ext cx="12286476" cy="1711015"/>
          </a:xfrm>
          <a:prstGeom prst="rect">
            <a:avLst/>
          </a:prstGeom>
        </p:spPr>
      </p:pic>
      <p:pic>
        <p:nvPicPr>
          <p:cNvPr id="5" name="Picture 4" descr="Shape, rectangle&#10;&#10;Description automatically generated">
            <a:extLst>
              <a:ext uri="{FF2B5EF4-FFF2-40B4-BE49-F238E27FC236}">
                <a16:creationId xmlns:a16="http://schemas.microsoft.com/office/drawing/2014/main" id="{9E88BCD8-AD84-4E72-806F-BBE66F4B3A8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239" y="1381142"/>
            <a:ext cx="12286477" cy="5562377"/>
          </a:xfrm>
          <a:prstGeom prst="rect">
            <a:avLst/>
          </a:prstGeom>
        </p:spPr>
      </p:pic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D54A74CE-27F1-40A1-8029-74A8827ACDB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3453" y="308495"/>
            <a:ext cx="8486775" cy="958850"/>
          </a:xfrm>
          <a:prstGeom prst="rect">
            <a:avLst/>
          </a:prstGeom>
        </p:spPr>
        <p:txBody>
          <a:bodyPr lIns="0" tIns="0" bIns="0" anchor="ctr" anchorCtr="0"/>
          <a:lstStyle>
            <a:lvl1pPr marL="0" indent="0">
              <a:buNone/>
              <a:defRPr sz="4000">
                <a:solidFill>
                  <a:srgbClr val="F4F4F4"/>
                </a:solidFill>
                <a:latin typeface="Domine" panose="02040503040403060204" pitchFamily="18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EB1F3D-09CE-4800-885A-7425F35DA9F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11238" y="1775893"/>
            <a:ext cx="7604296" cy="47736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ED2CCD8-ABCD-41C2-B99F-8122216A806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6466" y="1775893"/>
            <a:ext cx="3625850" cy="477413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2DCFA6-3357-42AA-ABAA-A693075D7219}"/>
              </a:ext>
            </a:extLst>
          </p:cNvPr>
          <p:cNvSpPr txBox="1"/>
          <p:nvPr userDrawn="1"/>
        </p:nvSpPr>
        <p:spPr>
          <a:xfrm>
            <a:off x="11097791" y="6410432"/>
            <a:ext cx="9275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B18E0331-11B7-4AE2-8AD4-B5237A0BB48C}" type="slidenum">
              <a:rPr lang="en-US" sz="140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14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638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8984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C4ABA6-7F77-4CE3-B0EC-A208AF745D7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18655" y="5459124"/>
            <a:ext cx="9310254" cy="95885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3200" dirty="0"/>
              <a:t>FY 2021-22 Third Quarter Financial Report</a:t>
            </a:r>
          </a:p>
          <a:p>
            <a:pPr>
              <a:spcBef>
                <a:spcPts val="0"/>
              </a:spcBef>
            </a:pPr>
            <a:endParaRPr lang="en-US" sz="600" dirty="0"/>
          </a:p>
          <a:p>
            <a:pPr>
              <a:spcBef>
                <a:spcPts val="0"/>
              </a:spcBef>
            </a:pPr>
            <a:r>
              <a:rPr lang="en-US" sz="2400" dirty="0"/>
              <a:t>Presentation to the Folsom City Council - May 10, 2022</a:t>
            </a:r>
          </a:p>
        </p:txBody>
      </p:sp>
      <p:pic>
        <p:nvPicPr>
          <p:cNvPr id="7" name="Picture Placeholder 6" descr="A picture containing nature, plant, surrounded, shore&#10;&#10;Description automatically generated">
            <a:extLst>
              <a:ext uri="{FF2B5EF4-FFF2-40B4-BE49-F238E27FC236}">
                <a16:creationId xmlns:a16="http://schemas.microsoft.com/office/drawing/2014/main" id="{977EE73E-53E6-4FEB-AB0F-3BF4C6B99F0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632264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B65570F-FB8F-481F-A233-E4A784BC54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124" y="2203583"/>
            <a:ext cx="10973751" cy="281659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3741A6F-5F12-41F7-9085-9DA72779C97C}"/>
              </a:ext>
            </a:extLst>
          </p:cNvPr>
          <p:cNvSpPr txBox="1"/>
          <p:nvPr/>
        </p:nvSpPr>
        <p:spPr>
          <a:xfrm>
            <a:off x="1346717" y="2888606"/>
            <a:ext cx="949856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latin typeface="Arial" panose="020B0604020202020204" pitchFamily="34" charset="0"/>
                <a:cs typeface="Arial" panose="020B0604020202020204" pitchFamily="34" charset="0"/>
              </a:rPr>
              <a:t>Enterprise Funds</a:t>
            </a:r>
          </a:p>
        </p:txBody>
      </p:sp>
    </p:spTree>
    <p:extLst>
      <p:ext uri="{BB962C8B-B14F-4D97-AF65-F5344CB8AC3E}">
        <p14:creationId xmlns:p14="http://schemas.microsoft.com/office/powerpoint/2010/main" val="35029708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0EFD2762-68A5-4F58-8BFE-919DBF5B93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8565" y="307975"/>
            <a:ext cx="8486775" cy="958850"/>
          </a:xfrm>
        </p:spPr>
        <p:txBody>
          <a:bodyPr/>
          <a:lstStyle/>
          <a:p>
            <a:r>
              <a:rPr lang="en-US" sz="3600" dirty="0"/>
              <a:t>Water Enterprise Fund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D14EF2-F335-4A3F-8EC6-F95BA655B4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1960" y="1794550"/>
            <a:ext cx="7785775" cy="4678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7170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0EFD2762-68A5-4F58-8BFE-919DBF5B93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8565" y="307975"/>
            <a:ext cx="8486775" cy="958850"/>
          </a:xfrm>
        </p:spPr>
        <p:txBody>
          <a:bodyPr/>
          <a:lstStyle/>
          <a:p>
            <a:r>
              <a:rPr lang="en-US" sz="3600" dirty="0"/>
              <a:t>Wastewater Enterprise Fund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1B11497-94B9-482C-B5EA-6BD5516DF8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368" y="1744409"/>
            <a:ext cx="8334554" cy="4711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8873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0EFD2762-68A5-4F58-8BFE-919DBF5B93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8565" y="307975"/>
            <a:ext cx="8486775" cy="958850"/>
          </a:xfrm>
        </p:spPr>
        <p:txBody>
          <a:bodyPr/>
          <a:lstStyle/>
          <a:p>
            <a:r>
              <a:rPr lang="en-US" sz="3600" dirty="0"/>
              <a:t>Solid Waste Enterprise Fund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1C34560-29C2-440E-B6B1-CB719EC202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7010" y="1805210"/>
            <a:ext cx="7849032" cy="4621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4295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7E12D60-2D63-4FF2-91B4-1A338D5AA222}"/>
              </a:ext>
            </a:extLst>
          </p:cNvPr>
          <p:cNvSpPr/>
          <p:nvPr/>
        </p:nvSpPr>
        <p:spPr>
          <a:xfrm>
            <a:off x="341376" y="2875002"/>
            <a:ext cx="1121664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>
                <a:latin typeface="Cambria" panose="02040503050406030204" pitchFamily="18" charset="0"/>
                <a:ea typeface="Cambria" panose="02040503050406030204" pitchFamily="18" charset="0"/>
              </a:rPr>
              <a:t>QUESTIONS / COMMENTS</a:t>
            </a:r>
          </a:p>
        </p:txBody>
      </p:sp>
    </p:spTree>
    <p:extLst>
      <p:ext uri="{BB962C8B-B14F-4D97-AF65-F5344CB8AC3E}">
        <p14:creationId xmlns:p14="http://schemas.microsoft.com/office/powerpoint/2010/main" val="3344085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0EFD2762-68A5-4F58-8BFE-919DBF5B93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8565" y="307975"/>
            <a:ext cx="8486775" cy="958850"/>
          </a:xfrm>
        </p:spPr>
        <p:txBody>
          <a:bodyPr/>
          <a:lstStyle/>
          <a:p>
            <a:r>
              <a:rPr lang="en-US" dirty="0"/>
              <a:t>General Fund Summary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8FAB1E-AFDF-4FF7-962C-7742E12C14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9103" y="1795896"/>
            <a:ext cx="8943218" cy="4754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6198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0EFD2762-68A5-4F58-8BFE-919DBF5B93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8565" y="307975"/>
            <a:ext cx="8486775" cy="958850"/>
          </a:xfrm>
        </p:spPr>
        <p:txBody>
          <a:bodyPr/>
          <a:lstStyle/>
          <a:p>
            <a:r>
              <a:rPr lang="en-US" dirty="0"/>
              <a:t>General Fund Summary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1F7857-F702-4675-9CC5-98C230F418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717" y="1809558"/>
            <a:ext cx="9160544" cy="4740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98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0EFD2762-68A5-4F58-8BFE-919DBF5B93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8565" y="307975"/>
            <a:ext cx="8486775" cy="958850"/>
          </a:xfrm>
        </p:spPr>
        <p:txBody>
          <a:bodyPr/>
          <a:lstStyle/>
          <a:p>
            <a:r>
              <a:rPr lang="en-US" dirty="0"/>
              <a:t>Fund Balance Summary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22C0AF-B7C7-4E90-93EA-0FF78AEE55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141" y="2226046"/>
            <a:ext cx="11233600" cy="2540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218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0EFD2762-68A5-4F58-8BFE-919DBF5B93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59402" y="307975"/>
            <a:ext cx="8486775" cy="958850"/>
          </a:xfrm>
        </p:spPr>
        <p:txBody>
          <a:bodyPr/>
          <a:lstStyle/>
          <a:p>
            <a:r>
              <a:rPr lang="en-US" dirty="0"/>
              <a:t>General Fund  - Revenues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4453B6-FA3C-4A01-B91D-9B1587E5B6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490" y="2040478"/>
            <a:ext cx="11082316" cy="3942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6603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0EFD2762-68A5-4F58-8BFE-919DBF5B93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8565" y="307975"/>
            <a:ext cx="8486775" cy="958850"/>
          </a:xfrm>
        </p:spPr>
        <p:txBody>
          <a:bodyPr/>
          <a:lstStyle/>
          <a:p>
            <a:r>
              <a:rPr lang="en-US" dirty="0"/>
              <a:t>General Fund - Expenditures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0DF9F2-0279-4357-BD2C-A4DAB35A46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653" y="2207530"/>
            <a:ext cx="10831384" cy="3150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9267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0EFD2762-68A5-4F58-8BFE-919DBF5B93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8565" y="307975"/>
            <a:ext cx="8486775" cy="958850"/>
          </a:xfrm>
        </p:spPr>
        <p:txBody>
          <a:bodyPr/>
          <a:lstStyle/>
          <a:p>
            <a:r>
              <a:rPr lang="en-US" dirty="0"/>
              <a:t>General Fund - Expenditures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0FE978-6897-4570-886D-479EDA0EF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6031" y="1747437"/>
            <a:ext cx="8135387" cy="4734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515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02072CD-9998-4EA9-92F8-4D27852A76F1}"/>
              </a:ext>
            </a:extLst>
          </p:cNvPr>
          <p:cNvSpPr/>
          <p:nvPr/>
        </p:nvSpPr>
        <p:spPr>
          <a:xfrm>
            <a:off x="648150" y="2699176"/>
            <a:ext cx="10895700" cy="2743201"/>
          </a:xfrm>
          <a:prstGeom prst="roundRect">
            <a:avLst/>
          </a:prstGeom>
          <a:noFill/>
          <a:ln w="73025">
            <a:solidFill>
              <a:srgbClr val="DEBF87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5C3EAA-2A72-453C-904E-A519EDF73DA6}"/>
              </a:ext>
            </a:extLst>
          </p:cNvPr>
          <p:cNvSpPr txBox="1"/>
          <p:nvPr/>
        </p:nvSpPr>
        <p:spPr>
          <a:xfrm>
            <a:off x="1266828" y="3351183"/>
            <a:ext cx="94985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Internal Service Fund</a:t>
            </a:r>
          </a:p>
        </p:txBody>
      </p:sp>
    </p:spTree>
    <p:extLst>
      <p:ext uri="{BB962C8B-B14F-4D97-AF65-F5344CB8AC3E}">
        <p14:creationId xmlns:p14="http://schemas.microsoft.com/office/powerpoint/2010/main" val="39263237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0EFD2762-68A5-4F58-8BFE-919DBF5B93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8565" y="307975"/>
            <a:ext cx="8486775" cy="958850"/>
          </a:xfrm>
        </p:spPr>
        <p:txBody>
          <a:bodyPr/>
          <a:lstStyle/>
          <a:p>
            <a:r>
              <a:rPr lang="en-US" sz="3600" dirty="0"/>
              <a:t>Risk Management Fund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1F543BA-D62C-4011-854B-CD17ACBFBF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981" y="1802005"/>
            <a:ext cx="6331432" cy="4342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506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4756</TotalTime>
  <Words>59</Words>
  <Application>Microsoft Office PowerPoint</Application>
  <PresentationFormat>Widescreen</PresentationFormat>
  <Paragraphs>16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Cambria</vt:lpstr>
      <vt:lpstr>Domine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Shepard</dc:creator>
  <cp:lastModifiedBy>Stacey Tamagni</cp:lastModifiedBy>
  <cp:revision>16</cp:revision>
  <dcterms:created xsi:type="dcterms:W3CDTF">2021-05-12T17:17:23Z</dcterms:created>
  <dcterms:modified xsi:type="dcterms:W3CDTF">2022-05-10T21:38:18Z</dcterms:modified>
</cp:coreProperties>
</file>