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1" r:id="rId3"/>
    <p:sldId id="264" r:id="rId4"/>
    <p:sldId id="267" r:id="rId5"/>
    <p:sldId id="268" r:id="rId6"/>
    <p:sldId id="269" r:id="rId7"/>
    <p:sldId id="270" r:id="rId8"/>
    <p:sldId id="259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AF702-8BAF-D846-ACB2-7D0FE2411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755A1E-3516-2A59-1E0C-BE15334FB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94CC5-3B03-C2B3-B192-D78EC0E3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3188-0C01-448F-9B69-75A4837E5A6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F6771-4E50-6453-6145-637BD2EB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2F825-63CF-276B-80FC-25FB5751D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EFA2-9A42-46BA-BAF3-9CC27BB5A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0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19182-8186-880A-AFF2-8956B7F95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315D6-D739-AAA1-D582-2E9B2D17D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86178-6AC7-4864-402C-2A5FD595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3188-0C01-448F-9B69-75A4837E5A6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780E9-3FCE-FB0D-59D4-E56EB6DA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2D03D-3AFF-E3B6-BF16-A8DF4194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EFA2-9A42-46BA-BAF3-9CC27BB5A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1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EFECEC-C16E-5197-B09F-867B5ABCC1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29F5D-FDC1-053E-8865-4F654B799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CFF04-CFA3-C70E-611B-0DA55238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3188-0C01-448F-9B69-75A4837E5A6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FA9F2-6D9B-CCBA-B865-DC9F0E91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6E983-A51A-834B-E132-E5F65B49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EFA2-9A42-46BA-BAF3-9CC27BB5A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9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899DD-27C9-3F30-50F4-685A07C0E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5050F-50A8-C539-DAC5-0E920F4E4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9323C-8526-4654-0963-E6699701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3188-0C01-448F-9B69-75A4837E5A6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09FB5-1171-9A3D-8D02-89E2EF097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9D592-286D-D633-5007-C6B4B980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EFA2-9A42-46BA-BAF3-9CC27BB5A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7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28B8-FC4A-86E0-A60D-AE72C52F0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76EE9-5866-44C5-2D8A-7E8D40571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5A465-0DF2-4571-3160-928BB84BD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3188-0C01-448F-9B69-75A4837E5A6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A694E-9626-80D3-C35B-DDC5B8F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10705-0B6C-5AEA-3273-F0B3C500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EFA2-9A42-46BA-BAF3-9CC27BB5A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6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16AB-5C2E-1884-56E9-6D3BBFB3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E46A0-A0E6-954C-004B-6A5605FA7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D12C1-1F86-CC33-C7E5-07C88BD2D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62697-39ED-EB92-A607-9837C1329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3188-0C01-448F-9B69-75A4837E5A6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8F722-839F-1CE2-3956-ACB1702F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A30A2-6C36-4DB7-E8D8-AB424306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EFA2-9A42-46BA-BAF3-9CC27BB5A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6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FB70-4288-FB6D-13E9-F428411B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C1AA1-BB5A-73AE-4773-50F2E582C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D107F-71D7-4A1B-A53D-054FD69D4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F3F597-3FF1-90AF-45C2-02EDCCA75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10895D-C990-09BD-1D55-BA53E74E3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049E99-097E-A4EA-6B11-07DD24A33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3188-0C01-448F-9B69-75A4837E5A6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3A442-63FE-3DF0-7BE4-0ED876B6E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67FE5C-85CA-C599-3850-4A148D3A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EFA2-9A42-46BA-BAF3-9CC27BB5A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7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09C4-ADAE-3714-E00A-59A4A2C42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EB4974-FF1B-2D4C-81D4-6A6F7ED9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3188-0C01-448F-9B69-75A4837E5A6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00053-4DA6-501E-92E6-3841C5C8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D1A8E-135C-B3F4-3F60-58AF2066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EFA2-9A42-46BA-BAF3-9CC27BB5A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0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C4F45-940E-2957-F60D-594B9935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3188-0C01-448F-9B69-75A4837E5A6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AEDDA-8465-86D3-79B8-7219A9B4A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787BA-588F-132B-E02B-16E788C5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EFA2-9A42-46BA-BAF3-9CC27BB5A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DC40-8757-D7B7-FA08-9E9FB130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6470A-4ACA-C3E3-B1BF-119BA2587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90831-537C-6CA7-1153-E66337932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807D5-1F3E-2237-1A9F-7A75BB1D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3188-0C01-448F-9B69-75A4837E5A6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90363-CB0E-C4DA-F9C0-1FB96AFD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2EB14-2A23-E650-8A37-7529AA0D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EFA2-9A42-46BA-BAF3-9CC27BB5A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4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02F8C-4C73-792A-9771-E75D7294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E2557E-995B-A71E-ADE1-E0E784F3D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3E46B-49CD-DBBC-8347-57AC7D93A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EB868-9465-8DD5-3E1B-10B59C22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3188-0C01-448F-9B69-75A4837E5A6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B4093-E990-116F-2513-82B37A83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42A9F-4703-5E6F-8F37-3D961295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EFA2-9A42-46BA-BAF3-9CC27BB5A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4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D06C06-5ACB-B0F5-308C-30120F5E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E82A5-9D04-2F43-F58E-D00CA5E21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93196-D608-D542-AF01-C60AB6B986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63188-0C01-448F-9B69-75A4837E5A6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D6DD1-9654-1514-9FEF-DD0D4AA21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026D9-D889-9934-9864-14460304F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5EFA2-9A42-46BA-BAF3-9CC27BB5A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8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4hyC6Phrls?start=76&amp;feature=oembed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E0F90AC-A3CC-178F-B4F8-A54DE0A75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1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061EB10-C20B-ABC8-0AA0-596D9FB54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7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06664386-4BEF-9222-61CA-98FE4E8B3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7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B03938E8-AD85-64DE-C831-836BA1A29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890B4132-DF2D-242F-F4A1-C09AE3323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856483"/>
            <a:ext cx="9144019" cy="514503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3D695D7-4AF8-137C-51D5-FBEDF3E0D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67" y="112180"/>
            <a:ext cx="2983034" cy="155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3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116A380-C11C-5BE5-B353-4963F3067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856483"/>
            <a:ext cx="9144019" cy="514503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CA27F5-573F-776E-4DD9-856228E41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7" y="177035"/>
            <a:ext cx="2906060" cy="15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9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B4C5D32-EA5D-273F-2B0F-540B3E451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1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0FAD5-4042-B05F-CF80-AC87C5198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The no-code platform to create smart, connected products from concept to launch.</a:t>
            </a:r>
          </a:p>
          <a:p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Online Media 3" title="Where Winter Warms the Body and Soul | Alberta, Canada">
            <a:hlinkClick r:id="" action="ppaction://media"/>
            <a:extLst>
              <a:ext uri="{FF2B5EF4-FFF2-40B4-BE49-F238E27FC236}">
                <a16:creationId xmlns:a16="http://schemas.microsoft.com/office/drawing/2014/main" id="{18C858A7-E26B-9F55-07E4-B4882E6017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59548" y="3429000"/>
            <a:ext cx="5472904" cy="3092191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6CEC815-280C-3BA9-818C-C3358A495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7" y="-1041301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9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0DAA53C-57DF-869D-7298-BE6BCE204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78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4780</TotalTime>
  <Words>14</Words>
  <Application>Microsoft Office PowerPoint</Application>
  <PresentationFormat>Widescreen</PresentationFormat>
  <Paragraphs>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Vison 2035 Q1 updates</dc:title>
  <dc:creator>Laura Fickle</dc:creator>
  <cp:lastModifiedBy>Lydia Konopka</cp:lastModifiedBy>
  <cp:revision>10</cp:revision>
  <dcterms:created xsi:type="dcterms:W3CDTF">2023-03-24T17:19:58Z</dcterms:created>
  <dcterms:modified xsi:type="dcterms:W3CDTF">2023-03-28T21:18:28Z</dcterms:modified>
</cp:coreProperties>
</file>