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handoutMasterIdLst>
    <p:handoutMasterId r:id="rId10"/>
  </p:handoutMasterIdLst>
  <p:sldIdLst>
    <p:sldId id="257" r:id="rId2"/>
    <p:sldId id="280" r:id="rId3"/>
    <p:sldId id="281" r:id="rId4"/>
    <p:sldId id="259" r:id="rId5"/>
    <p:sldId id="282" r:id="rId6"/>
    <p:sldId id="283" r:id="rId7"/>
    <p:sldId id="279"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56083"/>
    <a:srgbClr val="DEBF87"/>
    <a:srgbClr val="F4F4F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0CE10AF-2E85-4024-BC79-96E6963697DD}" v="1" dt="2023-08-21T17:40:27.94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02" autoAdjust="0"/>
    <p:restoredTop sz="94660"/>
  </p:normalViewPr>
  <p:slideViewPr>
    <p:cSldViewPr snapToGrid="0">
      <p:cViewPr varScale="1">
        <p:scale>
          <a:sx n="101" d="100"/>
          <a:sy n="101" d="100"/>
        </p:scale>
        <p:origin x="132" y="114"/>
      </p:cViewPr>
      <p:guideLst/>
    </p:cSldViewPr>
  </p:slideViewPr>
  <p:notesTextViewPr>
    <p:cViewPr>
      <p:scale>
        <a:sx n="1" d="1"/>
        <a:sy n="1" d="1"/>
      </p:scale>
      <p:origin x="0" y="0"/>
    </p:cViewPr>
  </p:notesTextViewPr>
  <p:notesViewPr>
    <p:cSldViewPr snapToGrid="0">
      <p:cViewPr varScale="1">
        <p:scale>
          <a:sx n="110" d="100"/>
          <a:sy n="110" d="100"/>
        </p:scale>
        <p:origin x="3744"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6/11/relationships/changesInfo" Target="changesInfos/changesInfo1.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acey Tamagni" userId="30ace51c-da24-40ca-a8a0-6e798ad9dd77" providerId="ADAL" clId="{0EB6AC3D-23DB-41A9-91C9-D6FC6C233D3E}"/>
    <pc:docChg chg="undo custSel addSld delSld modSld sldOrd">
      <pc:chgData name="Stacey Tamagni" userId="30ace51c-da24-40ca-a8a0-6e798ad9dd77" providerId="ADAL" clId="{0EB6AC3D-23DB-41A9-91C9-D6FC6C233D3E}" dt="2023-03-14T18:30:34.765" v="979" actId="1076"/>
      <pc:docMkLst>
        <pc:docMk/>
      </pc:docMkLst>
      <pc:sldChg chg="modSp mod">
        <pc:chgData name="Stacey Tamagni" userId="30ace51c-da24-40ca-a8a0-6e798ad9dd77" providerId="ADAL" clId="{0EB6AC3D-23DB-41A9-91C9-D6FC6C233D3E}" dt="2023-03-08T19:21:30.402" v="20" actId="20577"/>
        <pc:sldMkLst>
          <pc:docMk/>
          <pc:sldMk cId="2363226479" sldId="257"/>
        </pc:sldMkLst>
        <pc:spChg chg="mod">
          <ac:chgData name="Stacey Tamagni" userId="30ace51c-da24-40ca-a8a0-6e798ad9dd77" providerId="ADAL" clId="{0EB6AC3D-23DB-41A9-91C9-D6FC6C233D3E}" dt="2023-03-08T19:21:30.402" v="20" actId="20577"/>
          <ac:spMkLst>
            <pc:docMk/>
            <pc:sldMk cId="2363226479" sldId="257"/>
            <ac:spMk id="5" creationId="{86C4ABA6-7F77-4CE3-B0EC-A208AF745D7B}"/>
          </ac:spMkLst>
        </pc:spChg>
      </pc:sldChg>
      <pc:sldChg chg="addSp delSp modSp mod">
        <pc:chgData name="Stacey Tamagni" userId="30ace51c-da24-40ca-a8a0-6e798ad9dd77" providerId="ADAL" clId="{0EB6AC3D-23DB-41A9-91C9-D6FC6C233D3E}" dt="2023-03-08T19:41:23.487" v="25" actId="1076"/>
        <pc:sldMkLst>
          <pc:docMk/>
          <pc:sldMk cId="1460619881" sldId="259"/>
        </pc:sldMkLst>
        <pc:picChg chg="add mod">
          <ac:chgData name="Stacey Tamagni" userId="30ace51c-da24-40ca-a8a0-6e798ad9dd77" providerId="ADAL" clId="{0EB6AC3D-23DB-41A9-91C9-D6FC6C233D3E}" dt="2023-03-08T19:41:23.487" v="25" actId="1076"/>
          <ac:picMkLst>
            <pc:docMk/>
            <pc:sldMk cId="1460619881" sldId="259"/>
            <ac:picMk id="2" creationId="{46E843E2-36EE-82CE-2263-F9173AE3D69A}"/>
          </ac:picMkLst>
        </pc:picChg>
        <pc:picChg chg="del">
          <ac:chgData name="Stacey Tamagni" userId="30ace51c-da24-40ca-a8a0-6e798ad9dd77" providerId="ADAL" clId="{0EB6AC3D-23DB-41A9-91C9-D6FC6C233D3E}" dt="2023-03-08T19:41:14.744" v="21" actId="478"/>
          <ac:picMkLst>
            <pc:docMk/>
            <pc:sldMk cId="1460619881" sldId="259"/>
            <ac:picMk id="3" creationId="{448FAB1E-AFDF-4FF7-962C-7742E12C14AB}"/>
          </ac:picMkLst>
        </pc:picChg>
      </pc:sldChg>
      <pc:sldChg chg="addSp delSp modSp mod">
        <pc:chgData name="Stacey Tamagni" userId="30ace51c-da24-40ca-a8a0-6e798ad9dd77" providerId="ADAL" clId="{0EB6AC3D-23DB-41A9-91C9-D6FC6C233D3E}" dt="2023-03-14T17:27:17.061" v="973" actId="14100"/>
        <pc:sldMkLst>
          <pc:docMk/>
          <pc:sldMk cId="2087660314" sldId="265"/>
        </pc:sldMkLst>
        <pc:picChg chg="add del mod">
          <ac:chgData name="Stacey Tamagni" userId="30ace51c-da24-40ca-a8a0-6e798ad9dd77" providerId="ADAL" clId="{0EB6AC3D-23DB-41A9-91C9-D6FC6C233D3E}" dt="2023-03-14T17:26:37.230" v="959" actId="478"/>
          <ac:picMkLst>
            <pc:docMk/>
            <pc:sldMk cId="2087660314" sldId="265"/>
            <ac:picMk id="2" creationId="{4B3EEE56-ED53-0534-0B5B-609EF845DDAC}"/>
          </ac:picMkLst>
        </pc:picChg>
        <pc:picChg chg="add del mod">
          <ac:chgData name="Stacey Tamagni" userId="30ace51c-da24-40ca-a8a0-6e798ad9dd77" providerId="ADAL" clId="{0EB6AC3D-23DB-41A9-91C9-D6FC6C233D3E}" dt="2023-03-08T19:59:33.653" v="91" actId="478"/>
          <ac:picMkLst>
            <pc:docMk/>
            <pc:sldMk cId="2087660314" sldId="265"/>
            <ac:picMk id="2" creationId="{D2503720-B28F-55E4-F0D4-F1F1F9889119}"/>
          </ac:picMkLst>
        </pc:picChg>
        <pc:picChg chg="del">
          <ac:chgData name="Stacey Tamagni" userId="30ace51c-da24-40ca-a8a0-6e798ad9dd77" providerId="ADAL" clId="{0EB6AC3D-23DB-41A9-91C9-D6FC6C233D3E}" dt="2023-03-08T19:59:07.262" v="86" actId="478"/>
          <ac:picMkLst>
            <pc:docMk/>
            <pc:sldMk cId="2087660314" sldId="265"/>
            <ac:picMk id="3" creationId="{5D4453B6-FA3C-4A01-B91D-9B1587E5B604}"/>
          </ac:picMkLst>
        </pc:picChg>
        <pc:picChg chg="add del mod">
          <ac:chgData name="Stacey Tamagni" userId="30ace51c-da24-40ca-a8a0-6e798ad9dd77" providerId="ADAL" clId="{0EB6AC3D-23DB-41A9-91C9-D6FC6C233D3E}" dt="2023-03-14T17:26:54.800" v="964" actId="478"/>
          <ac:picMkLst>
            <pc:docMk/>
            <pc:sldMk cId="2087660314" sldId="265"/>
            <ac:picMk id="3" creationId="{CB69432F-25A7-582E-A8CF-85D1B310FE95}"/>
          </ac:picMkLst>
        </pc:picChg>
        <pc:picChg chg="add del mod">
          <ac:chgData name="Stacey Tamagni" userId="30ace51c-da24-40ca-a8a0-6e798ad9dd77" providerId="ADAL" clId="{0EB6AC3D-23DB-41A9-91C9-D6FC6C233D3E}" dt="2023-03-14T17:26:16.431" v="954" actId="478"/>
          <ac:picMkLst>
            <pc:docMk/>
            <pc:sldMk cId="2087660314" sldId="265"/>
            <ac:picMk id="5" creationId="{D5ACCB8A-D330-AF4E-9B97-8E77424B80E6}"/>
          </ac:picMkLst>
        </pc:picChg>
        <pc:picChg chg="add del mod">
          <ac:chgData name="Stacey Tamagni" userId="30ace51c-da24-40ca-a8a0-6e798ad9dd77" providerId="ADAL" clId="{0EB6AC3D-23DB-41A9-91C9-D6FC6C233D3E}" dt="2023-03-14T17:27:12.416" v="970" actId="478"/>
          <ac:picMkLst>
            <pc:docMk/>
            <pc:sldMk cId="2087660314" sldId="265"/>
            <ac:picMk id="6" creationId="{F80AB7A3-086E-C8E8-C7B8-E601B8078F85}"/>
          </ac:picMkLst>
        </pc:picChg>
        <pc:picChg chg="add mod">
          <ac:chgData name="Stacey Tamagni" userId="30ace51c-da24-40ca-a8a0-6e798ad9dd77" providerId="ADAL" clId="{0EB6AC3D-23DB-41A9-91C9-D6FC6C233D3E}" dt="2023-03-14T17:27:17.061" v="973" actId="14100"/>
          <ac:picMkLst>
            <pc:docMk/>
            <pc:sldMk cId="2087660314" sldId="265"/>
            <ac:picMk id="7" creationId="{0C266A34-BDB8-C675-987B-339186FF13B2}"/>
          </ac:picMkLst>
        </pc:picChg>
      </pc:sldChg>
      <pc:sldChg chg="addSp delSp modSp mod">
        <pc:chgData name="Stacey Tamagni" userId="30ace51c-da24-40ca-a8a0-6e798ad9dd77" providerId="ADAL" clId="{0EB6AC3D-23DB-41A9-91C9-D6FC6C233D3E}" dt="2023-03-08T20:09:25.649" v="115" actId="1076"/>
        <pc:sldMkLst>
          <pc:docMk/>
          <pc:sldMk cId="1977515934" sldId="269"/>
        </pc:sldMkLst>
        <pc:picChg chg="add del mod">
          <ac:chgData name="Stacey Tamagni" userId="30ace51c-da24-40ca-a8a0-6e798ad9dd77" providerId="ADAL" clId="{0EB6AC3D-23DB-41A9-91C9-D6FC6C233D3E}" dt="2023-03-08T20:09:19.213" v="111" actId="478"/>
          <ac:picMkLst>
            <pc:docMk/>
            <pc:sldMk cId="1977515934" sldId="269"/>
            <ac:picMk id="2" creationId="{6937475B-1000-852D-698C-5587D23E9253}"/>
          </ac:picMkLst>
        </pc:picChg>
        <pc:picChg chg="add mod">
          <ac:chgData name="Stacey Tamagni" userId="30ace51c-da24-40ca-a8a0-6e798ad9dd77" providerId="ADAL" clId="{0EB6AC3D-23DB-41A9-91C9-D6FC6C233D3E}" dt="2023-03-08T20:09:25.649" v="115" actId="1076"/>
          <ac:picMkLst>
            <pc:docMk/>
            <pc:sldMk cId="1977515934" sldId="269"/>
            <ac:picMk id="3" creationId="{B39092E0-4F59-3E93-29F2-8A6A3A4FAE52}"/>
          </ac:picMkLst>
        </pc:picChg>
        <pc:picChg chg="del">
          <ac:chgData name="Stacey Tamagni" userId="30ace51c-da24-40ca-a8a0-6e798ad9dd77" providerId="ADAL" clId="{0EB6AC3D-23DB-41A9-91C9-D6FC6C233D3E}" dt="2023-03-08T20:08:59.507" v="106" actId="478"/>
          <ac:picMkLst>
            <pc:docMk/>
            <pc:sldMk cId="1977515934" sldId="269"/>
            <ac:picMk id="5" creationId="{FA0FE978-6897-4570-886D-479EDA0EF77E}"/>
          </ac:picMkLst>
        </pc:picChg>
      </pc:sldChg>
      <pc:sldChg chg="addSp delSp modSp mod">
        <pc:chgData name="Stacey Tamagni" userId="30ace51c-da24-40ca-a8a0-6e798ad9dd77" providerId="ADAL" clId="{0EB6AC3D-23DB-41A9-91C9-D6FC6C233D3E}" dt="2023-03-09T18:28:29.624" v="618" actId="14100"/>
        <pc:sldMkLst>
          <pc:docMk/>
          <pc:sldMk cId="321650607" sldId="271"/>
        </pc:sldMkLst>
        <pc:picChg chg="del">
          <ac:chgData name="Stacey Tamagni" userId="30ace51c-da24-40ca-a8a0-6e798ad9dd77" providerId="ADAL" clId="{0EB6AC3D-23DB-41A9-91C9-D6FC6C233D3E}" dt="2023-03-09T18:28:09.123" v="611" actId="478"/>
          <ac:picMkLst>
            <pc:docMk/>
            <pc:sldMk cId="321650607" sldId="271"/>
            <ac:picMk id="2" creationId="{F1F543BA-D62C-4011-854B-CD17ACBFBFC1}"/>
          </ac:picMkLst>
        </pc:picChg>
        <pc:picChg chg="add mod">
          <ac:chgData name="Stacey Tamagni" userId="30ace51c-da24-40ca-a8a0-6e798ad9dd77" providerId="ADAL" clId="{0EB6AC3D-23DB-41A9-91C9-D6FC6C233D3E}" dt="2023-03-09T18:28:29.624" v="618" actId="14100"/>
          <ac:picMkLst>
            <pc:docMk/>
            <pc:sldMk cId="321650607" sldId="271"/>
            <ac:picMk id="3" creationId="{8DA3FE5B-8850-D75A-8FDA-F412E29E9E6A}"/>
          </ac:picMkLst>
        </pc:picChg>
      </pc:sldChg>
      <pc:sldChg chg="addSp delSp modSp mod">
        <pc:chgData name="Stacey Tamagni" userId="30ace51c-da24-40ca-a8a0-6e798ad9dd77" providerId="ADAL" clId="{0EB6AC3D-23DB-41A9-91C9-D6FC6C233D3E}" dt="2023-03-10T20:56:56.548" v="633" actId="14100"/>
        <pc:sldMkLst>
          <pc:docMk/>
          <pc:sldMk cId="1997717018" sldId="273"/>
        </pc:sldMkLst>
        <pc:picChg chg="add mod">
          <ac:chgData name="Stacey Tamagni" userId="30ace51c-da24-40ca-a8a0-6e798ad9dd77" providerId="ADAL" clId="{0EB6AC3D-23DB-41A9-91C9-D6FC6C233D3E}" dt="2023-03-10T20:56:56.548" v="633" actId="14100"/>
          <ac:picMkLst>
            <pc:docMk/>
            <pc:sldMk cId="1997717018" sldId="273"/>
            <ac:picMk id="2" creationId="{35CC505D-CCFD-E840-6B45-A3FE940F83C0}"/>
          </ac:picMkLst>
        </pc:picChg>
        <pc:picChg chg="del">
          <ac:chgData name="Stacey Tamagni" userId="30ace51c-da24-40ca-a8a0-6e798ad9dd77" providerId="ADAL" clId="{0EB6AC3D-23DB-41A9-91C9-D6FC6C233D3E}" dt="2023-03-10T18:00:53.335" v="623" actId="478"/>
          <ac:picMkLst>
            <pc:docMk/>
            <pc:sldMk cId="1997717018" sldId="273"/>
            <ac:picMk id="3" creationId="{59D14EF2-F335-4A3F-8EC6-F95BA655B480}"/>
          </ac:picMkLst>
        </pc:picChg>
      </pc:sldChg>
      <pc:sldChg chg="addSp delSp modSp mod">
        <pc:chgData name="Stacey Tamagni" userId="30ace51c-da24-40ca-a8a0-6e798ad9dd77" providerId="ADAL" clId="{0EB6AC3D-23DB-41A9-91C9-D6FC6C233D3E}" dt="2023-03-13T18:55:52.424" v="638" actId="1076"/>
        <pc:sldMkLst>
          <pc:docMk/>
          <pc:sldMk cId="1722429543" sldId="274"/>
        </pc:sldMkLst>
        <pc:picChg chg="del">
          <ac:chgData name="Stacey Tamagni" userId="30ace51c-da24-40ca-a8a0-6e798ad9dd77" providerId="ADAL" clId="{0EB6AC3D-23DB-41A9-91C9-D6FC6C233D3E}" dt="2023-03-13T18:55:41.227" v="634" actId="478"/>
          <ac:picMkLst>
            <pc:docMk/>
            <pc:sldMk cId="1722429543" sldId="274"/>
            <ac:picMk id="2" creationId="{51C34560-29C2-440E-B6B1-CB719EC202D7}"/>
          </ac:picMkLst>
        </pc:picChg>
        <pc:picChg chg="add mod">
          <ac:chgData name="Stacey Tamagni" userId="30ace51c-da24-40ca-a8a0-6e798ad9dd77" providerId="ADAL" clId="{0EB6AC3D-23DB-41A9-91C9-D6FC6C233D3E}" dt="2023-03-13T18:55:52.424" v="638" actId="1076"/>
          <ac:picMkLst>
            <pc:docMk/>
            <pc:sldMk cId="1722429543" sldId="274"/>
            <ac:picMk id="3" creationId="{043A23E4-E9BC-5B3F-39C5-DBB0019A668D}"/>
          </ac:picMkLst>
        </pc:picChg>
      </pc:sldChg>
      <pc:sldChg chg="addSp delSp modSp mod">
        <pc:chgData name="Stacey Tamagni" userId="30ace51c-da24-40ca-a8a0-6e798ad9dd77" providerId="ADAL" clId="{0EB6AC3D-23DB-41A9-91C9-D6FC6C233D3E}" dt="2023-03-14T18:30:34.765" v="979" actId="1076"/>
        <pc:sldMkLst>
          <pc:docMk/>
          <pc:sldMk cId="2445926737" sldId="278"/>
        </pc:sldMkLst>
        <pc:picChg chg="add mod">
          <ac:chgData name="Stacey Tamagni" userId="30ace51c-da24-40ca-a8a0-6e798ad9dd77" providerId="ADAL" clId="{0EB6AC3D-23DB-41A9-91C9-D6FC6C233D3E}" dt="2023-03-14T18:30:34.765" v="979" actId="1076"/>
          <ac:picMkLst>
            <pc:docMk/>
            <pc:sldMk cId="2445926737" sldId="278"/>
            <ac:picMk id="2" creationId="{9CBC4FD3-5DDF-AB10-9695-8702F8104CC5}"/>
          </ac:picMkLst>
        </pc:picChg>
        <pc:picChg chg="add del mod">
          <ac:chgData name="Stacey Tamagni" userId="30ace51c-da24-40ca-a8a0-6e798ad9dd77" providerId="ADAL" clId="{0EB6AC3D-23DB-41A9-91C9-D6FC6C233D3E}" dt="2023-03-08T20:06:29.928" v="101" actId="478"/>
          <ac:picMkLst>
            <pc:docMk/>
            <pc:sldMk cId="2445926737" sldId="278"/>
            <ac:picMk id="2" creationId="{AB252982-FA2E-4C9C-3E39-8A7536C926B9}"/>
          </ac:picMkLst>
        </pc:picChg>
        <pc:picChg chg="del">
          <ac:chgData name="Stacey Tamagni" userId="30ace51c-da24-40ca-a8a0-6e798ad9dd77" providerId="ADAL" clId="{0EB6AC3D-23DB-41A9-91C9-D6FC6C233D3E}" dt="2023-03-08T20:05:22.739" v="96" actId="478"/>
          <ac:picMkLst>
            <pc:docMk/>
            <pc:sldMk cId="2445926737" sldId="278"/>
            <ac:picMk id="3" creationId="{020DF9F2-0279-4357-BD2C-A4DAB35A468A}"/>
          </ac:picMkLst>
        </pc:picChg>
        <pc:picChg chg="add del mod">
          <ac:chgData name="Stacey Tamagni" userId="30ace51c-da24-40ca-a8a0-6e798ad9dd77" providerId="ADAL" clId="{0EB6AC3D-23DB-41A9-91C9-D6FC6C233D3E}" dt="2023-03-14T18:30:18.613" v="974" actId="478"/>
          <ac:picMkLst>
            <pc:docMk/>
            <pc:sldMk cId="2445926737" sldId="278"/>
            <ac:picMk id="5" creationId="{EB01A3CC-7853-5A33-F17B-E5D31AB3DB24}"/>
          </ac:picMkLst>
        </pc:picChg>
      </pc:sldChg>
      <pc:sldChg chg="addSp delSp modSp mod">
        <pc:chgData name="Stacey Tamagni" userId="30ace51c-da24-40ca-a8a0-6e798ad9dd77" providerId="ADAL" clId="{0EB6AC3D-23DB-41A9-91C9-D6FC6C233D3E}" dt="2023-03-10T20:56:36.876" v="632" actId="1076"/>
        <pc:sldMkLst>
          <pc:docMk/>
          <pc:sldMk cId="1648887315" sldId="279"/>
        </pc:sldMkLst>
        <pc:picChg chg="del">
          <ac:chgData name="Stacey Tamagni" userId="30ace51c-da24-40ca-a8a0-6e798ad9dd77" providerId="ADAL" clId="{0EB6AC3D-23DB-41A9-91C9-D6FC6C233D3E}" dt="2023-03-10T20:56:28.090" v="628" actId="478"/>
          <ac:picMkLst>
            <pc:docMk/>
            <pc:sldMk cId="1648887315" sldId="279"/>
            <ac:picMk id="2" creationId="{C1B11497-94B9-482C-B5EA-6BD5516DF84D}"/>
          </ac:picMkLst>
        </pc:picChg>
        <pc:picChg chg="add mod">
          <ac:chgData name="Stacey Tamagni" userId="30ace51c-da24-40ca-a8a0-6e798ad9dd77" providerId="ADAL" clId="{0EB6AC3D-23DB-41A9-91C9-D6FC6C233D3E}" dt="2023-03-10T20:56:36.876" v="632" actId="1076"/>
          <ac:picMkLst>
            <pc:docMk/>
            <pc:sldMk cId="1648887315" sldId="279"/>
            <ac:picMk id="3" creationId="{763DA26D-4B6D-9E0F-9416-B10C1C737749}"/>
          </ac:picMkLst>
        </pc:picChg>
      </pc:sldChg>
      <pc:sldChg chg="addSp delSp modSp mod">
        <pc:chgData name="Stacey Tamagni" userId="30ace51c-da24-40ca-a8a0-6e798ad9dd77" providerId="ADAL" clId="{0EB6AC3D-23DB-41A9-91C9-D6FC6C233D3E}" dt="2023-03-08T20:49:50.243" v="120" actId="1076"/>
        <pc:sldMkLst>
          <pc:docMk/>
          <pc:sldMk cId="2713798825" sldId="280"/>
        </pc:sldMkLst>
        <pc:spChg chg="add mod">
          <ac:chgData name="Stacey Tamagni" userId="30ace51c-da24-40ca-a8a0-6e798ad9dd77" providerId="ADAL" clId="{0EB6AC3D-23DB-41A9-91C9-D6FC6C233D3E}" dt="2023-03-08T19:45:49.642" v="63" actId="1076"/>
          <ac:spMkLst>
            <pc:docMk/>
            <pc:sldMk cId="2713798825" sldId="280"/>
            <ac:spMk id="3" creationId="{7F5932CB-0C6C-A32A-0F8D-A68ED18B3670}"/>
          </ac:spMkLst>
        </pc:spChg>
        <pc:spChg chg="add mod">
          <ac:chgData name="Stacey Tamagni" userId="30ace51c-da24-40ca-a8a0-6e798ad9dd77" providerId="ADAL" clId="{0EB6AC3D-23DB-41A9-91C9-D6FC6C233D3E}" dt="2023-03-08T20:49:50.243" v="120" actId="1076"/>
          <ac:spMkLst>
            <pc:docMk/>
            <pc:sldMk cId="2713798825" sldId="280"/>
            <ac:spMk id="6" creationId="{791094F1-FC40-3B48-C372-0D8406EA19E8}"/>
          </ac:spMkLst>
        </pc:spChg>
        <pc:picChg chg="add del mod">
          <ac:chgData name="Stacey Tamagni" userId="30ace51c-da24-40ca-a8a0-6e798ad9dd77" providerId="ADAL" clId="{0EB6AC3D-23DB-41A9-91C9-D6FC6C233D3E}" dt="2023-03-08T19:50:42.688" v="80" actId="478"/>
          <ac:picMkLst>
            <pc:docMk/>
            <pc:sldMk cId="2713798825" sldId="280"/>
            <ac:picMk id="2" creationId="{BE4C6264-2AF2-65EB-2A58-F47812C15AFC}"/>
          </ac:picMkLst>
        </pc:picChg>
        <pc:picChg chg="del">
          <ac:chgData name="Stacey Tamagni" userId="30ace51c-da24-40ca-a8a0-6e798ad9dd77" providerId="ADAL" clId="{0EB6AC3D-23DB-41A9-91C9-D6FC6C233D3E}" dt="2023-03-08T19:45:22.171" v="26" actId="478"/>
          <ac:picMkLst>
            <pc:docMk/>
            <pc:sldMk cId="2713798825" sldId="280"/>
            <ac:picMk id="5" creationId="{AF1F7857-F702-4675-9CC5-98C230F418EB}"/>
          </ac:picMkLst>
        </pc:picChg>
        <pc:picChg chg="add del mod ord">
          <ac:chgData name="Stacey Tamagni" userId="30ace51c-da24-40ca-a8a0-6e798ad9dd77" providerId="ADAL" clId="{0EB6AC3D-23DB-41A9-91C9-D6FC6C233D3E}" dt="2023-03-08T20:49:36.929" v="116" actId="478"/>
          <ac:picMkLst>
            <pc:docMk/>
            <pc:sldMk cId="2713798825" sldId="280"/>
            <ac:picMk id="7" creationId="{2A6D393C-1DF9-B486-80C3-F7527FD8FEA8}"/>
          </ac:picMkLst>
        </pc:picChg>
        <pc:picChg chg="add mod ord">
          <ac:chgData name="Stacey Tamagni" userId="30ace51c-da24-40ca-a8a0-6e798ad9dd77" providerId="ADAL" clId="{0EB6AC3D-23DB-41A9-91C9-D6FC6C233D3E}" dt="2023-03-08T20:49:46.441" v="119" actId="167"/>
          <ac:picMkLst>
            <pc:docMk/>
            <pc:sldMk cId="2713798825" sldId="280"/>
            <ac:picMk id="8" creationId="{CFDC6889-F92E-9988-61CB-CE1C9A3019B0}"/>
          </ac:picMkLst>
        </pc:picChg>
      </pc:sldChg>
      <pc:sldChg chg="addSp delSp modSp add mod">
        <pc:chgData name="Stacey Tamagni" userId="30ace51c-da24-40ca-a8a0-6e798ad9dd77" providerId="ADAL" clId="{0EB6AC3D-23DB-41A9-91C9-D6FC6C233D3E}" dt="2023-03-13T19:51:22.009" v="896" actId="1076"/>
        <pc:sldMkLst>
          <pc:docMk/>
          <pc:sldMk cId="1453100403" sldId="281"/>
        </pc:sldMkLst>
        <pc:spChg chg="mod">
          <ac:chgData name="Stacey Tamagni" userId="30ace51c-da24-40ca-a8a0-6e798ad9dd77" providerId="ADAL" clId="{0EB6AC3D-23DB-41A9-91C9-D6FC6C233D3E}" dt="2023-03-09T16:09:59.224" v="156" actId="20577"/>
          <ac:spMkLst>
            <pc:docMk/>
            <pc:sldMk cId="1453100403" sldId="281"/>
            <ac:spMk id="4" creationId="{0EFD2762-68A5-4F58-8BFE-919DBF5B93E5}"/>
          </ac:spMkLst>
        </pc:spChg>
        <pc:spChg chg="add mod">
          <ac:chgData name="Stacey Tamagni" userId="30ace51c-da24-40ca-a8a0-6e798ad9dd77" providerId="ADAL" clId="{0EB6AC3D-23DB-41A9-91C9-D6FC6C233D3E}" dt="2023-03-13T19:51:22.009" v="896" actId="1076"/>
          <ac:spMkLst>
            <pc:docMk/>
            <pc:sldMk cId="1453100403" sldId="281"/>
            <ac:spMk id="16" creationId="{51981B4C-7272-6F18-229C-9D7CBEC963BD}"/>
          </ac:spMkLst>
        </pc:spChg>
        <pc:picChg chg="add del mod">
          <ac:chgData name="Stacey Tamagni" userId="30ace51c-da24-40ca-a8a0-6e798ad9dd77" providerId="ADAL" clId="{0EB6AC3D-23DB-41A9-91C9-D6FC6C233D3E}" dt="2023-03-09T16:07:37.535" v="127" actId="478"/>
          <ac:picMkLst>
            <pc:docMk/>
            <pc:sldMk cId="1453100403" sldId="281"/>
            <ac:picMk id="2" creationId="{7942A5CC-5D02-6849-6651-37842E468F2A}"/>
          </ac:picMkLst>
        </pc:picChg>
        <pc:picChg chg="add del mod">
          <ac:chgData name="Stacey Tamagni" userId="30ace51c-da24-40ca-a8a0-6e798ad9dd77" providerId="ADAL" clId="{0EB6AC3D-23DB-41A9-91C9-D6FC6C233D3E}" dt="2023-03-09T16:08:32.681" v="133" actId="478"/>
          <ac:picMkLst>
            <pc:docMk/>
            <pc:sldMk cId="1453100403" sldId="281"/>
            <ac:picMk id="3" creationId="{2A31058F-83E1-0B4E-4DF8-62F55650C74F}"/>
          </ac:picMkLst>
        </pc:picChg>
        <pc:picChg chg="del">
          <ac:chgData name="Stacey Tamagni" userId="30ace51c-da24-40ca-a8a0-6e798ad9dd77" providerId="ADAL" clId="{0EB6AC3D-23DB-41A9-91C9-D6FC6C233D3E}" dt="2023-03-09T16:06:29.010" v="122" actId="478"/>
          <ac:picMkLst>
            <pc:docMk/>
            <pc:sldMk cId="1453100403" sldId="281"/>
            <ac:picMk id="5" creationId="{D5ACCB8A-D330-AF4E-9B97-8E77424B80E6}"/>
          </ac:picMkLst>
        </pc:picChg>
        <pc:picChg chg="add del mod">
          <ac:chgData name="Stacey Tamagni" userId="30ace51c-da24-40ca-a8a0-6e798ad9dd77" providerId="ADAL" clId="{0EB6AC3D-23DB-41A9-91C9-D6FC6C233D3E}" dt="2023-03-09T16:09:24.072" v="137" actId="478"/>
          <ac:picMkLst>
            <pc:docMk/>
            <pc:sldMk cId="1453100403" sldId="281"/>
            <ac:picMk id="6" creationId="{6AC7DE1E-38EE-2B6C-66F4-44B8526E34A7}"/>
          </ac:picMkLst>
        </pc:picChg>
        <pc:picChg chg="add del mod">
          <ac:chgData name="Stacey Tamagni" userId="30ace51c-da24-40ca-a8a0-6e798ad9dd77" providerId="ADAL" clId="{0EB6AC3D-23DB-41A9-91C9-D6FC6C233D3E}" dt="2023-03-09T16:27:10.175" v="388" actId="478"/>
          <ac:picMkLst>
            <pc:docMk/>
            <pc:sldMk cId="1453100403" sldId="281"/>
            <ac:picMk id="7" creationId="{7D6E0635-43C6-5390-BAE7-ED37B5D36A58}"/>
          </ac:picMkLst>
        </pc:picChg>
        <pc:picChg chg="add mod ord">
          <ac:chgData name="Stacey Tamagni" userId="30ace51c-da24-40ca-a8a0-6e798ad9dd77" providerId="ADAL" clId="{0EB6AC3D-23DB-41A9-91C9-D6FC6C233D3E}" dt="2023-03-09T16:28:52.789" v="497" actId="14100"/>
          <ac:picMkLst>
            <pc:docMk/>
            <pc:sldMk cId="1453100403" sldId="281"/>
            <ac:picMk id="17" creationId="{640FBB70-61B6-A1C5-3BE3-50AB6C56B004}"/>
          </ac:picMkLst>
        </pc:picChg>
        <pc:cxnChg chg="add mod">
          <ac:chgData name="Stacey Tamagni" userId="30ace51c-da24-40ca-a8a0-6e798ad9dd77" providerId="ADAL" clId="{0EB6AC3D-23DB-41A9-91C9-D6FC6C233D3E}" dt="2023-03-09T16:51:42.174" v="588" actId="14100"/>
          <ac:cxnSpMkLst>
            <pc:docMk/>
            <pc:sldMk cId="1453100403" sldId="281"/>
            <ac:cxnSpMk id="9" creationId="{CA6AD6D3-C7D0-206D-AAC5-4C401429051D}"/>
          </ac:cxnSpMkLst>
        </pc:cxnChg>
        <pc:cxnChg chg="add mod">
          <ac:chgData name="Stacey Tamagni" userId="30ace51c-da24-40ca-a8a0-6e798ad9dd77" providerId="ADAL" clId="{0EB6AC3D-23DB-41A9-91C9-D6FC6C233D3E}" dt="2023-03-09T16:29:27.996" v="503" actId="14100"/>
          <ac:cxnSpMkLst>
            <pc:docMk/>
            <pc:sldMk cId="1453100403" sldId="281"/>
            <ac:cxnSpMk id="11" creationId="{64FD932E-9257-03B5-C7AC-74D63A6ABAB1}"/>
          </ac:cxnSpMkLst>
        </pc:cxnChg>
      </pc:sldChg>
      <pc:sldChg chg="del">
        <pc:chgData name="Stacey Tamagni" userId="30ace51c-da24-40ca-a8a0-6e798ad9dd77" providerId="ADAL" clId="{0EB6AC3D-23DB-41A9-91C9-D6FC6C233D3E}" dt="2023-03-08T19:52:01.421" v="85" actId="2696"/>
        <pc:sldMkLst>
          <pc:docMk/>
          <pc:sldMk cId="2999218619" sldId="281"/>
        </pc:sldMkLst>
      </pc:sldChg>
      <pc:sldChg chg="addSp delSp modSp add mod ord">
        <pc:chgData name="Stacey Tamagni" userId="30ace51c-da24-40ca-a8a0-6e798ad9dd77" providerId="ADAL" clId="{0EB6AC3D-23DB-41A9-91C9-D6FC6C233D3E}" dt="2023-03-10T15:53:30.304" v="622"/>
        <pc:sldMkLst>
          <pc:docMk/>
          <pc:sldMk cId="1479735122" sldId="282"/>
        </pc:sldMkLst>
        <pc:spChg chg="del">
          <ac:chgData name="Stacey Tamagni" userId="30ace51c-da24-40ca-a8a0-6e798ad9dd77" providerId="ADAL" clId="{0EB6AC3D-23DB-41A9-91C9-D6FC6C233D3E}" dt="2023-03-09T17:11:23.198" v="596" actId="478"/>
          <ac:spMkLst>
            <pc:docMk/>
            <pc:sldMk cId="1479735122" sldId="282"/>
            <ac:spMk id="16" creationId="{51981B4C-7272-6F18-229C-9D7CBEC963BD}"/>
          </ac:spMkLst>
        </pc:spChg>
        <pc:picChg chg="add del mod">
          <ac:chgData name="Stacey Tamagni" userId="30ace51c-da24-40ca-a8a0-6e798ad9dd77" providerId="ADAL" clId="{0EB6AC3D-23DB-41A9-91C9-D6FC6C233D3E}" dt="2023-03-09T17:11:48.994" v="601" actId="478"/>
          <ac:picMkLst>
            <pc:docMk/>
            <pc:sldMk cId="1479735122" sldId="282"/>
            <ac:picMk id="3" creationId="{B6F7C925-0618-9CDE-D6F4-DCE01A8CAB0C}"/>
          </ac:picMkLst>
        </pc:picChg>
        <pc:picChg chg="add mod">
          <ac:chgData name="Stacey Tamagni" userId="30ace51c-da24-40ca-a8a0-6e798ad9dd77" providerId="ADAL" clId="{0EB6AC3D-23DB-41A9-91C9-D6FC6C233D3E}" dt="2023-03-09T17:12:46.010" v="605" actId="1076"/>
          <ac:picMkLst>
            <pc:docMk/>
            <pc:sldMk cId="1479735122" sldId="282"/>
            <ac:picMk id="6" creationId="{C6813249-ABF9-AC37-B072-F3870317B8A7}"/>
          </ac:picMkLst>
        </pc:picChg>
        <pc:picChg chg="del">
          <ac:chgData name="Stacey Tamagni" userId="30ace51c-da24-40ca-a8a0-6e798ad9dd77" providerId="ADAL" clId="{0EB6AC3D-23DB-41A9-91C9-D6FC6C233D3E}" dt="2023-03-09T17:11:21.620" v="595" actId="478"/>
          <ac:picMkLst>
            <pc:docMk/>
            <pc:sldMk cId="1479735122" sldId="282"/>
            <ac:picMk id="17" creationId="{640FBB70-61B6-A1C5-3BE3-50AB6C56B004}"/>
          </ac:picMkLst>
        </pc:picChg>
        <pc:cxnChg chg="del">
          <ac:chgData name="Stacey Tamagni" userId="30ace51c-da24-40ca-a8a0-6e798ad9dd77" providerId="ADAL" clId="{0EB6AC3D-23DB-41A9-91C9-D6FC6C233D3E}" dt="2023-03-09T17:11:24.832" v="597" actId="478"/>
          <ac:cxnSpMkLst>
            <pc:docMk/>
            <pc:sldMk cId="1479735122" sldId="282"/>
            <ac:cxnSpMk id="9" creationId="{CA6AD6D3-C7D0-206D-AAC5-4C401429051D}"/>
          </ac:cxnSpMkLst>
        </pc:cxnChg>
        <pc:cxnChg chg="del">
          <ac:chgData name="Stacey Tamagni" userId="30ace51c-da24-40ca-a8a0-6e798ad9dd77" providerId="ADAL" clId="{0EB6AC3D-23DB-41A9-91C9-D6FC6C233D3E}" dt="2023-03-09T17:11:26.013" v="598" actId="478"/>
          <ac:cxnSpMkLst>
            <pc:docMk/>
            <pc:sldMk cId="1479735122" sldId="282"/>
            <ac:cxnSpMk id="11" creationId="{64FD932E-9257-03B5-C7AC-74D63A6ABAB1}"/>
          </ac:cxnSpMkLst>
        </pc:cxnChg>
      </pc:sldChg>
      <pc:sldChg chg="addSp delSp modSp add mod ord">
        <pc:chgData name="Stacey Tamagni" userId="30ace51c-da24-40ca-a8a0-6e798ad9dd77" providerId="ADAL" clId="{0EB6AC3D-23DB-41A9-91C9-D6FC6C233D3E}" dt="2023-03-13T20:19:08.058" v="953"/>
        <pc:sldMkLst>
          <pc:docMk/>
          <pc:sldMk cId="606753794" sldId="283"/>
        </pc:sldMkLst>
        <pc:spChg chg="mod">
          <ac:chgData name="Stacey Tamagni" userId="30ace51c-da24-40ca-a8a0-6e798ad9dd77" providerId="ADAL" clId="{0EB6AC3D-23DB-41A9-91C9-D6FC6C233D3E}" dt="2023-03-13T19:24:09.648" v="684" actId="1076"/>
          <ac:spMkLst>
            <pc:docMk/>
            <pc:sldMk cId="606753794" sldId="283"/>
            <ac:spMk id="4" creationId="{0EFD2762-68A5-4F58-8BFE-919DBF5B93E5}"/>
          </ac:spMkLst>
        </pc:spChg>
        <pc:spChg chg="add del mod">
          <ac:chgData name="Stacey Tamagni" userId="30ace51c-da24-40ca-a8a0-6e798ad9dd77" providerId="ADAL" clId="{0EB6AC3D-23DB-41A9-91C9-D6FC6C233D3E}" dt="2023-03-13T19:34:39.423" v="760" actId="478"/>
          <ac:spMkLst>
            <pc:docMk/>
            <pc:sldMk cId="606753794" sldId="283"/>
            <ac:spMk id="6" creationId="{2E5555CD-B378-4CAF-B847-45EF900E8449}"/>
          </ac:spMkLst>
        </pc:spChg>
        <pc:spChg chg="add del">
          <ac:chgData name="Stacey Tamagni" userId="30ace51c-da24-40ca-a8a0-6e798ad9dd77" providerId="ADAL" clId="{0EB6AC3D-23DB-41A9-91C9-D6FC6C233D3E}" dt="2023-03-13T19:27:28.168" v="746" actId="11529"/>
          <ac:spMkLst>
            <pc:docMk/>
            <pc:sldMk cId="606753794" sldId="283"/>
            <ac:spMk id="7" creationId="{BAC77455-A654-91C7-9572-55580143A830}"/>
          </ac:spMkLst>
        </pc:spChg>
        <pc:spChg chg="add del">
          <ac:chgData name="Stacey Tamagni" userId="30ace51c-da24-40ca-a8a0-6e798ad9dd77" providerId="ADAL" clId="{0EB6AC3D-23DB-41A9-91C9-D6FC6C233D3E}" dt="2023-03-13T19:28:30.449" v="750" actId="478"/>
          <ac:spMkLst>
            <pc:docMk/>
            <pc:sldMk cId="606753794" sldId="283"/>
            <ac:spMk id="12" creationId="{3FC883C5-34BA-696D-A54C-22ED3E8F2713}"/>
          </ac:spMkLst>
        </pc:spChg>
        <pc:spChg chg="add del mod">
          <ac:chgData name="Stacey Tamagni" userId="30ace51c-da24-40ca-a8a0-6e798ad9dd77" providerId="ADAL" clId="{0EB6AC3D-23DB-41A9-91C9-D6FC6C233D3E}" dt="2023-03-13T19:30:24.080" v="758" actId="478"/>
          <ac:spMkLst>
            <pc:docMk/>
            <pc:sldMk cId="606753794" sldId="283"/>
            <ac:spMk id="13" creationId="{692AE9E1-3BC3-F28C-C73F-E29809597651}"/>
          </ac:spMkLst>
        </pc:spChg>
        <pc:spChg chg="add mod">
          <ac:chgData name="Stacey Tamagni" userId="30ace51c-da24-40ca-a8a0-6e798ad9dd77" providerId="ADAL" clId="{0EB6AC3D-23DB-41A9-91C9-D6FC6C233D3E}" dt="2023-03-13T19:54:58.117" v="944" actId="20577"/>
          <ac:spMkLst>
            <pc:docMk/>
            <pc:sldMk cId="606753794" sldId="283"/>
            <ac:spMk id="14" creationId="{9C0B0883-095D-C373-1759-4FE5A9C837F9}"/>
          </ac:spMkLst>
        </pc:spChg>
        <pc:spChg chg="del">
          <ac:chgData name="Stacey Tamagni" userId="30ace51c-da24-40ca-a8a0-6e798ad9dd77" providerId="ADAL" clId="{0EB6AC3D-23DB-41A9-91C9-D6FC6C233D3E}" dt="2023-03-13T19:23:08.290" v="643" actId="478"/>
          <ac:spMkLst>
            <pc:docMk/>
            <pc:sldMk cId="606753794" sldId="283"/>
            <ac:spMk id="16" creationId="{51981B4C-7272-6F18-229C-9D7CBEC963BD}"/>
          </ac:spMkLst>
        </pc:spChg>
        <pc:graphicFrameChg chg="add mod ord">
          <ac:chgData name="Stacey Tamagni" userId="30ace51c-da24-40ca-a8a0-6e798ad9dd77" providerId="ADAL" clId="{0EB6AC3D-23DB-41A9-91C9-D6FC6C233D3E}" dt="2023-03-13T19:34:42.753" v="761"/>
          <ac:graphicFrameMkLst>
            <pc:docMk/>
            <pc:sldMk cId="606753794" sldId="283"/>
            <ac:graphicFrameMk id="2" creationId="{6F6F7923-59E7-D8BB-6012-6516669C6078}"/>
          </ac:graphicFrameMkLst>
        </pc:graphicFrameChg>
        <pc:picChg chg="del">
          <ac:chgData name="Stacey Tamagni" userId="30ace51c-da24-40ca-a8a0-6e798ad9dd77" providerId="ADAL" clId="{0EB6AC3D-23DB-41A9-91C9-D6FC6C233D3E}" dt="2023-03-13T19:23:05.352" v="642" actId="478"/>
          <ac:picMkLst>
            <pc:docMk/>
            <pc:sldMk cId="606753794" sldId="283"/>
            <ac:picMk id="17" creationId="{640FBB70-61B6-A1C5-3BE3-50AB6C56B004}"/>
          </ac:picMkLst>
        </pc:picChg>
        <pc:cxnChg chg="add del mod">
          <ac:chgData name="Stacey Tamagni" userId="30ace51c-da24-40ca-a8a0-6e798ad9dd77" providerId="ADAL" clId="{0EB6AC3D-23DB-41A9-91C9-D6FC6C233D3E}" dt="2023-03-13T19:34:37.670" v="759" actId="478"/>
          <ac:cxnSpMkLst>
            <pc:docMk/>
            <pc:sldMk cId="606753794" sldId="283"/>
            <ac:cxnSpMk id="5" creationId="{0077842D-447B-0392-633A-ED7E995BE35D}"/>
          </ac:cxnSpMkLst>
        </pc:cxnChg>
        <pc:cxnChg chg="del">
          <ac:chgData name="Stacey Tamagni" userId="30ace51c-da24-40ca-a8a0-6e798ad9dd77" providerId="ADAL" clId="{0EB6AC3D-23DB-41A9-91C9-D6FC6C233D3E}" dt="2023-03-13T19:23:10.762" v="644" actId="478"/>
          <ac:cxnSpMkLst>
            <pc:docMk/>
            <pc:sldMk cId="606753794" sldId="283"/>
            <ac:cxnSpMk id="9" creationId="{CA6AD6D3-C7D0-206D-AAC5-4C401429051D}"/>
          </ac:cxnSpMkLst>
        </pc:cxnChg>
        <pc:cxnChg chg="add del">
          <ac:chgData name="Stacey Tamagni" userId="30ace51c-da24-40ca-a8a0-6e798ad9dd77" providerId="ADAL" clId="{0EB6AC3D-23DB-41A9-91C9-D6FC6C233D3E}" dt="2023-03-13T19:27:56.422" v="748" actId="478"/>
          <ac:cxnSpMkLst>
            <pc:docMk/>
            <pc:sldMk cId="606753794" sldId="283"/>
            <ac:cxnSpMk id="10" creationId="{4BE45324-33D3-93DD-A6F8-CD82999165AE}"/>
          </ac:cxnSpMkLst>
        </pc:cxnChg>
        <pc:cxnChg chg="del">
          <ac:chgData name="Stacey Tamagni" userId="30ace51c-da24-40ca-a8a0-6e798ad9dd77" providerId="ADAL" clId="{0EB6AC3D-23DB-41A9-91C9-D6FC6C233D3E}" dt="2023-03-13T19:23:12.922" v="645" actId="478"/>
          <ac:cxnSpMkLst>
            <pc:docMk/>
            <pc:sldMk cId="606753794" sldId="283"/>
            <ac:cxnSpMk id="11" creationId="{64FD932E-9257-03B5-C7AC-74D63A6ABAB1}"/>
          </ac:cxnSpMkLst>
        </pc:cxnChg>
      </pc:sldChg>
      <pc:sldChg chg="addSp delSp modSp add mod">
        <pc:chgData name="Stacey Tamagni" userId="30ace51c-da24-40ca-a8a0-6e798ad9dd77" providerId="ADAL" clId="{0EB6AC3D-23DB-41A9-91C9-D6FC6C233D3E}" dt="2023-03-13T19:55:40.008" v="949" actId="14100"/>
        <pc:sldMkLst>
          <pc:docMk/>
          <pc:sldMk cId="3829998213" sldId="284"/>
        </pc:sldMkLst>
        <pc:spChg chg="mod">
          <ac:chgData name="Stacey Tamagni" userId="30ace51c-da24-40ca-a8a0-6e798ad9dd77" providerId="ADAL" clId="{0EB6AC3D-23DB-41A9-91C9-D6FC6C233D3E}" dt="2023-03-13T19:39:39.164" v="848" actId="20577"/>
          <ac:spMkLst>
            <pc:docMk/>
            <pc:sldMk cId="3829998213" sldId="284"/>
            <ac:spMk id="4" creationId="{0EFD2762-68A5-4F58-8BFE-919DBF5B93E5}"/>
          </ac:spMkLst>
        </pc:spChg>
        <pc:spChg chg="add del mod">
          <ac:chgData name="Stacey Tamagni" userId="30ace51c-da24-40ca-a8a0-6e798ad9dd77" providerId="ADAL" clId="{0EB6AC3D-23DB-41A9-91C9-D6FC6C233D3E}" dt="2023-03-13T19:55:35.141" v="947" actId="478"/>
          <ac:spMkLst>
            <pc:docMk/>
            <pc:sldMk cId="3829998213" sldId="284"/>
            <ac:spMk id="6" creationId="{E73E6819-9CBF-A8FB-E711-0D003E8A42AC}"/>
          </ac:spMkLst>
        </pc:spChg>
        <pc:graphicFrameChg chg="del">
          <ac:chgData name="Stacey Tamagni" userId="30ace51c-da24-40ca-a8a0-6e798ad9dd77" providerId="ADAL" clId="{0EB6AC3D-23DB-41A9-91C9-D6FC6C233D3E}" dt="2023-03-13T19:39:05.045" v="763" actId="478"/>
          <ac:graphicFrameMkLst>
            <pc:docMk/>
            <pc:sldMk cId="3829998213" sldId="284"/>
            <ac:graphicFrameMk id="2" creationId="{6F6F7923-59E7-D8BB-6012-6516669C6078}"/>
          </ac:graphicFrameMkLst>
        </pc:graphicFrameChg>
        <pc:graphicFrameChg chg="add mod">
          <ac:chgData name="Stacey Tamagni" userId="30ace51c-da24-40ca-a8a0-6e798ad9dd77" providerId="ADAL" clId="{0EB6AC3D-23DB-41A9-91C9-D6FC6C233D3E}" dt="2023-03-13T19:55:40.008" v="949" actId="14100"/>
          <ac:graphicFrameMkLst>
            <pc:docMk/>
            <pc:sldMk cId="3829998213" sldId="284"/>
            <ac:graphicFrameMk id="3" creationId="{214AA9BB-440C-4BE1-B2AE-07385EBB7E6E}"/>
          </ac:graphicFrameMkLst>
        </pc:graphicFrameChg>
        <pc:picChg chg="add del mod">
          <ac:chgData name="Stacey Tamagni" userId="30ace51c-da24-40ca-a8a0-6e798ad9dd77" providerId="ADAL" clId="{0EB6AC3D-23DB-41A9-91C9-D6FC6C233D3E}" dt="2023-03-13T19:48:29.351" v="854" actId="478"/>
          <ac:picMkLst>
            <pc:docMk/>
            <pc:sldMk cId="3829998213" sldId="284"/>
            <ac:picMk id="5" creationId="{16752A89-93AD-9DB1-3D85-CC03FBC028D6}"/>
          </ac:picMkLst>
        </pc:picChg>
      </pc:sldChg>
    </pc:docChg>
  </pc:docChgLst>
  <pc:docChgLst>
    <pc:chgData name="Stacey Tamagni" userId="30ace51c-da24-40ca-a8a0-6e798ad9dd77" providerId="ADAL" clId="{A0CE10AF-2E85-4024-BC79-96E6963697DD}"/>
    <pc:docChg chg="custSel addSld delSld modSld sldOrd">
      <pc:chgData name="Stacey Tamagni" userId="30ace51c-da24-40ca-a8a0-6e798ad9dd77" providerId="ADAL" clId="{A0CE10AF-2E85-4024-BC79-96E6963697DD}" dt="2023-08-22T16:41:39.955" v="940" actId="6549"/>
      <pc:docMkLst>
        <pc:docMk/>
      </pc:docMkLst>
      <pc:sldChg chg="modSp mod">
        <pc:chgData name="Stacey Tamagni" userId="30ace51c-da24-40ca-a8a0-6e798ad9dd77" providerId="ADAL" clId="{A0CE10AF-2E85-4024-BC79-96E6963697DD}" dt="2023-08-21T15:30:47.137" v="138" actId="255"/>
        <pc:sldMkLst>
          <pc:docMk/>
          <pc:sldMk cId="2363226479" sldId="257"/>
        </pc:sldMkLst>
        <pc:spChg chg="mod">
          <ac:chgData name="Stacey Tamagni" userId="30ace51c-da24-40ca-a8a0-6e798ad9dd77" providerId="ADAL" clId="{A0CE10AF-2E85-4024-BC79-96E6963697DD}" dt="2023-08-21T15:30:47.137" v="138" actId="255"/>
          <ac:spMkLst>
            <pc:docMk/>
            <pc:sldMk cId="2363226479" sldId="257"/>
            <ac:spMk id="5" creationId="{86C4ABA6-7F77-4CE3-B0EC-A208AF745D7B}"/>
          </ac:spMkLst>
        </pc:spChg>
      </pc:sldChg>
      <pc:sldChg chg="addSp delSp modSp mod">
        <pc:chgData name="Stacey Tamagni" userId="30ace51c-da24-40ca-a8a0-6e798ad9dd77" providerId="ADAL" clId="{A0CE10AF-2E85-4024-BC79-96E6963697DD}" dt="2023-08-21T17:45:02.932" v="930" actId="20577"/>
        <pc:sldMkLst>
          <pc:docMk/>
          <pc:sldMk cId="1460619881" sldId="259"/>
        </pc:sldMkLst>
        <pc:spChg chg="mod">
          <ac:chgData name="Stacey Tamagni" userId="30ace51c-da24-40ca-a8a0-6e798ad9dd77" providerId="ADAL" clId="{A0CE10AF-2E85-4024-BC79-96E6963697DD}" dt="2023-08-21T17:34:42.780" v="863" actId="20577"/>
          <ac:spMkLst>
            <pc:docMk/>
            <pc:sldMk cId="1460619881" sldId="259"/>
            <ac:spMk id="4" creationId="{0EFD2762-68A5-4F58-8BFE-919DBF5B93E5}"/>
          </ac:spMkLst>
        </pc:spChg>
        <pc:spChg chg="add mod">
          <ac:chgData name="Stacey Tamagni" userId="30ace51c-da24-40ca-a8a0-6e798ad9dd77" providerId="ADAL" clId="{A0CE10AF-2E85-4024-BC79-96E6963697DD}" dt="2023-08-21T17:45:02.932" v="930" actId="20577"/>
          <ac:spMkLst>
            <pc:docMk/>
            <pc:sldMk cId="1460619881" sldId="259"/>
            <ac:spMk id="5" creationId="{5F987D69-0B77-9FAC-543B-4EEFA36210EA}"/>
          </ac:spMkLst>
        </pc:spChg>
        <pc:picChg chg="del">
          <ac:chgData name="Stacey Tamagni" userId="30ace51c-da24-40ca-a8a0-6e798ad9dd77" providerId="ADAL" clId="{A0CE10AF-2E85-4024-BC79-96E6963697DD}" dt="2023-08-21T15:29:05.260" v="87" actId="478"/>
          <ac:picMkLst>
            <pc:docMk/>
            <pc:sldMk cId="1460619881" sldId="259"/>
            <ac:picMk id="3" creationId="{89DECDEA-035C-3CCE-1CB8-C58C508BF67D}"/>
          </ac:picMkLst>
        </pc:picChg>
      </pc:sldChg>
      <pc:sldChg chg="del">
        <pc:chgData name="Stacey Tamagni" userId="30ace51c-da24-40ca-a8a0-6e798ad9dd77" providerId="ADAL" clId="{A0CE10AF-2E85-4024-BC79-96E6963697DD}" dt="2023-08-21T15:40:11.336" v="382" actId="47"/>
        <pc:sldMkLst>
          <pc:docMk/>
          <pc:sldMk cId="2087660314" sldId="265"/>
        </pc:sldMkLst>
      </pc:sldChg>
      <pc:sldChg chg="del">
        <pc:chgData name="Stacey Tamagni" userId="30ace51c-da24-40ca-a8a0-6e798ad9dd77" providerId="ADAL" clId="{A0CE10AF-2E85-4024-BC79-96E6963697DD}" dt="2023-08-21T15:40:12.851" v="383" actId="47"/>
        <pc:sldMkLst>
          <pc:docMk/>
          <pc:sldMk cId="1977515934" sldId="269"/>
        </pc:sldMkLst>
      </pc:sldChg>
      <pc:sldChg chg="del">
        <pc:chgData name="Stacey Tamagni" userId="30ace51c-da24-40ca-a8a0-6e798ad9dd77" providerId="ADAL" clId="{A0CE10AF-2E85-4024-BC79-96E6963697DD}" dt="2023-08-21T17:44:51.545" v="929" actId="2696"/>
        <pc:sldMkLst>
          <pc:docMk/>
          <pc:sldMk cId="3344085891" sldId="275"/>
        </pc:sldMkLst>
      </pc:sldChg>
      <pc:sldChg chg="modSp mod">
        <pc:chgData name="Stacey Tamagni" userId="30ace51c-da24-40ca-a8a0-6e798ad9dd77" providerId="ADAL" clId="{A0CE10AF-2E85-4024-BC79-96E6963697DD}" dt="2023-08-21T17:44:44.274" v="928" actId="20577"/>
        <pc:sldMkLst>
          <pc:docMk/>
          <pc:sldMk cId="3567809977" sldId="279"/>
        </pc:sldMkLst>
        <pc:spChg chg="mod">
          <ac:chgData name="Stacey Tamagni" userId="30ace51c-da24-40ca-a8a0-6e798ad9dd77" providerId="ADAL" clId="{A0CE10AF-2E85-4024-BC79-96E6963697DD}" dt="2023-08-21T15:22:18.203" v="86" actId="313"/>
          <ac:spMkLst>
            <pc:docMk/>
            <pc:sldMk cId="3567809977" sldId="279"/>
            <ac:spMk id="2" creationId="{D5B5DD5E-E241-68D7-843E-768784DBB717}"/>
          </ac:spMkLst>
        </pc:spChg>
        <pc:spChg chg="mod">
          <ac:chgData name="Stacey Tamagni" userId="30ace51c-da24-40ca-a8a0-6e798ad9dd77" providerId="ADAL" clId="{A0CE10AF-2E85-4024-BC79-96E6963697DD}" dt="2023-08-21T17:44:44.274" v="928" actId="20577"/>
          <ac:spMkLst>
            <pc:docMk/>
            <pc:sldMk cId="3567809977" sldId="279"/>
            <ac:spMk id="3" creationId="{859F3D60-4E9D-E926-F376-F54834DA8B09}"/>
          </ac:spMkLst>
        </pc:spChg>
      </pc:sldChg>
      <pc:sldChg chg="addSp delSp modSp add mod ord">
        <pc:chgData name="Stacey Tamagni" userId="30ace51c-da24-40ca-a8a0-6e798ad9dd77" providerId="ADAL" clId="{A0CE10AF-2E85-4024-BC79-96E6963697DD}" dt="2023-08-21T17:35:08.703" v="866" actId="1076"/>
        <pc:sldMkLst>
          <pc:docMk/>
          <pc:sldMk cId="645575392" sldId="280"/>
        </pc:sldMkLst>
        <pc:spChg chg="add mod">
          <ac:chgData name="Stacey Tamagni" userId="30ace51c-da24-40ca-a8a0-6e798ad9dd77" providerId="ADAL" clId="{A0CE10AF-2E85-4024-BC79-96E6963697DD}" dt="2023-08-21T17:35:08.703" v="866" actId="1076"/>
          <ac:spMkLst>
            <pc:docMk/>
            <pc:sldMk cId="645575392" sldId="280"/>
            <ac:spMk id="3" creationId="{E4A3ED5C-9E3D-47B1-AD10-BBD87433CE5D}"/>
          </ac:spMkLst>
        </pc:spChg>
        <pc:spChg chg="mod">
          <ac:chgData name="Stacey Tamagni" userId="30ace51c-da24-40ca-a8a0-6e798ad9dd77" providerId="ADAL" clId="{A0CE10AF-2E85-4024-BC79-96E6963697DD}" dt="2023-08-21T17:34:33.582" v="840"/>
          <ac:spMkLst>
            <pc:docMk/>
            <pc:sldMk cId="645575392" sldId="280"/>
            <ac:spMk id="4" creationId="{0EFD2762-68A5-4F58-8BFE-919DBF5B93E5}"/>
          </ac:spMkLst>
        </pc:spChg>
        <pc:spChg chg="del mod">
          <ac:chgData name="Stacey Tamagni" userId="30ace51c-da24-40ca-a8a0-6e798ad9dd77" providerId="ADAL" clId="{A0CE10AF-2E85-4024-BC79-96E6963697DD}" dt="2023-08-21T15:42:33.700" v="566"/>
          <ac:spMkLst>
            <pc:docMk/>
            <pc:sldMk cId="645575392" sldId="280"/>
            <ac:spMk id="5" creationId="{5F987D69-0B77-9FAC-543B-4EEFA36210EA}"/>
          </ac:spMkLst>
        </pc:spChg>
      </pc:sldChg>
      <pc:sldChg chg="modSp add mod ord">
        <pc:chgData name="Stacey Tamagni" userId="30ace51c-da24-40ca-a8a0-6e798ad9dd77" providerId="ADAL" clId="{A0CE10AF-2E85-4024-BC79-96E6963697DD}" dt="2023-08-21T16:54:32.339" v="687" actId="2711"/>
        <pc:sldMkLst>
          <pc:docMk/>
          <pc:sldMk cId="1277599305" sldId="281"/>
        </pc:sldMkLst>
        <pc:spChg chg="mod">
          <ac:chgData name="Stacey Tamagni" userId="30ace51c-da24-40ca-a8a0-6e798ad9dd77" providerId="ADAL" clId="{A0CE10AF-2E85-4024-BC79-96E6963697DD}" dt="2023-08-21T15:42:13.605" v="540" actId="20577"/>
          <ac:spMkLst>
            <pc:docMk/>
            <pc:sldMk cId="1277599305" sldId="281"/>
            <ac:spMk id="4" creationId="{0EFD2762-68A5-4F58-8BFE-919DBF5B93E5}"/>
          </ac:spMkLst>
        </pc:spChg>
        <pc:spChg chg="mod">
          <ac:chgData name="Stacey Tamagni" userId="30ace51c-da24-40ca-a8a0-6e798ad9dd77" providerId="ADAL" clId="{A0CE10AF-2E85-4024-BC79-96E6963697DD}" dt="2023-08-21T16:54:32.339" v="687" actId="2711"/>
          <ac:spMkLst>
            <pc:docMk/>
            <pc:sldMk cId="1277599305" sldId="281"/>
            <ac:spMk id="5" creationId="{5F987D69-0B77-9FAC-543B-4EEFA36210EA}"/>
          </ac:spMkLst>
        </pc:spChg>
      </pc:sldChg>
      <pc:sldChg chg="addSp delSp modSp add mod">
        <pc:chgData name="Stacey Tamagni" userId="30ace51c-da24-40ca-a8a0-6e798ad9dd77" providerId="ADAL" clId="{A0CE10AF-2E85-4024-BC79-96E6963697DD}" dt="2023-08-21T17:51:16.239" v="938" actId="1076"/>
        <pc:sldMkLst>
          <pc:docMk/>
          <pc:sldMk cId="3266812131" sldId="282"/>
        </pc:sldMkLst>
        <pc:spChg chg="mod">
          <ac:chgData name="Stacey Tamagni" userId="30ace51c-da24-40ca-a8a0-6e798ad9dd77" providerId="ADAL" clId="{A0CE10AF-2E85-4024-BC79-96E6963697DD}" dt="2023-08-21T17:37:31.720" v="905" actId="20577"/>
          <ac:spMkLst>
            <pc:docMk/>
            <pc:sldMk cId="3266812131" sldId="282"/>
            <ac:spMk id="4" creationId="{0EFD2762-68A5-4F58-8BFE-919DBF5B93E5}"/>
          </ac:spMkLst>
        </pc:spChg>
        <pc:spChg chg="mod">
          <ac:chgData name="Stacey Tamagni" userId="30ace51c-da24-40ca-a8a0-6e798ad9dd77" providerId="ADAL" clId="{A0CE10AF-2E85-4024-BC79-96E6963697DD}" dt="2023-08-21T17:51:16.239" v="938" actId="1076"/>
          <ac:spMkLst>
            <pc:docMk/>
            <pc:sldMk cId="3266812131" sldId="282"/>
            <ac:spMk id="5" creationId="{5F987D69-0B77-9FAC-543B-4EEFA36210EA}"/>
          </ac:spMkLst>
        </pc:spChg>
        <pc:picChg chg="add del">
          <ac:chgData name="Stacey Tamagni" userId="30ace51c-da24-40ca-a8a0-6e798ad9dd77" providerId="ADAL" clId="{A0CE10AF-2E85-4024-BC79-96E6963697DD}" dt="2023-08-21T17:40:36.337" v="907" actId="478"/>
          <ac:picMkLst>
            <pc:docMk/>
            <pc:sldMk cId="3266812131" sldId="282"/>
            <ac:picMk id="2" creationId="{CE2EAAAC-E91E-E4EA-E332-B800C39EB77C}"/>
          </ac:picMkLst>
        </pc:picChg>
        <pc:picChg chg="add mod">
          <ac:chgData name="Stacey Tamagni" userId="30ace51c-da24-40ca-a8a0-6e798ad9dd77" providerId="ADAL" clId="{A0CE10AF-2E85-4024-BC79-96E6963697DD}" dt="2023-08-21T17:44:05.641" v="923" actId="1076"/>
          <ac:picMkLst>
            <pc:docMk/>
            <pc:sldMk cId="3266812131" sldId="282"/>
            <ac:picMk id="6" creationId="{42985513-CE96-EAA8-9E16-3CB8FA9892C2}"/>
          </ac:picMkLst>
        </pc:picChg>
      </pc:sldChg>
      <pc:sldChg chg="addSp delSp modSp add mod">
        <pc:chgData name="Stacey Tamagni" userId="30ace51c-da24-40ca-a8a0-6e798ad9dd77" providerId="ADAL" clId="{A0CE10AF-2E85-4024-BC79-96E6963697DD}" dt="2023-08-22T16:41:39.955" v="940" actId="6549"/>
        <pc:sldMkLst>
          <pc:docMk/>
          <pc:sldMk cId="1145599433" sldId="283"/>
        </pc:sldMkLst>
        <pc:spChg chg="mod">
          <ac:chgData name="Stacey Tamagni" userId="30ace51c-da24-40ca-a8a0-6e798ad9dd77" providerId="ADAL" clId="{A0CE10AF-2E85-4024-BC79-96E6963697DD}" dt="2023-08-22T16:41:39.955" v="940" actId="6549"/>
          <ac:spMkLst>
            <pc:docMk/>
            <pc:sldMk cId="1145599433" sldId="283"/>
            <ac:spMk id="5" creationId="{5F987D69-0B77-9FAC-543B-4EEFA36210EA}"/>
          </ac:spMkLst>
        </pc:spChg>
        <pc:picChg chg="add mod">
          <ac:chgData name="Stacey Tamagni" userId="30ace51c-da24-40ca-a8a0-6e798ad9dd77" providerId="ADAL" clId="{A0CE10AF-2E85-4024-BC79-96E6963697DD}" dt="2023-08-21T17:44:25.916" v="926" actId="1076"/>
          <ac:picMkLst>
            <pc:docMk/>
            <pc:sldMk cId="1145599433" sldId="283"/>
            <ac:picMk id="3" creationId="{8759D5AD-F05A-E5F5-7A58-1E298905565F}"/>
          </ac:picMkLst>
        </pc:picChg>
        <pc:picChg chg="del">
          <ac:chgData name="Stacey Tamagni" userId="30ace51c-da24-40ca-a8a0-6e798ad9dd77" providerId="ADAL" clId="{A0CE10AF-2E85-4024-BC79-96E6963697DD}" dt="2023-08-21T17:43:20.071" v="916" actId="478"/>
          <ac:picMkLst>
            <pc:docMk/>
            <pc:sldMk cId="1145599433" sldId="283"/>
            <ac:picMk id="6" creationId="{42985513-CE96-EAA8-9E16-3CB8FA9892C2}"/>
          </ac:picMkLst>
        </pc:picChg>
      </pc:sldChg>
    </pc:docChg>
  </pc:docChgLst>
  <pc:docChgLst>
    <pc:chgData name="Stacey Tamagni" userId="30ace51c-da24-40ca-a8a0-6e798ad9dd77" providerId="ADAL" clId="{18D6A0D5-A7EC-4997-B496-7A7D706A63CB}"/>
    <pc:docChg chg="custSel addSld delSld modSld">
      <pc:chgData name="Stacey Tamagni" userId="30ace51c-da24-40ca-a8a0-6e798ad9dd77" providerId="ADAL" clId="{18D6A0D5-A7EC-4997-B496-7A7D706A63CB}" dt="2022-05-04T19:13:25.093" v="485"/>
      <pc:docMkLst>
        <pc:docMk/>
      </pc:docMkLst>
      <pc:sldChg chg="modSp mod">
        <pc:chgData name="Stacey Tamagni" userId="30ace51c-da24-40ca-a8a0-6e798ad9dd77" providerId="ADAL" clId="{18D6A0D5-A7EC-4997-B496-7A7D706A63CB}" dt="2022-05-04T18:15:20.667" v="114" actId="20577"/>
        <pc:sldMkLst>
          <pc:docMk/>
          <pc:sldMk cId="2363226479" sldId="257"/>
        </pc:sldMkLst>
        <pc:spChg chg="mod">
          <ac:chgData name="Stacey Tamagni" userId="30ace51c-da24-40ca-a8a0-6e798ad9dd77" providerId="ADAL" clId="{18D6A0D5-A7EC-4997-B496-7A7D706A63CB}" dt="2022-05-04T18:15:20.667" v="114" actId="20577"/>
          <ac:spMkLst>
            <pc:docMk/>
            <pc:sldMk cId="2363226479" sldId="257"/>
            <ac:spMk id="5" creationId="{86C4ABA6-7F77-4CE3-B0EC-A208AF745D7B}"/>
          </ac:spMkLst>
        </pc:spChg>
      </pc:sldChg>
      <pc:sldChg chg="addSp delSp modSp mod">
        <pc:chgData name="Stacey Tamagni" userId="30ace51c-da24-40ca-a8a0-6e798ad9dd77" providerId="ADAL" clId="{18D6A0D5-A7EC-4997-B496-7A7D706A63CB}" dt="2022-05-04T18:33:42.252" v="144" actId="1076"/>
        <pc:sldMkLst>
          <pc:docMk/>
          <pc:sldMk cId="1460619881" sldId="259"/>
        </pc:sldMkLst>
        <pc:spChg chg="mod">
          <ac:chgData name="Stacey Tamagni" userId="30ace51c-da24-40ca-a8a0-6e798ad9dd77" providerId="ADAL" clId="{18D6A0D5-A7EC-4997-B496-7A7D706A63CB}" dt="2022-05-04T18:19:46.240" v="134" actId="20577"/>
          <ac:spMkLst>
            <pc:docMk/>
            <pc:sldMk cId="1460619881" sldId="259"/>
            <ac:spMk id="4" creationId="{0EFD2762-68A5-4F58-8BFE-919DBF5B93E5}"/>
          </ac:spMkLst>
        </pc:spChg>
        <pc:graphicFrameChg chg="del mod">
          <ac:chgData name="Stacey Tamagni" userId="30ace51c-da24-40ca-a8a0-6e798ad9dd77" providerId="ADAL" clId="{18D6A0D5-A7EC-4997-B496-7A7D706A63CB}" dt="2022-05-04T18:19:55.200" v="138" actId="478"/>
          <ac:graphicFrameMkLst>
            <pc:docMk/>
            <pc:sldMk cId="1460619881" sldId="259"/>
            <ac:graphicFrameMk id="6" creationId="{88030436-BE32-49C9-B6DE-C5006B5B1DD9}"/>
          </ac:graphicFrameMkLst>
        </pc:graphicFrameChg>
        <pc:picChg chg="add mod">
          <ac:chgData name="Stacey Tamagni" userId="30ace51c-da24-40ca-a8a0-6e798ad9dd77" providerId="ADAL" clId="{18D6A0D5-A7EC-4997-B496-7A7D706A63CB}" dt="2022-05-04T18:33:42.252" v="144" actId="1076"/>
          <ac:picMkLst>
            <pc:docMk/>
            <pc:sldMk cId="1460619881" sldId="259"/>
            <ac:picMk id="2" creationId="{FF13AEFB-9225-47E0-BC90-62F4CDF75893}"/>
          </ac:picMkLst>
        </pc:picChg>
      </pc:sldChg>
      <pc:sldChg chg="delSp modSp mod">
        <pc:chgData name="Stacey Tamagni" userId="30ace51c-da24-40ca-a8a0-6e798ad9dd77" providerId="ADAL" clId="{18D6A0D5-A7EC-4997-B496-7A7D706A63CB}" dt="2022-05-04T18:59:10.406" v="191" actId="20577"/>
        <pc:sldMkLst>
          <pc:docMk/>
          <pc:sldMk cId="2087660314" sldId="265"/>
        </pc:sldMkLst>
        <pc:spChg chg="mod">
          <ac:chgData name="Stacey Tamagni" userId="30ace51c-da24-40ca-a8a0-6e798ad9dd77" providerId="ADAL" clId="{18D6A0D5-A7EC-4997-B496-7A7D706A63CB}" dt="2022-05-04T18:59:10.406" v="191" actId="20577"/>
          <ac:spMkLst>
            <pc:docMk/>
            <pc:sldMk cId="2087660314" sldId="265"/>
            <ac:spMk id="4" creationId="{0EFD2762-68A5-4F58-8BFE-919DBF5B93E5}"/>
          </ac:spMkLst>
        </pc:spChg>
        <pc:spChg chg="del mod">
          <ac:chgData name="Stacey Tamagni" userId="30ace51c-da24-40ca-a8a0-6e798ad9dd77" providerId="ADAL" clId="{18D6A0D5-A7EC-4997-B496-7A7D706A63CB}" dt="2022-05-04T18:34:10.420" v="179" actId="478"/>
          <ac:spMkLst>
            <pc:docMk/>
            <pc:sldMk cId="2087660314" sldId="265"/>
            <ac:spMk id="5" creationId="{AF6B8E96-1D6E-4486-BD66-893F5E4E544D}"/>
          </ac:spMkLst>
        </pc:spChg>
        <pc:spChg chg="del">
          <ac:chgData name="Stacey Tamagni" userId="30ace51c-da24-40ca-a8a0-6e798ad9dd77" providerId="ADAL" clId="{18D6A0D5-A7EC-4997-B496-7A7D706A63CB}" dt="2022-05-04T18:34:11.239" v="180" actId="478"/>
          <ac:spMkLst>
            <pc:docMk/>
            <pc:sldMk cId="2087660314" sldId="265"/>
            <ac:spMk id="7" creationId="{BA25D30E-8815-4FF8-AE38-70440BA9B9A5}"/>
          </ac:spMkLst>
        </pc:spChg>
      </pc:sldChg>
      <pc:sldChg chg="delSp modSp mod">
        <pc:chgData name="Stacey Tamagni" userId="30ace51c-da24-40ca-a8a0-6e798ad9dd77" providerId="ADAL" clId="{18D6A0D5-A7EC-4997-B496-7A7D706A63CB}" dt="2022-05-04T19:07:14.374" v="260" actId="478"/>
        <pc:sldMkLst>
          <pc:docMk/>
          <pc:sldMk cId="962763587" sldId="266"/>
        </pc:sldMkLst>
        <pc:spChg chg="mod">
          <ac:chgData name="Stacey Tamagni" userId="30ace51c-da24-40ca-a8a0-6e798ad9dd77" providerId="ADAL" clId="{18D6A0D5-A7EC-4997-B496-7A7D706A63CB}" dt="2022-05-04T19:07:10.782" v="259" actId="20577"/>
          <ac:spMkLst>
            <pc:docMk/>
            <pc:sldMk cId="962763587" sldId="266"/>
            <ac:spMk id="4" creationId="{0EFD2762-68A5-4F58-8BFE-919DBF5B93E5}"/>
          </ac:spMkLst>
        </pc:spChg>
        <pc:graphicFrameChg chg="del">
          <ac:chgData name="Stacey Tamagni" userId="30ace51c-da24-40ca-a8a0-6e798ad9dd77" providerId="ADAL" clId="{18D6A0D5-A7EC-4997-B496-7A7D706A63CB}" dt="2022-05-04T19:07:14.374" v="260" actId="478"/>
          <ac:graphicFrameMkLst>
            <pc:docMk/>
            <pc:sldMk cId="962763587" sldId="266"/>
            <ac:graphicFrameMk id="6" creationId="{88030436-BE32-49C9-B6DE-C5006B5B1DD9}"/>
          </ac:graphicFrameMkLst>
        </pc:graphicFrameChg>
      </pc:sldChg>
      <pc:sldChg chg="delSp modSp mod">
        <pc:chgData name="Stacey Tamagni" userId="30ace51c-da24-40ca-a8a0-6e798ad9dd77" providerId="ADAL" clId="{18D6A0D5-A7EC-4997-B496-7A7D706A63CB}" dt="2022-05-04T18:59:32.058" v="229" actId="478"/>
        <pc:sldMkLst>
          <pc:docMk/>
          <pc:sldMk cId="3248740749" sldId="267"/>
        </pc:sldMkLst>
        <pc:spChg chg="mod">
          <ac:chgData name="Stacey Tamagni" userId="30ace51c-da24-40ca-a8a0-6e798ad9dd77" providerId="ADAL" clId="{18D6A0D5-A7EC-4997-B496-7A7D706A63CB}" dt="2022-05-04T18:59:27.093" v="228" actId="20577"/>
          <ac:spMkLst>
            <pc:docMk/>
            <pc:sldMk cId="3248740749" sldId="267"/>
            <ac:spMk id="4" creationId="{0EFD2762-68A5-4F58-8BFE-919DBF5B93E5}"/>
          </ac:spMkLst>
        </pc:spChg>
        <pc:spChg chg="del">
          <ac:chgData name="Stacey Tamagni" userId="30ace51c-da24-40ca-a8a0-6e798ad9dd77" providerId="ADAL" clId="{18D6A0D5-A7EC-4997-B496-7A7D706A63CB}" dt="2022-05-04T18:59:32.058" v="229" actId="478"/>
          <ac:spMkLst>
            <pc:docMk/>
            <pc:sldMk cId="3248740749" sldId="267"/>
            <ac:spMk id="5" creationId="{4FD7EA9D-E362-4377-B25F-AEEF5EBD9365}"/>
          </ac:spMkLst>
        </pc:spChg>
      </pc:sldChg>
      <pc:sldChg chg="del">
        <pc:chgData name="Stacey Tamagni" userId="30ace51c-da24-40ca-a8a0-6e798ad9dd77" providerId="ADAL" clId="{18D6A0D5-A7EC-4997-B496-7A7D706A63CB}" dt="2022-05-04T19:13:15.087" v="483" actId="2696"/>
        <pc:sldMkLst>
          <pc:docMk/>
          <pc:sldMk cId="3795544068" sldId="268"/>
        </pc:sldMkLst>
      </pc:sldChg>
      <pc:sldChg chg="delSp modSp mod">
        <pc:chgData name="Stacey Tamagni" userId="30ace51c-da24-40ca-a8a0-6e798ad9dd77" providerId="ADAL" clId="{18D6A0D5-A7EC-4997-B496-7A7D706A63CB}" dt="2022-05-04T19:07:47.066" v="341" actId="478"/>
        <pc:sldMkLst>
          <pc:docMk/>
          <pc:sldMk cId="1977515934" sldId="269"/>
        </pc:sldMkLst>
        <pc:spChg chg="mod">
          <ac:chgData name="Stacey Tamagni" userId="30ace51c-da24-40ca-a8a0-6e798ad9dd77" providerId="ADAL" clId="{18D6A0D5-A7EC-4997-B496-7A7D706A63CB}" dt="2022-05-04T19:07:44.058" v="340" actId="20577"/>
          <ac:spMkLst>
            <pc:docMk/>
            <pc:sldMk cId="1977515934" sldId="269"/>
            <ac:spMk id="4" creationId="{0EFD2762-68A5-4F58-8BFE-919DBF5B93E5}"/>
          </ac:spMkLst>
        </pc:spChg>
        <pc:graphicFrameChg chg="del">
          <ac:chgData name="Stacey Tamagni" userId="30ace51c-da24-40ca-a8a0-6e798ad9dd77" providerId="ADAL" clId="{18D6A0D5-A7EC-4997-B496-7A7D706A63CB}" dt="2022-05-04T19:07:47.066" v="341" actId="478"/>
          <ac:graphicFrameMkLst>
            <pc:docMk/>
            <pc:sldMk cId="1977515934" sldId="269"/>
            <ac:graphicFrameMk id="6" creationId="{88030436-BE32-49C9-B6DE-C5006B5B1DD9}"/>
          </ac:graphicFrameMkLst>
        </pc:graphicFrameChg>
      </pc:sldChg>
      <pc:sldChg chg="addSp delSp modSp mod">
        <pc:chgData name="Stacey Tamagni" userId="30ace51c-da24-40ca-a8a0-6e798ad9dd77" providerId="ADAL" clId="{18D6A0D5-A7EC-4997-B496-7A7D706A63CB}" dt="2022-05-04T19:08:39.337" v="351" actId="1076"/>
        <pc:sldMkLst>
          <pc:docMk/>
          <pc:sldMk cId="3926323741" sldId="270"/>
        </pc:sldMkLst>
        <pc:spChg chg="del">
          <ac:chgData name="Stacey Tamagni" userId="30ace51c-da24-40ca-a8a0-6e798ad9dd77" providerId="ADAL" clId="{18D6A0D5-A7EC-4997-B496-7A7D706A63CB}" dt="2022-05-04T19:08:14.692" v="344" actId="478"/>
          <ac:spMkLst>
            <pc:docMk/>
            <pc:sldMk cId="3926323741" sldId="270"/>
            <ac:spMk id="3" creationId="{F54DE980-806F-4F73-A166-6D4036A811DD}"/>
          </ac:spMkLst>
        </pc:spChg>
        <pc:spChg chg="del">
          <ac:chgData name="Stacey Tamagni" userId="30ace51c-da24-40ca-a8a0-6e798ad9dd77" providerId="ADAL" clId="{18D6A0D5-A7EC-4997-B496-7A7D706A63CB}" dt="2022-05-04T19:08:11.307" v="342" actId="478"/>
          <ac:spMkLst>
            <pc:docMk/>
            <pc:sldMk cId="3926323741" sldId="270"/>
            <ac:spMk id="4" creationId="{0EFD2762-68A5-4F58-8BFE-919DBF5B93E5}"/>
          </ac:spMkLst>
        </pc:spChg>
        <pc:spChg chg="del">
          <ac:chgData name="Stacey Tamagni" userId="30ace51c-da24-40ca-a8a0-6e798ad9dd77" providerId="ADAL" clId="{18D6A0D5-A7EC-4997-B496-7A7D706A63CB}" dt="2022-05-04T19:08:12.687" v="343" actId="478"/>
          <ac:spMkLst>
            <pc:docMk/>
            <pc:sldMk cId="3926323741" sldId="270"/>
            <ac:spMk id="5" creationId="{4FD7EA9D-E362-4377-B25F-AEEF5EBD9365}"/>
          </ac:spMkLst>
        </pc:spChg>
        <pc:spChg chg="add del mod">
          <ac:chgData name="Stacey Tamagni" userId="30ace51c-da24-40ca-a8a0-6e798ad9dd77" providerId="ADAL" clId="{18D6A0D5-A7EC-4997-B496-7A7D706A63CB}" dt="2022-05-04T19:08:16.312" v="345" actId="478"/>
          <ac:spMkLst>
            <pc:docMk/>
            <pc:sldMk cId="3926323741" sldId="270"/>
            <ac:spMk id="6" creationId="{080D3E42-F56A-4172-B61B-7011BBFA4756}"/>
          </ac:spMkLst>
        </pc:spChg>
        <pc:spChg chg="del mod">
          <ac:chgData name="Stacey Tamagni" userId="30ace51c-da24-40ca-a8a0-6e798ad9dd77" providerId="ADAL" clId="{18D6A0D5-A7EC-4997-B496-7A7D706A63CB}" dt="2022-05-04T19:08:18.185" v="347" actId="478"/>
          <ac:spMkLst>
            <pc:docMk/>
            <pc:sldMk cId="3926323741" sldId="270"/>
            <ac:spMk id="7" creationId="{598DD7ED-D8D9-4F22-9342-19B07971BABB}"/>
          </ac:spMkLst>
        </pc:spChg>
        <pc:spChg chg="add mod">
          <ac:chgData name="Stacey Tamagni" userId="30ace51c-da24-40ca-a8a0-6e798ad9dd77" providerId="ADAL" clId="{18D6A0D5-A7EC-4997-B496-7A7D706A63CB}" dt="2022-05-04T19:08:35.324" v="350" actId="1076"/>
          <ac:spMkLst>
            <pc:docMk/>
            <pc:sldMk cId="3926323741" sldId="270"/>
            <ac:spMk id="8" creationId="{402072CD-9998-4EA9-92F8-4D27852A76F1}"/>
          </ac:spMkLst>
        </pc:spChg>
        <pc:spChg chg="add mod">
          <ac:chgData name="Stacey Tamagni" userId="30ace51c-da24-40ca-a8a0-6e798ad9dd77" providerId="ADAL" clId="{18D6A0D5-A7EC-4997-B496-7A7D706A63CB}" dt="2022-05-04T19:08:39.337" v="351" actId="1076"/>
          <ac:spMkLst>
            <pc:docMk/>
            <pc:sldMk cId="3926323741" sldId="270"/>
            <ac:spMk id="9" creationId="{875C3EAA-2A72-453C-904E-A519EDF73DA6}"/>
          </ac:spMkLst>
        </pc:spChg>
      </pc:sldChg>
      <pc:sldChg chg="delSp modSp mod">
        <pc:chgData name="Stacey Tamagni" userId="30ace51c-da24-40ca-a8a0-6e798ad9dd77" providerId="ADAL" clId="{18D6A0D5-A7EC-4997-B496-7A7D706A63CB}" dt="2022-05-04T19:08:59.016" v="386" actId="478"/>
        <pc:sldMkLst>
          <pc:docMk/>
          <pc:sldMk cId="321650607" sldId="271"/>
        </pc:sldMkLst>
        <pc:spChg chg="mod">
          <ac:chgData name="Stacey Tamagni" userId="30ace51c-da24-40ca-a8a0-6e798ad9dd77" providerId="ADAL" clId="{18D6A0D5-A7EC-4997-B496-7A7D706A63CB}" dt="2022-05-04T19:08:53.702" v="385" actId="20577"/>
          <ac:spMkLst>
            <pc:docMk/>
            <pc:sldMk cId="321650607" sldId="271"/>
            <ac:spMk id="4" creationId="{0EFD2762-68A5-4F58-8BFE-919DBF5B93E5}"/>
          </ac:spMkLst>
        </pc:spChg>
        <pc:spChg chg="del">
          <ac:chgData name="Stacey Tamagni" userId="30ace51c-da24-40ca-a8a0-6e798ad9dd77" providerId="ADAL" clId="{18D6A0D5-A7EC-4997-B496-7A7D706A63CB}" dt="2022-05-04T19:08:59.016" v="386" actId="478"/>
          <ac:spMkLst>
            <pc:docMk/>
            <pc:sldMk cId="321650607" sldId="271"/>
            <ac:spMk id="5" creationId="{4FD7EA9D-E362-4377-B25F-AEEF5EBD9365}"/>
          </ac:spMkLst>
        </pc:spChg>
      </pc:sldChg>
      <pc:sldChg chg="addSp delSp modSp mod">
        <pc:chgData name="Stacey Tamagni" userId="30ace51c-da24-40ca-a8a0-6e798ad9dd77" providerId="ADAL" clId="{18D6A0D5-A7EC-4997-B496-7A7D706A63CB}" dt="2022-05-04T19:11:49.710" v="396" actId="1076"/>
        <pc:sldMkLst>
          <pc:docMk/>
          <pc:sldMk cId="3502970854" sldId="272"/>
        </pc:sldMkLst>
        <pc:spChg chg="add del mod">
          <ac:chgData name="Stacey Tamagni" userId="30ace51c-da24-40ca-a8a0-6e798ad9dd77" providerId="ADAL" clId="{18D6A0D5-A7EC-4997-B496-7A7D706A63CB}" dt="2022-05-04T19:11:18.268" v="388" actId="478"/>
          <ac:spMkLst>
            <pc:docMk/>
            <pc:sldMk cId="3502970854" sldId="272"/>
            <ac:spMk id="3" creationId="{A35EAFE7-95C8-409A-B6E9-B064718EF6C3}"/>
          </ac:spMkLst>
        </pc:spChg>
        <pc:spChg chg="del">
          <ac:chgData name="Stacey Tamagni" userId="30ace51c-da24-40ca-a8a0-6e798ad9dd77" providerId="ADAL" clId="{18D6A0D5-A7EC-4997-B496-7A7D706A63CB}" dt="2022-05-04T19:11:16.781" v="387" actId="478"/>
          <ac:spMkLst>
            <pc:docMk/>
            <pc:sldMk cId="3502970854" sldId="272"/>
            <ac:spMk id="4" creationId="{0EFD2762-68A5-4F58-8BFE-919DBF5B93E5}"/>
          </ac:spMkLst>
        </pc:spChg>
        <pc:spChg chg="del">
          <ac:chgData name="Stacey Tamagni" userId="30ace51c-da24-40ca-a8a0-6e798ad9dd77" providerId="ADAL" clId="{18D6A0D5-A7EC-4997-B496-7A7D706A63CB}" dt="2022-05-04T19:11:20.110" v="389" actId="478"/>
          <ac:spMkLst>
            <pc:docMk/>
            <pc:sldMk cId="3502970854" sldId="272"/>
            <ac:spMk id="5" creationId="{4FD7EA9D-E362-4377-B25F-AEEF5EBD9365}"/>
          </ac:spMkLst>
        </pc:spChg>
        <pc:spChg chg="add mod">
          <ac:chgData name="Stacey Tamagni" userId="30ace51c-da24-40ca-a8a0-6e798ad9dd77" providerId="ADAL" clId="{18D6A0D5-A7EC-4997-B496-7A7D706A63CB}" dt="2022-05-04T19:11:49.710" v="396" actId="1076"/>
          <ac:spMkLst>
            <pc:docMk/>
            <pc:sldMk cId="3502970854" sldId="272"/>
            <ac:spMk id="7" creationId="{B3741A6F-5F12-41F7-9085-9DA72779C97C}"/>
          </ac:spMkLst>
        </pc:spChg>
        <pc:picChg chg="add mod">
          <ac:chgData name="Stacey Tamagni" userId="30ace51c-da24-40ca-a8a0-6e798ad9dd77" providerId="ADAL" clId="{18D6A0D5-A7EC-4997-B496-7A7D706A63CB}" dt="2022-05-04T19:11:42.422" v="394" actId="1076"/>
          <ac:picMkLst>
            <pc:docMk/>
            <pc:sldMk cId="3502970854" sldId="272"/>
            <ac:picMk id="6" creationId="{7B65570F-FB8F-481F-A233-E4A784BC54DF}"/>
          </ac:picMkLst>
        </pc:picChg>
      </pc:sldChg>
      <pc:sldChg chg="delSp modSp mod">
        <pc:chgData name="Stacey Tamagni" userId="30ace51c-da24-40ca-a8a0-6e798ad9dd77" providerId="ADAL" clId="{18D6A0D5-A7EC-4997-B496-7A7D706A63CB}" dt="2022-05-04T19:12:13.521" v="433" actId="478"/>
        <pc:sldMkLst>
          <pc:docMk/>
          <pc:sldMk cId="1997717018" sldId="273"/>
        </pc:sldMkLst>
        <pc:spChg chg="mod">
          <ac:chgData name="Stacey Tamagni" userId="30ace51c-da24-40ca-a8a0-6e798ad9dd77" providerId="ADAL" clId="{18D6A0D5-A7EC-4997-B496-7A7D706A63CB}" dt="2022-05-04T19:12:10.499" v="432" actId="20577"/>
          <ac:spMkLst>
            <pc:docMk/>
            <pc:sldMk cId="1997717018" sldId="273"/>
            <ac:spMk id="4" creationId="{0EFD2762-68A5-4F58-8BFE-919DBF5B93E5}"/>
          </ac:spMkLst>
        </pc:spChg>
        <pc:spChg chg="del">
          <ac:chgData name="Stacey Tamagni" userId="30ace51c-da24-40ca-a8a0-6e798ad9dd77" providerId="ADAL" clId="{18D6A0D5-A7EC-4997-B496-7A7D706A63CB}" dt="2022-05-04T19:12:13.521" v="433" actId="478"/>
          <ac:spMkLst>
            <pc:docMk/>
            <pc:sldMk cId="1997717018" sldId="273"/>
            <ac:spMk id="5" creationId="{4FD7EA9D-E362-4377-B25F-AEEF5EBD9365}"/>
          </ac:spMkLst>
        </pc:spChg>
      </pc:sldChg>
      <pc:sldChg chg="delSp modSp mod">
        <pc:chgData name="Stacey Tamagni" userId="30ace51c-da24-40ca-a8a0-6e798ad9dd77" providerId="ADAL" clId="{18D6A0D5-A7EC-4997-B496-7A7D706A63CB}" dt="2022-05-04T19:12:38.035" v="471" actId="20577"/>
        <pc:sldMkLst>
          <pc:docMk/>
          <pc:sldMk cId="1722429543" sldId="274"/>
        </pc:sldMkLst>
        <pc:spChg chg="mod">
          <ac:chgData name="Stacey Tamagni" userId="30ace51c-da24-40ca-a8a0-6e798ad9dd77" providerId="ADAL" clId="{18D6A0D5-A7EC-4997-B496-7A7D706A63CB}" dt="2022-05-04T19:12:38.035" v="471" actId="20577"/>
          <ac:spMkLst>
            <pc:docMk/>
            <pc:sldMk cId="1722429543" sldId="274"/>
            <ac:spMk id="4" creationId="{0EFD2762-68A5-4F58-8BFE-919DBF5B93E5}"/>
          </ac:spMkLst>
        </pc:spChg>
        <pc:spChg chg="del">
          <ac:chgData name="Stacey Tamagni" userId="30ace51c-da24-40ca-a8a0-6e798ad9dd77" providerId="ADAL" clId="{18D6A0D5-A7EC-4997-B496-7A7D706A63CB}" dt="2022-05-04T19:12:29.614" v="460" actId="478"/>
          <ac:spMkLst>
            <pc:docMk/>
            <pc:sldMk cId="1722429543" sldId="274"/>
            <ac:spMk id="5" creationId="{4FD7EA9D-E362-4377-B25F-AEEF5EBD9365}"/>
          </ac:spMkLst>
        </pc:spChg>
      </pc:sldChg>
      <pc:sldChg chg="addSp delSp modSp mod">
        <pc:chgData name="Stacey Tamagni" userId="30ace51c-da24-40ca-a8a0-6e798ad9dd77" providerId="ADAL" clId="{18D6A0D5-A7EC-4997-B496-7A7D706A63CB}" dt="2022-05-04T19:13:25.093" v="485"/>
        <pc:sldMkLst>
          <pc:docMk/>
          <pc:sldMk cId="3344085891" sldId="275"/>
        </pc:sldMkLst>
        <pc:spChg chg="add del mod">
          <ac:chgData name="Stacey Tamagni" userId="30ace51c-da24-40ca-a8a0-6e798ad9dd77" providerId="ADAL" clId="{18D6A0D5-A7EC-4997-B496-7A7D706A63CB}" dt="2022-05-04T19:13:09.056" v="481" actId="478"/>
          <ac:spMkLst>
            <pc:docMk/>
            <pc:sldMk cId="3344085891" sldId="275"/>
            <ac:spMk id="3" creationId="{96D63708-3FD1-4975-A4D8-718DAF7BAE73}"/>
          </ac:spMkLst>
        </pc:spChg>
        <pc:spChg chg="del">
          <ac:chgData name="Stacey Tamagni" userId="30ace51c-da24-40ca-a8a0-6e798ad9dd77" providerId="ADAL" clId="{18D6A0D5-A7EC-4997-B496-7A7D706A63CB}" dt="2022-05-04T19:13:06.913" v="480" actId="478"/>
          <ac:spMkLst>
            <pc:docMk/>
            <pc:sldMk cId="3344085891" sldId="275"/>
            <ac:spMk id="4" creationId="{0EFD2762-68A5-4F58-8BFE-919DBF5B93E5}"/>
          </ac:spMkLst>
        </pc:spChg>
        <pc:spChg chg="del">
          <ac:chgData name="Stacey Tamagni" userId="30ace51c-da24-40ca-a8a0-6e798ad9dd77" providerId="ADAL" clId="{18D6A0D5-A7EC-4997-B496-7A7D706A63CB}" dt="2022-05-04T19:13:11.092" v="482" actId="478"/>
          <ac:spMkLst>
            <pc:docMk/>
            <pc:sldMk cId="3344085891" sldId="275"/>
            <ac:spMk id="5" creationId="{4FD7EA9D-E362-4377-B25F-AEEF5EBD9365}"/>
          </ac:spMkLst>
        </pc:spChg>
        <pc:spChg chg="add mod">
          <ac:chgData name="Stacey Tamagni" userId="30ace51c-da24-40ca-a8a0-6e798ad9dd77" providerId="ADAL" clId="{18D6A0D5-A7EC-4997-B496-7A7D706A63CB}" dt="2022-05-04T19:13:25.093" v="485"/>
          <ac:spMkLst>
            <pc:docMk/>
            <pc:sldMk cId="3344085891" sldId="275"/>
            <ac:spMk id="6" creationId="{37E12D60-2D63-4FF2-91B4-1A338D5AA222}"/>
          </ac:spMkLst>
        </pc:spChg>
      </pc:sldChg>
      <pc:sldChg chg="del">
        <pc:chgData name="Stacey Tamagni" userId="30ace51c-da24-40ca-a8a0-6e798ad9dd77" providerId="ADAL" clId="{18D6A0D5-A7EC-4997-B496-7A7D706A63CB}" dt="2022-05-04T19:13:18.192" v="484" actId="2696"/>
        <pc:sldMkLst>
          <pc:docMk/>
          <pc:sldMk cId="2501261300" sldId="276"/>
        </pc:sldMkLst>
      </pc:sldChg>
      <pc:sldChg chg="delSp modSp mod">
        <pc:chgData name="Stacey Tamagni" userId="30ace51c-da24-40ca-a8a0-6e798ad9dd77" providerId="ADAL" clId="{18D6A0D5-A7EC-4997-B496-7A7D706A63CB}" dt="2022-05-04T19:07:30.487" v="293" actId="478"/>
        <pc:sldMkLst>
          <pc:docMk/>
          <pc:sldMk cId="2445926737" sldId="278"/>
        </pc:sldMkLst>
        <pc:spChg chg="mod">
          <ac:chgData name="Stacey Tamagni" userId="30ace51c-da24-40ca-a8a0-6e798ad9dd77" providerId="ADAL" clId="{18D6A0D5-A7EC-4997-B496-7A7D706A63CB}" dt="2022-05-04T19:07:27.362" v="292" actId="20577"/>
          <ac:spMkLst>
            <pc:docMk/>
            <pc:sldMk cId="2445926737" sldId="278"/>
            <ac:spMk id="4" creationId="{0EFD2762-68A5-4F58-8BFE-919DBF5B93E5}"/>
          </ac:spMkLst>
        </pc:spChg>
        <pc:spChg chg="del">
          <ac:chgData name="Stacey Tamagni" userId="30ace51c-da24-40ca-a8a0-6e798ad9dd77" providerId="ADAL" clId="{18D6A0D5-A7EC-4997-B496-7A7D706A63CB}" dt="2022-05-04T19:07:30.487" v="293" actId="478"/>
          <ac:spMkLst>
            <pc:docMk/>
            <pc:sldMk cId="2445926737" sldId="278"/>
            <ac:spMk id="5" creationId="{4FD7EA9D-E362-4377-B25F-AEEF5EBD9365}"/>
          </ac:spMkLst>
        </pc:spChg>
      </pc:sldChg>
      <pc:sldChg chg="modSp add mod">
        <pc:chgData name="Stacey Tamagni" userId="30ace51c-da24-40ca-a8a0-6e798ad9dd77" providerId="ADAL" clId="{18D6A0D5-A7EC-4997-B496-7A7D706A63CB}" dt="2022-05-04T19:12:56.056" v="479" actId="20577"/>
        <pc:sldMkLst>
          <pc:docMk/>
          <pc:sldMk cId="1648887315" sldId="279"/>
        </pc:sldMkLst>
        <pc:spChg chg="mod">
          <ac:chgData name="Stacey Tamagni" userId="30ace51c-da24-40ca-a8a0-6e798ad9dd77" providerId="ADAL" clId="{18D6A0D5-A7EC-4997-B496-7A7D706A63CB}" dt="2022-05-04T19:12:56.056" v="479" actId="20577"/>
          <ac:spMkLst>
            <pc:docMk/>
            <pc:sldMk cId="1648887315" sldId="279"/>
            <ac:spMk id="4" creationId="{0EFD2762-68A5-4F58-8BFE-919DBF5B93E5}"/>
          </ac:spMkLst>
        </pc:spChg>
      </pc:sldChg>
    </pc:docChg>
  </pc:docChgLst>
  <pc:docChgLst>
    <pc:chgData name="Stacey Tamagni" userId="30ace51c-da24-40ca-a8a0-6e798ad9dd77" providerId="ADAL" clId="{7F5B7AD7-7FC1-417C-9992-E6E2DBB0F9A3}"/>
    <pc:docChg chg="undo custSel addSld delSld modSld sldOrd">
      <pc:chgData name="Stacey Tamagni" userId="30ace51c-da24-40ca-a8a0-6e798ad9dd77" providerId="ADAL" clId="{7F5B7AD7-7FC1-417C-9992-E6E2DBB0F9A3}" dt="2022-04-12T19:27:37.945" v="4196" actId="20577"/>
      <pc:docMkLst>
        <pc:docMk/>
      </pc:docMkLst>
      <pc:sldChg chg="addSp delSp modSp mod">
        <pc:chgData name="Stacey Tamagni" userId="30ace51c-da24-40ca-a8a0-6e798ad9dd77" providerId="ADAL" clId="{7F5B7AD7-7FC1-417C-9992-E6E2DBB0F9A3}" dt="2022-04-07T20:09:31.806" v="285" actId="20577"/>
        <pc:sldMkLst>
          <pc:docMk/>
          <pc:sldMk cId="2363226479" sldId="257"/>
        </pc:sldMkLst>
        <pc:spChg chg="add del mod">
          <ac:chgData name="Stacey Tamagni" userId="30ace51c-da24-40ca-a8a0-6e798ad9dd77" providerId="ADAL" clId="{7F5B7AD7-7FC1-417C-9992-E6E2DBB0F9A3}" dt="2022-04-07T19:42:30.194" v="1" actId="931"/>
          <ac:spMkLst>
            <pc:docMk/>
            <pc:sldMk cId="2363226479" sldId="257"/>
            <ac:spMk id="3" creationId="{5C65F61E-54B3-4691-BF61-D1FE1F07B9A8}"/>
          </ac:spMkLst>
        </pc:spChg>
        <pc:spChg chg="mod">
          <ac:chgData name="Stacey Tamagni" userId="30ace51c-da24-40ca-a8a0-6e798ad9dd77" providerId="ADAL" clId="{7F5B7AD7-7FC1-417C-9992-E6E2DBB0F9A3}" dt="2022-04-07T20:09:31.806" v="285" actId="20577"/>
          <ac:spMkLst>
            <pc:docMk/>
            <pc:sldMk cId="2363226479" sldId="257"/>
            <ac:spMk id="5" creationId="{86C4ABA6-7F77-4CE3-B0EC-A208AF745D7B}"/>
          </ac:spMkLst>
        </pc:spChg>
        <pc:picChg chg="del">
          <ac:chgData name="Stacey Tamagni" userId="30ace51c-da24-40ca-a8a0-6e798ad9dd77" providerId="ADAL" clId="{7F5B7AD7-7FC1-417C-9992-E6E2DBB0F9A3}" dt="2022-04-07T19:42:12.563" v="0" actId="478"/>
          <ac:picMkLst>
            <pc:docMk/>
            <pc:sldMk cId="2363226479" sldId="257"/>
            <ac:picMk id="4" creationId="{29FBD10C-2F54-442E-9B5E-8EE6790B7272}"/>
          </ac:picMkLst>
        </pc:picChg>
        <pc:picChg chg="add mod">
          <ac:chgData name="Stacey Tamagni" userId="30ace51c-da24-40ca-a8a0-6e798ad9dd77" providerId="ADAL" clId="{7F5B7AD7-7FC1-417C-9992-E6E2DBB0F9A3}" dt="2022-04-07T19:42:33.296" v="3" actId="962"/>
          <ac:picMkLst>
            <pc:docMk/>
            <pc:sldMk cId="2363226479" sldId="257"/>
            <ac:picMk id="7" creationId="{977EE73E-53E6-4FEB-AB0F-3BF4C6B99F0A}"/>
          </ac:picMkLst>
        </pc:picChg>
      </pc:sldChg>
      <pc:sldChg chg="addSp delSp modSp mod">
        <pc:chgData name="Stacey Tamagni" userId="30ace51c-da24-40ca-a8a0-6e798ad9dd77" providerId="ADAL" clId="{7F5B7AD7-7FC1-417C-9992-E6E2DBB0F9A3}" dt="2022-04-07T20:33:54.141" v="599" actId="123"/>
        <pc:sldMkLst>
          <pc:docMk/>
          <pc:sldMk cId="1460619881" sldId="259"/>
        </pc:sldMkLst>
        <pc:spChg chg="del">
          <ac:chgData name="Stacey Tamagni" userId="30ace51c-da24-40ca-a8a0-6e798ad9dd77" providerId="ADAL" clId="{7F5B7AD7-7FC1-417C-9992-E6E2DBB0F9A3}" dt="2022-04-07T19:43:45.553" v="51" actId="478"/>
          <ac:spMkLst>
            <pc:docMk/>
            <pc:sldMk cId="1460619881" sldId="259"/>
            <ac:spMk id="3" creationId="{B9876EE8-7100-41D2-B2D1-90E7554528E2}"/>
          </ac:spMkLst>
        </pc:spChg>
        <pc:spChg chg="mod">
          <ac:chgData name="Stacey Tamagni" userId="30ace51c-da24-40ca-a8a0-6e798ad9dd77" providerId="ADAL" clId="{7F5B7AD7-7FC1-417C-9992-E6E2DBB0F9A3}" dt="2022-04-07T19:43:33.815" v="50" actId="1076"/>
          <ac:spMkLst>
            <pc:docMk/>
            <pc:sldMk cId="1460619881" sldId="259"/>
            <ac:spMk id="4" creationId="{0EFD2762-68A5-4F58-8BFE-919DBF5B93E5}"/>
          </ac:spMkLst>
        </pc:spChg>
        <pc:spChg chg="add del mod">
          <ac:chgData name="Stacey Tamagni" userId="30ace51c-da24-40ca-a8a0-6e798ad9dd77" providerId="ADAL" clId="{7F5B7AD7-7FC1-417C-9992-E6E2DBB0F9A3}" dt="2022-04-07T19:43:58.163" v="53" actId="478"/>
          <ac:spMkLst>
            <pc:docMk/>
            <pc:sldMk cId="1460619881" sldId="259"/>
            <ac:spMk id="5" creationId="{D7F2BE1B-5B96-4C97-A00D-6FDEE2521731}"/>
          </ac:spMkLst>
        </pc:spChg>
        <pc:graphicFrameChg chg="add mod">
          <ac:chgData name="Stacey Tamagni" userId="30ace51c-da24-40ca-a8a0-6e798ad9dd77" providerId="ADAL" clId="{7F5B7AD7-7FC1-417C-9992-E6E2DBB0F9A3}" dt="2022-04-07T20:33:54.141" v="599" actId="123"/>
          <ac:graphicFrameMkLst>
            <pc:docMk/>
            <pc:sldMk cId="1460619881" sldId="259"/>
            <ac:graphicFrameMk id="6" creationId="{88030436-BE32-49C9-B6DE-C5006B5B1DD9}"/>
          </ac:graphicFrameMkLst>
        </pc:graphicFrameChg>
      </pc:sldChg>
      <pc:sldChg chg="del">
        <pc:chgData name="Stacey Tamagni" userId="30ace51c-da24-40ca-a8a0-6e798ad9dd77" providerId="ADAL" clId="{7F5B7AD7-7FC1-417C-9992-E6E2DBB0F9A3}" dt="2022-04-07T19:51:39.332" v="62" actId="47"/>
        <pc:sldMkLst>
          <pc:docMk/>
          <pc:sldMk cId="3041768739" sldId="261"/>
        </pc:sldMkLst>
      </pc:sldChg>
      <pc:sldChg chg="del">
        <pc:chgData name="Stacey Tamagni" userId="30ace51c-da24-40ca-a8a0-6e798ad9dd77" providerId="ADAL" clId="{7F5B7AD7-7FC1-417C-9992-E6E2DBB0F9A3}" dt="2022-04-07T19:51:40.337" v="63" actId="47"/>
        <pc:sldMkLst>
          <pc:docMk/>
          <pc:sldMk cId="3973919134" sldId="262"/>
        </pc:sldMkLst>
      </pc:sldChg>
      <pc:sldChg chg="del">
        <pc:chgData name="Stacey Tamagni" userId="30ace51c-da24-40ca-a8a0-6e798ad9dd77" providerId="ADAL" clId="{7F5B7AD7-7FC1-417C-9992-E6E2DBB0F9A3}" dt="2022-04-07T19:51:41.296" v="64" actId="47"/>
        <pc:sldMkLst>
          <pc:docMk/>
          <pc:sldMk cId="182538364" sldId="263"/>
        </pc:sldMkLst>
      </pc:sldChg>
      <pc:sldChg chg="del">
        <pc:chgData name="Stacey Tamagni" userId="30ace51c-da24-40ca-a8a0-6e798ad9dd77" providerId="ADAL" clId="{7F5B7AD7-7FC1-417C-9992-E6E2DBB0F9A3}" dt="2022-04-07T19:51:42.322" v="65" actId="47"/>
        <pc:sldMkLst>
          <pc:docMk/>
          <pc:sldMk cId="152015286" sldId="264"/>
        </pc:sldMkLst>
      </pc:sldChg>
      <pc:sldChg chg="addSp delSp modSp add mod">
        <pc:chgData name="Stacey Tamagni" userId="30ace51c-da24-40ca-a8a0-6e798ad9dd77" providerId="ADAL" clId="{7F5B7AD7-7FC1-417C-9992-E6E2DBB0F9A3}" dt="2022-04-07T20:36:32.894" v="671" actId="2711"/>
        <pc:sldMkLst>
          <pc:docMk/>
          <pc:sldMk cId="2087660314" sldId="265"/>
        </pc:sldMkLst>
        <pc:spChg chg="mod">
          <ac:chgData name="Stacey Tamagni" userId="30ace51c-da24-40ca-a8a0-6e798ad9dd77" providerId="ADAL" clId="{7F5B7AD7-7FC1-417C-9992-E6E2DBB0F9A3}" dt="2022-04-07T19:52:02.843" v="92" actId="1076"/>
          <ac:spMkLst>
            <pc:docMk/>
            <pc:sldMk cId="2087660314" sldId="265"/>
            <ac:spMk id="4" creationId="{0EFD2762-68A5-4F58-8BFE-919DBF5B93E5}"/>
          </ac:spMkLst>
        </pc:spChg>
        <pc:spChg chg="add mod">
          <ac:chgData name="Stacey Tamagni" userId="30ace51c-da24-40ca-a8a0-6e798ad9dd77" providerId="ADAL" clId="{7F5B7AD7-7FC1-417C-9992-E6E2DBB0F9A3}" dt="2022-04-07T19:52:57.876" v="101" actId="255"/>
          <ac:spMkLst>
            <pc:docMk/>
            <pc:sldMk cId="2087660314" sldId="265"/>
            <ac:spMk id="5" creationId="{AF6B8E96-1D6E-4486-BD66-893F5E4E544D}"/>
          </ac:spMkLst>
        </pc:spChg>
        <pc:spChg chg="add mod">
          <ac:chgData name="Stacey Tamagni" userId="30ace51c-da24-40ca-a8a0-6e798ad9dd77" providerId="ADAL" clId="{7F5B7AD7-7FC1-417C-9992-E6E2DBB0F9A3}" dt="2022-04-07T20:36:32.894" v="671" actId="2711"/>
          <ac:spMkLst>
            <pc:docMk/>
            <pc:sldMk cId="2087660314" sldId="265"/>
            <ac:spMk id="7" creationId="{BA25D30E-8815-4FF8-AE38-70440BA9B9A5}"/>
          </ac:spMkLst>
        </pc:spChg>
        <pc:graphicFrameChg chg="del mod">
          <ac:chgData name="Stacey Tamagni" userId="30ace51c-da24-40ca-a8a0-6e798ad9dd77" providerId="ADAL" clId="{7F5B7AD7-7FC1-417C-9992-E6E2DBB0F9A3}" dt="2022-04-07T19:52:20.300" v="94" actId="478"/>
          <ac:graphicFrameMkLst>
            <pc:docMk/>
            <pc:sldMk cId="2087660314" sldId="265"/>
            <ac:graphicFrameMk id="6" creationId="{88030436-BE32-49C9-B6DE-C5006B5B1DD9}"/>
          </ac:graphicFrameMkLst>
        </pc:graphicFrameChg>
        <pc:picChg chg="add del mod">
          <ac:chgData name="Stacey Tamagni" userId="30ace51c-da24-40ca-a8a0-6e798ad9dd77" providerId="ADAL" clId="{7F5B7AD7-7FC1-417C-9992-E6E2DBB0F9A3}" dt="2022-04-07T20:36:24.959" v="668" actId="478"/>
          <ac:picMkLst>
            <pc:docMk/>
            <pc:sldMk cId="2087660314" sldId="265"/>
            <ac:picMk id="2" creationId="{2F6C0580-DBC2-4B85-B146-90B2D0A8D389}"/>
          </ac:picMkLst>
        </pc:picChg>
      </pc:sldChg>
      <pc:sldChg chg="modSp add mod ord">
        <pc:chgData name="Stacey Tamagni" userId="30ace51c-da24-40ca-a8a0-6e798ad9dd77" providerId="ADAL" clId="{7F5B7AD7-7FC1-417C-9992-E6E2DBB0F9A3}" dt="2022-04-08T23:10:05.049" v="3729" actId="255"/>
        <pc:sldMkLst>
          <pc:docMk/>
          <pc:sldMk cId="962763587" sldId="266"/>
        </pc:sldMkLst>
        <pc:spChg chg="mod">
          <ac:chgData name="Stacey Tamagni" userId="30ace51c-da24-40ca-a8a0-6e798ad9dd77" providerId="ADAL" clId="{7F5B7AD7-7FC1-417C-9992-E6E2DBB0F9A3}" dt="2022-04-08T16:41:16.556" v="1085" actId="20577"/>
          <ac:spMkLst>
            <pc:docMk/>
            <pc:sldMk cId="962763587" sldId="266"/>
            <ac:spMk id="4" creationId="{0EFD2762-68A5-4F58-8BFE-919DBF5B93E5}"/>
          </ac:spMkLst>
        </pc:spChg>
        <pc:graphicFrameChg chg="mod">
          <ac:chgData name="Stacey Tamagni" userId="30ace51c-da24-40ca-a8a0-6e798ad9dd77" providerId="ADAL" clId="{7F5B7AD7-7FC1-417C-9992-E6E2DBB0F9A3}" dt="2022-04-08T23:10:05.049" v="3729" actId="255"/>
          <ac:graphicFrameMkLst>
            <pc:docMk/>
            <pc:sldMk cId="962763587" sldId="266"/>
            <ac:graphicFrameMk id="6" creationId="{88030436-BE32-49C9-B6DE-C5006B5B1DD9}"/>
          </ac:graphicFrameMkLst>
        </pc:graphicFrameChg>
      </pc:sldChg>
      <pc:sldChg chg="addSp delSp modSp add mod ord">
        <pc:chgData name="Stacey Tamagni" userId="30ace51c-da24-40ca-a8a0-6e798ad9dd77" providerId="ADAL" clId="{7F5B7AD7-7FC1-417C-9992-E6E2DBB0F9A3}" dt="2022-04-12T18:41:26.684" v="4168" actId="27107"/>
        <pc:sldMkLst>
          <pc:docMk/>
          <pc:sldMk cId="3248740749" sldId="267"/>
        </pc:sldMkLst>
        <pc:spChg chg="mod">
          <ac:chgData name="Stacey Tamagni" userId="30ace51c-da24-40ca-a8a0-6e798ad9dd77" providerId="ADAL" clId="{7F5B7AD7-7FC1-417C-9992-E6E2DBB0F9A3}" dt="2022-04-07T19:58:08.202" v="168" actId="20577"/>
          <ac:spMkLst>
            <pc:docMk/>
            <pc:sldMk cId="3248740749" sldId="267"/>
            <ac:spMk id="4" creationId="{0EFD2762-68A5-4F58-8BFE-919DBF5B93E5}"/>
          </ac:spMkLst>
        </pc:spChg>
        <pc:spChg chg="add mod">
          <ac:chgData name="Stacey Tamagni" userId="30ace51c-da24-40ca-a8a0-6e798ad9dd77" providerId="ADAL" clId="{7F5B7AD7-7FC1-417C-9992-E6E2DBB0F9A3}" dt="2022-04-12T18:41:26.684" v="4168" actId="27107"/>
          <ac:spMkLst>
            <pc:docMk/>
            <pc:sldMk cId="3248740749" sldId="267"/>
            <ac:spMk id="5" creationId="{4FD7EA9D-E362-4377-B25F-AEEF5EBD9365}"/>
          </ac:spMkLst>
        </pc:spChg>
        <pc:graphicFrameChg chg="del mod">
          <ac:chgData name="Stacey Tamagni" userId="30ace51c-da24-40ca-a8a0-6e798ad9dd77" providerId="ADAL" clId="{7F5B7AD7-7FC1-417C-9992-E6E2DBB0F9A3}" dt="2022-04-07T19:58:27.007" v="171" actId="478"/>
          <ac:graphicFrameMkLst>
            <pc:docMk/>
            <pc:sldMk cId="3248740749" sldId="267"/>
            <ac:graphicFrameMk id="6" creationId="{88030436-BE32-49C9-B6DE-C5006B5B1DD9}"/>
          </ac:graphicFrameMkLst>
        </pc:graphicFrameChg>
        <pc:picChg chg="add del">
          <ac:chgData name="Stacey Tamagni" userId="30ace51c-da24-40ca-a8a0-6e798ad9dd77" providerId="ADAL" clId="{7F5B7AD7-7FC1-417C-9992-E6E2DBB0F9A3}" dt="2022-04-07T19:58:34.395" v="173"/>
          <ac:picMkLst>
            <pc:docMk/>
            <pc:sldMk cId="3248740749" sldId="267"/>
            <ac:picMk id="2" creationId="{49745475-7544-4A30-87FB-E4DF07189720}"/>
          </ac:picMkLst>
        </pc:picChg>
      </pc:sldChg>
      <pc:sldChg chg="addSp delSp modSp add mod ord">
        <pc:chgData name="Stacey Tamagni" userId="30ace51c-da24-40ca-a8a0-6e798ad9dd77" providerId="ADAL" clId="{7F5B7AD7-7FC1-417C-9992-E6E2DBB0F9A3}" dt="2022-04-12T19:01:31.715" v="4172"/>
        <pc:sldMkLst>
          <pc:docMk/>
          <pc:sldMk cId="3795544068" sldId="268"/>
        </pc:sldMkLst>
        <pc:spChg chg="mod">
          <ac:chgData name="Stacey Tamagni" userId="30ace51c-da24-40ca-a8a0-6e798ad9dd77" providerId="ADAL" clId="{7F5B7AD7-7FC1-417C-9992-E6E2DBB0F9A3}" dt="2022-04-07T19:59:43.213" v="193" actId="20577"/>
          <ac:spMkLst>
            <pc:docMk/>
            <pc:sldMk cId="3795544068" sldId="268"/>
            <ac:spMk id="4" creationId="{0EFD2762-68A5-4F58-8BFE-919DBF5B93E5}"/>
          </ac:spMkLst>
        </pc:spChg>
        <pc:spChg chg="del">
          <ac:chgData name="Stacey Tamagni" userId="30ace51c-da24-40ca-a8a0-6e798ad9dd77" providerId="ADAL" clId="{7F5B7AD7-7FC1-417C-9992-E6E2DBB0F9A3}" dt="2022-04-07T19:59:51.454" v="194" actId="478"/>
          <ac:spMkLst>
            <pc:docMk/>
            <pc:sldMk cId="3795544068" sldId="268"/>
            <ac:spMk id="5" creationId="{4FD7EA9D-E362-4377-B25F-AEEF5EBD9365}"/>
          </ac:spMkLst>
        </pc:spChg>
        <pc:spChg chg="add mod">
          <ac:chgData name="Stacey Tamagni" userId="30ace51c-da24-40ca-a8a0-6e798ad9dd77" providerId="ADAL" clId="{7F5B7AD7-7FC1-417C-9992-E6E2DBB0F9A3}" dt="2022-04-07T22:01:48.537" v="694" actId="5793"/>
          <ac:spMkLst>
            <pc:docMk/>
            <pc:sldMk cId="3795544068" sldId="268"/>
            <ac:spMk id="6" creationId="{CB64AAE4-7CFB-4FA1-A9D8-ABB0F992AF43}"/>
          </ac:spMkLst>
        </pc:spChg>
        <pc:spChg chg="add mod">
          <ac:chgData name="Stacey Tamagni" userId="30ace51c-da24-40ca-a8a0-6e798ad9dd77" providerId="ADAL" clId="{7F5B7AD7-7FC1-417C-9992-E6E2DBB0F9A3}" dt="2022-04-07T20:00:44.872" v="202" actId="1076"/>
          <ac:spMkLst>
            <pc:docMk/>
            <pc:sldMk cId="3795544068" sldId="268"/>
            <ac:spMk id="7" creationId="{D7537055-41A0-4375-AB35-D3C8BEF7FAB9}"/>
          </ac:spMkLst>
        </pc:spChg>
        <pc:picChg chg="add del mod">
          <ac:chgData name="Stacey Tamagni" userId="30ace51c-da24-40ca-a8a0-6e798ad9dd77" providerId="ADAL" clId="{7F5B7AD7-7FC1-417C-9992-E6E2DBB0F9A3}" dt="2022-04-07T20:00:22.005" v="198" actId="478"/>
          <ac:picMkLst>
            <pc:docMk/>
            <pc:sldMk cId="3795544068" sldId="268"/>
            <ac:picMk id="2" creationId="{B07E9610-8DC5-408C-921D-197E7356972B}"/>
          </ac:picMkLst>
        </pc:picChg>
      </pc:sldChg>
      <pc:sldChg chg="modSp add mod">
        <pc:chgData name="Stacey Tamagni" userId="30ace51c-da24-40ca-a8a0-6e798ad9dd77" providerId="ADAL" clId="{7F5B7AD7-7FC1-417C-9992-E6E2DBB0F9A3}" dt="2022-04-08T23:23:13.820" v="3818" actId="1076"/>
        <pc:sldMkLst>
          <pc:docMk/>
          <pc:sldMk cId="1977515934" sldId="269"/>
        </pc:sldMkLst>
        <pc:graphicFrameChg chg="mod modGraphic">
          <ac:chgData name="Stacey Tamagni" userId="30ace51c-da24-40ca-a8a0-6e798ad9dd77" providerId="ADAL" clId="{7F5B7AD7-7FC1-417C-9992-E6E2DBB0F9A3}" dt="2022-04-08T23:23:13.820" v="3818" actId="1076"/>
          <ac:graphicFrameMkLst>
            <pc:docMk/>
            <pc:sldMk cId="1977515934" sldId="269"/>
            <ac:graphicFrameMk id="6" creationId="{88030436-BE32-49C9-B6DE-C5006B5B1DD9}"/>
          </ac:graphicFrameMkLst>
        </pc:graphicFrameChg>
      </pc:sldChg>
      <pc:sldChg chg="addSp delSp modSp add mod ord">
        <pc:chgData name="Stacey Tamagni" userId="30ace51c-da24-40ca-a8a0-6e798ad9dd77" providerId="ADAL" clId="{7F5B7AD7-7FC1-417C-9992-E6E2DBB0F9A3}" dt="2022-04-12T19:03:57.767" v="4177" actId="20577"/>
        <pc:sldMkLst>
          <pc:docMk/>
          <pc:sldMk cId="3926323741" sldId="270"/>
        </pc:sldMkLst>
        <pc:spChg chg="add del">
          <ac:chgData name="Stacey Tamagni" userId="30ace51c-da24-40ca-a8a0-6e798ad9dd77" providerId="ADAL" clId="{7F5B7AD7-7FC1-417C-9992-E6E2DBB0F9A3}" dt="2022-04-08T23:03:24.984" v="3460" actId="478"/>
          <ac:spMkLst>
            <pc:docMk/>
            <pc:sldMk cId="3926323741" sldId="270"/>
            <ac:spMk id="2" creationId="{215B9963-39B6-43FB-9428-E14BEB39B19F}"/>
          </ac:spMkLst>
        </pc:spChg>
        <pc:spChg chg="add mod ord">
          <ac:chgData name="Stacey Tamagni" userId="30ace51c-da24-40ca-a8a0-6e798ad9dd77" providerId="ADAL" clId="{7F5B7AD7-7FC1-417C-9992-E6E2DBB0F9A3}" dt="2022-04-08T23:05:23.887" v="3485" actId="2085"/>
          <ac:spMkLst>
            <pc:docMk/>
            <pc:sldMk cId="3926323741" sldId="270"/>
            <ac:spMk id="3" creationId="{F54DE980-806F-4F73-A166-6D4036A811DD}"/>
          </ac:spMkLst>
        </pc:spChg>
        <pc:spChg chg="mod">
          <ac:chgData name="Stacey Tamagni" userId="30ace51c-da24-40ca-a8a0-6e798ad9dd77" providerId="ADAL" clId="{7F5B7AD7-7FC1-417C-9992-E6E2DBB0F9A3}" dt="2022-04-08T16:34:25.943" v="753" actId="255"/>
          <ac:spMkLst>
            <pc:docMk/>
            <pc:sldMk cId="3926323741" sldId="270"/>
            <ac:spMk id="4" creationId="{0EFD2762-68A5-4F58-8BFE-919DBF5B93E5}"/>
          </ac:spMkLst>
        </pc:spChg>
        <pc:spChg chg="mod">
          <ac:chgData name="Stacey Tamagni" userId="30ace51c-da24-40ca-a8a0-6e798ad9dd77" providerId="ADAL" clId="{7F5B7AD7-7FC1-417C-9992-E6E2DBB0F9A3}" dt="2022-04-12T19:03:57.767" v="4177" actId="20577"/>
          <ac:spMkLst>
            <pc:docMk/>
            <pc:sldMk cId="3926323741" sldId="270"/>
            <ac:spMk id="5" creationId="{4FD7EA9D-E362-4377-B25F-AEEF5EBD9365}"/>
          </ac:spMkLst>
        </pc:spChg>
        <pc:spChg chg="add del mod">
          <ac:chgData name="Stacey Tamagni" userId="30ace51c-da24-40ca-a8a0-6e798ad9dd77" providerId="ADAL" clId="{7F5B7AD7-7FC1-417C-9992-E6E2DBB0F9A3}" dt="2022-04-08T23:04:23.567" v="3469" actId="478"/>
          <ac:spMkLst>
            <pc:docMk/>
            <pc:sldMk cId="3926323741" sldId="270"/>
            <ac:spMk id="6" creationId="{1B2FD00E-DDB3-49B1-BECD-1B39226FF18C}"/>
          </ac:spMkLst>
        </pc:spChg>
        <pc:spChg chg="add mod">
          <ac:chgData name="Stacey Tamagni" userId="30ace51c-da24-40ca-a8a0-6e798ad9dd77" providerId="ADAL" clId="{7F5B7AD7-7FC1-417C-9992-E6E2DBB0F9A3}" dt="2022-04-08T23:05:09.255" v="3484" actId="20577"/>
          <ac:spMkLst>
            <pc:docMk/>
            <pc:sldMk cId="3926323741" sldId="270"/>
            <ac:spMk id="7" creationId="{598DD7ED-D8D9-4F22-9342-19B07971BABB}"/>
          </ac:spMkLst>
        </pc:spChg>
      </pc:sldChg>
      <pc:sldChg chg="delSp modSp add mod">
        <pc:chgData name="Stacey Tamagni" userId="30ace51c-da24-40ca-a8a0-6e798ad9dd77" providerId="ADAL" clId="{7F5B7AD7-7FC1-417C-9992-E6E2DBB0F9A3}" dt="2022-04-12T19:04:45.758" v="4182" actId="20577"/>
        <pc:sldMkLst>
          <pc:docMk/>
          <pc:sldMk cId="321650607" sldId="271"/>
        </pc:sldMkLst>
        <pc:spChg chg="mod">
          <ac:chgData name="Stacey Tamagni" userId="30ace51c-da24-40ca-a8a0-6e798ad9dd77" providerId="ADAL" clId="{7F5B7AD7-7FC1-417C-9992-E6E2DBB0F9A3}" dt="2022-04-12T19:04:45.758" v="4182" actId="20577"/>
          <ac:spMkLst>
            <pc:docMk/>
            <pc:sldMk cId="321650607" sldId="271"/>
            <ac:spMk id="4" creationId="{0EFD2762-68A5-4F58-8BFE-919DBF5B93E5}"/>
          </ac:spMkLst>
        </pc:spChg>
        <pc:spChg chg="mod">
          <ac:chgData name="Stacey Tamagni" userId="30ace51c-da24-40ca-a8a0-6e798ad9dd77" providerId="ADAL" clId="{7F5B7AD7-7FC1-417C-9992-E6E2DBB0F9A3}" dt="2022-04-08T22:56:40.279" v="3175" actId="20577"/>
          <ac:spMkLst>
            <pc:docMk/>
            <pc:sldMk cId="321650607" sldId="271"/>
            <ac:spMk id="5" creationId="{4FD7EA9D-E362-4377-B25F-AEEF5EBD9365}"/>
          </ac:spMkLst>
        </pc:spChg>
        <pc:spChg chg="del">
          <ac:chgData name="Stacey Tamagni" userId="30ace51c-da24-40ca-a8a0-6e798ad9dd77" providerId="ADAL" clId="{7F5B7AD7-7FC1-417C-9992-E6E2DBB0F9A3}" dt="2022-04-08T16:53:00.945" v="1702" actId="478"/>
          <ac:spMkLst>
            <pc:docMk/>
            <pc:sldMk cId="321650607" sldId="271"/>
            <ac:spMk id="6" creationId="{1B2FD00E-DDB3-49B1-BECD-1B39226FF18C}"/>
          </ac:spMkLst>
        </pc:spChg>
        <pc:spChg chg="del mod">
          <ac:chgData name="Stacey Tamagni" userId="30ace51c-da24-40ca-a8a0-6e798ad9dd77" providerId="ADAL" clId="{7F5B7AD7-7FC1-417C-9992-E6E2DBB0F9A3}" dt="2022-04-08T17:16:58.260" v="1950" actId="478"/>
          <ac:spMkLst>
            <pc:docMk/>
            <pc:sldMk cId="321650607" sldId="271"/>
            <ac:spMk id="7" creationId="{598DD7ED-D8D9-4F22-9342-19B07971BABB}"/>
          </ac:spMkLst>
        </pc:spChg>
      </pc:sldChg>
      <pc:sldChg chg="delSp modSp add mod">
        <pc:chgData name="Stacey Tamagni" userId="30ace51c-da24-40ca-a8a0-6e798ad9dd77" providerId="ADAL" clId="{7F5B7AD7-7FC1-417C-9992-E6E2DBB0F9A3}" dt="2022-04-12T19:04:52.747" v="4187" actId="20577"/>
        <pc:sldMkLst>
          <pc:docMk/>
          <pc:sldMk cId="3502970854" sldId="272"/>
        </pc:sldMkLst>
        <pc:spChg chg="mod">
          <ac:chgData name="Stacey Tamagni" userId="30ace51c-da24-40ca-a8a0-6e798ad9dd77" providerId="ADAL" clId="{7F5B7AD7-7FC1-417C-9992-E6E2DBB0F9A3}" dt="2022-04-12T19:04:52.747" v="4187" actId="20577"/>
          <ac:spMkLst>
            <pc:docMk/>
            <pc:sldMk cId="3502970854" sldId="272"/>
            <ac:spMk id="4" creationId="{0EFD2762-68A5-4F58-8BFE-919DBF5B93E5}"/>
          </ac:spMkLst>
        </pc:spChg>
        <pc:spChg chg="mod">
          <ac:chgData name="Stacey Tamagni" userId="30ace51c-da24-40ca-a8a0-6e798ad9dd77" providerId="ADAL" clId="{7F5B7AD7-7FC1-417C-9992-E6E2DBB0F9A3}" dt="2022-04-11T19:51:25.424" v="4128" actId="255"/>
          <ac:spMkLst>
            <pc:docMk/>
            <pc:sldMk cId="3502970854" sldId="272"/>
            <ac:spMk id="5" creationId="{4FD7EA9D-E362-4377-B25F-AEEF5EBD9365}"/>
          </ac:spMkLst>
        </pc:spChg>
        <pc:spChg chg="del">
          <ac:chgData name="Stacey Tamagni" userId="30ace51c-da24-40ca-a8a0-6e798ad9dd77" providerId="ADAL" clId="{7F5B7AD7-7FC1-417C-9992-E6E2DBB0F9A3}" dt="2022-04-08T16:52:58.097" v="1701" actId="478"/>
          <ac:spMkLst>
            <pc:docMk/>
            <pc:sldMk cId="3502970854" sldId="272"/>
            <ac:spMk id="6" creationId="{1B2FD00E-DDB3-49B1-BECD-1B39226FF18C}"/>
          </ac:spMkLst>
        </pc:spChg>
        <pc:spChg chg="del">
          <ac:chgData name="Stacey Tamagni" userId="30ace51c-da24-40ca-a8a0-6e798ad9dd77" providerId="ADAL" clId="{7F5B7AD7-7FC1-417C-9992-E6E2DBB0F9A3}" dt="2022-04-08T18:42:39.772" v="2036" actId="478"/>
          <ac:spMkLst>
            <pc:docMk/>
            <pc:sldMk cId="3502970854" sldId="272"/>
            <ac:spMk id="7" creationId="{598DD7ED-D8D9-4F22-9342-19B07971BABB}"/>
          </ac:spMkLst>
        </pc:spChg>
      </pc:sldChg>
      <pc:sldChg chg="modSp add mod">
        <pc:chgData name="Stacey Tamagni" userId="30ace51c-da24-40ca-a8a0-6e798ad9dd77" providerId="ADAL" clId="{7F5B7AD7-7FC1-417C-9992-E6E2DBB0F9A3}" dt="2022-04-12T19:14:33.610" v="4192" actId="20577"/>
        <pc:sldMkLst>
          <pc:docMk/>
          <pc:sldMk cId="1997717018" sldId="273"/>
        </pc:sldMkLst>
        <pc:spChg chg="mod">
          <ac:chgData name="Stacey Tamagni" userId="30ace51c-da24-40ca-a8a0-6e798ad9dd77" providerId="ADAL" clId="{7F5B7AD7-7FC1-417C-9992-E6E2DBB0F9A3}" dt="2022-04-08T22:25:12.961" v="2207" actId="20577"/>
          <ac:spMkLst>
            <pc:docMk/>
            <pc:sldMk cId="1997717018" sldId="273"/>
            <ac:spMk id="4" creationId="{0EFD2762-68A5-4F58-8BFE-919DBF5B93E5}"/>
          </ac:spMkLst>
        </pc:spChg>
        <pc:spChg chg="mod">
          <ac:chgData name="Stacey Tamagni" userId="30ace51c-da24-40ca-a8a0-6e798ad9dd77" providerId="ADAL" clId="{7F5B7AD7-7FC1-417C-9992-E6E2DBB0F9A3}" dt="2022-04-12T19:14:33.610" v="4192" actId="20577"/>
          <ac:spMkLst>
            <pc:docMk/>
            <pc:sldMk cId="1997717018" sldId="273"/>
            <ac:spMk id="5" creationId="{4FD7EA9D-E362-4377-B25F-AEEF5EBD9365}"/>
          </ac:spMkLst>
        </pc:spChg>
      </pc:sldChg>
      <pc:sldChg chg="modSp add mod">
        <pc:chgData name="Stacey Tamagni" userId="30ace51c-da24-40ca-a8a0-6e798ad9dd77" providerId="ADAL" clId="{7F5B7AD7-7FC1-417C-9992-E6E2DBB0F9A3}" dt="2022-04-08T22:59:32.777" v="3330" actId="20577"/>
        <pc:sldMkLst>
          <pc:docMk/>
          <pc:sldMk cId="1722429543" sldId="274"/>
        </pc:sldMkLst>
        <pc:spChg chg="mod">
          <ac:chgData name="Stacey Tamagni" userId="30ace51c-da24-40ca-a8a0-6e798ad9dd77" providerId="ADAL" clId="{7F5B7AD7-7FC1-417C-9992-E6E2DBB0F9A3}" dt="2022-04-08T22:53:47.473" v="2859" actId="313"/>
          <ac:spMkLst>
            <pc:docMk/>
            <pc:sldMk cId="1722429543" sldId="274"/>
            <ac:spMk id="4" creationId="{0EFD2762-68A5-4F58-8BFE-919DBF5B93E5}"/>
          </ac:spMkLst>
        </pc:spChg>
        <pc:spChg chg="mod">
          <ac:chgData name="Stacey Tamagni" userId="30ace51c-da24-40ca-a8a0-6e798ad9dd77" providerId="ADAL" clId="{7F5B7AD7-7FC1-417C-9992-E6E2DBB0F9A3}" dt="2022-04-08T22:59:32.777" v="3330" actId="20577"/>
          <ac:spMkLst>
            <pc:docMk/>
            <pc:sldMk cId="1722429543" sldId="274"/>
            <ac:spMk id="5" creationId="{4FD7EA9D-E362-4377-B25F-AEEF5EBD9365}"/>
          </ac:spMkLst>
        </pc:spChg>
      </pc:sldChg>
      <pc:sldChg chg="modSp add mod">
        <pc:chgData name="Stacey Tamagni" userId="30ace51c-da24-40ca-a8a0-6e798ad9dd77" providerId="ADAL" clId="{7F5B7AD7-7FC1-417C-9992-E6E2DBB0F9A3}" dt="2022-04-11T22:06:53.424" v="4163" actId="20577"/>
        <pc:sldMkLst>
          <pc:docMk/>
          <pc:sldMk cId="3344085891" sldId="275"/>
        </pc:sldMkLst>
        <pc:spChg chg="mod">
          <ac:chgData name="Stacey Tamagni" userId="30ace51c-da24-40ca-a8a0-6e798ad9dd77" providerId="ADAL" clId="{7F5B7AD7-7FC1-417C-9992-E6E2DBB0F9A3}" dt="2022-04-08T22:59:50.192" v="3344" actId="20577"/>
          <ac:spMkLst>
            <pc:docMk/>
            <pc:sldMk cId="3344085891" sldId="275"/>
            <ac:spMk id="4" creationId="{0EFD2762-68A5-4F58-8BFE-919DBF5B93E5}"/>
          </ac:spMkLst>
        </pc:spChg>
        <pc:spChg chg="mod">
          <ac:chgData name="Stacey Tamagni" userId="30ace51c-da24-40ca-a8a0-6e798ad9dd77" providerId="ADAL" clId="{7F5B7AD7-7FC1-417C-9992-E6E2DBB0F9A3}" dt="2022-04-11T22:06:53.424" v="4163" actId="20577"/>
          <ac:spMkLst>
            <pc:docMk/>
            <pc:sldMk cId="3344085891" sldId="275"/>
            <ac:spMk id="5" creationId="{4FD7EA9D-E362-4377-B25F-AEEF5EBD9365}"/>
          </ac:spMkLst>
        </pc:spChg>
      </pc:sldChg>
      <pc:sldChg chg="modSp add mod">
        <pc:chgData name="Stacey Tamagni" userId="30ace51c-da24-40ca-a8a0-6e798ad9dd77" providerId="ADAL" clId="{7F5B7AD7-7FC1-417C-9992-E6E2DBB0F9A3}" dt="2022-04-12T19:27:37.945" v="4196" actId="20577"/>
        <pc:sldMkLst>
          <pc:docMk/>
          <pc:sldMk cId="2501261300" sldId="276"/>
        </pc:sldMkLst>
        <pc:spChg chg="mod">
          <ac:chgData name="Stacey Tamagni" userId="30ace51c-da24-40ca-a8a0-6e798ad9dd77" providerId="ADAL" clId="{7F5B7AD7-7FC1-417C-9992-E6E2DBB0F9A3}" dt="2022-04-08T23:11:52.387" v="3761" actId="20577"/>
          <ac:spMkLst>
            <pc:docMk/>
            <pc:sldMk cId="2501261300" sldId="276"/>
            <ac:spMk id="4" creationId="{0EFD2762-68A5-4F58-8BFE-919DBF5B93E5}"/>
          </ac:spMkLst>
        </pc:spChg>
        <pc:spChg chg="mod">
          <ac:chgData name="Stacey Tamagni" userId="30ace51c-da24-40ca-a8a0-6e798ad9dd77" providerId="ADAL" clId="{7F5B7AD7-7FC1-417C-9992-E6E2DBB0F9A3}" dt="2022-04-12T19:27:37.945" v="4196" actId="20577"/>
          <ac:spMkLst>
            <pc:docMk/>
            <pc:sldMk cId="2501261300" sldId="276"/>
            <ac:spMk id="5" creationId="{4FD7EA9D-E362-4377-B25F-AEEF5EBD9365}"/>
          </ac:spMkLst>
        </pc:spChg>
      </pc:sldChg>
      <pc:sldChg chg="modSp add del">
        <pc:chgData name="Stacey Tamagni" userId="30ace51c-da24-40ca-a8a0-6e798ad9dd77" providerId="ADAL" clId="{7F5B7AD7-7FC1-417C-9992-E6E2DBB0F9A3}" dt="2022-04-11T15:24:44.617" v="3826" actId="47"/>
        <pc:sldMkLst>
          <pc:docMk/>
          <pc:sldMk cId="2814528789" sldId="277"/>
        </pc:sldMkLst>
        <pc:graphicFrameChg chg="mod">
          <ac:chgData name="Stacey Tamagni" userId="30ace51c-da24-40ca-a8a0-6e798ad9dd77" providerId="ADAL" clId="{7F5B7AD7-7FC1-417C-9992-E6E2DBB0F9A3}" dt="2022-04-11T15:24:34.819" v="3822" actId="478"/>
          <ac:graphicFrameMkLst>
            <pc:docMk/>
            <pc:sldMk cId="2814528789" sldId="277"/>
            <ac:graphicFrameMk id="6" creationId="{88030436-BE32-49C9-B6DE-C5006B5B1DD9}"/>
          </ac:graphicFrameMkLst>
        </pc:graphicFrameChg>
      </pc:sldChg>
      <pc:sldChg chg="modSp add mod ord">
        <pc:chgData name="Stacey Tamagni" userId="30ace51c-da24-40ca-a8a0-6e798ad9dd77" providerId="ADAL" clId="{7F5B7AD7-7FC1-417C-9992-E6E2DBB0F9A3}" dt="2022-04-11T15:27:03.957" v="4006" actId="20577"/>
        <pc:sldMkLst>
          <pc:docMk/>
          <pc:sldMk cId="2445926737" sldId="278"/>
        </pc:sldMkLst>
        <pc:spChg chg="mod">
          <ac:chgData name="Stacey Tamagni" userId="30ace51c-da24-40ca-a8a0-6e798ad9dd77" providerId="ADAL" clId="{7F5B7AD7-7FC1-417C-9992-E6E2DBB0F9A3}" dt="2022-04-11T15:24:54.964" v="3827"/>
          <ac:spMkLst>
            <pc:docMk/>
            <pc:sldMk cId="2445926737" sldId="278"/>
            <ac:spMk id="4" creationId="{0EFD2762-68A5-4F58-8BFE-919DBF5B93E5}"/>
          </ac:spMkLst>
        </pc:spChg>
        <pc:spChg chg="mod">
          <ac:chgData name="Stacey Tamagni" userId="30ace51c-da24-40ca-a8a0-6e798ad9dd77" providerId="ADAL" clId="{7F5B7AD7-7FC1-417C-9992-E6E2DBB0F9A3}" dt="2022-04-11T15:27:03.957" v="4006" actId="20577"/>
          <ac:spMkLst>
            <pc:docMk/>
            <pc:sldMk cId="2445926737" sldId="278"/>
            <ac:spMk id="5" creationId="{4FD7EA9D-E362-4377-B25F-AEEF5EBD9365}"/>
          </ac:spMkLst>
        </pc:spChg>
      </pc:sldChg>
    </pc:docChg>
  </pc:docChgLst>
  <pc:docChgLst>
    <pc:chgData name="Stacey Tamagni" userId="30ace51c-da24-40ca-a8a0-6e798ad9dd77" providerId="ADAL" clId="{3FE4C257-07B7-4814-A5E8-940791E47E68}"/>
    <pc:docChg chg="undo custSel addSld delSld modSld sldOrd">
      <pc:chgData name="Stacey Tamagni" userId="30ace51c-da24-40ca-a8a0-6e798ad9dd77" providerId="ADAL" clId="{3FE4C257-07B7-4814-A5E8-940791E47E68}" dt="2023-05-19T23:34:01.087" v="603" actId="1076"/>
      <pc:docMkLst>
        <pc:docMk/>
      </pc:docMkLst>
      <pc:sldChg chg="modSp mod">
        <pc:chgData name="Stacey Tamagni" userId="30ace51c-da24-40ca-a8a0-6e798ad9dd77" providerId="ADAL" clId="{3FE4C257-07B7-4814-A5E8-940791E47E68}" dt="2023-05-19T23:01:40.244" v="12" actId="20577"/>
        <pc:sldMkLst>
          <pc:docMk/>
          <pc:sldMk cId="2363226479" sldId="257"/>
        </pc:sldMkLst>
        <pc:spChg chg="mod">
          <ac:chgData name="Stacey Tamagni" userId="30ace51c-da24-40ca-a8a0-6e798ad9dd77" providerId="ADAL" clId="{3FE4C257-07B7-4814-A5E8-940791E47E68}" dt="2023-05-19T23:01:40.244" v="12" actId="20577"/>
          <ac:spMkLst>
            <pc:docMk/>
            <pc:sldMk cId="2363226479" sldId="257"/>
            <ac:spMk id="5" creationId="{86C4ABA6-7F77-4CE3-B0EC-A208AF745D7B}"/>
          </ac:spMkLst>
        </pc:spChg>
      </pc:sldChg>
      <pc:sldChg chg="addSp delSp modSp mod">
        <pc:chgData name="Stacey Tamagni" userId="30ace51c-da24-40ca-a8a0-6e798ad9dd77" providerId="ADAL" clId="{3FE4C257-07B7-4814-A5E8-940791E47E68}" dt="2023-05-19T23:22:53.489" v="592" actId="1076"/>
        <pc:sldMkLst>
          <pc:docMk/>
          <pc:sldMk cId="1460619881" sldId="259"/>
        </pc:sldMkLst>
        <pc:picChg chg="del">
          <ac:chgData name="Stacey Tamagni" userId="30ace51c-da24-40ca-a8a0-6e798ad9dd77" providerId="ADAL" clId="{3FE4C257-07B7-4814-A5E8-940791E47E68}" dt="2023-05-19T23:22:46.897" v="588" actId="478"/>
          <ac:picMkLst>
            <pc:docMk/>
            <pc:sldMk cId="1460619881" sldId="259"/>
            <ac:picMk id="2" creationId="{46E843E2-36EE-82CE-2263-F9173AE3D69A}"/>
          </ac:picMkLst>
        </pc:picChg>
        <pc:picChg chg="add mod">
          <ac:chgData name="Stacey Tamagni" userId="30ace51c-da24-40ca-a8a0-6e798ad9dd77" providerId="ADAL" clId="{3FE4C257-07B7-4814-A5E8-940791E47E68}" dt="2023-05-19T23:22:53.489" v="592" actId="1076"/>
          <ac:picMkLst>
            <pc:docMk/>
            <pc:sldMk cId="1460619881" sldId="259"/>
            <ac:picMk id="3" creationId="{89DECDEA-035C-3CCE-1CB8-C58C508BF67D}"/>
          </ac:picMkLst>
        </pc:picChg>
      </pc:sldChg>
      <pc:sldChg chg="addSp delSp modSp mod">
        <pc:chgData name="Stacey Tamagni" userId="30ace51c-da24-40ca-a8a0-6e798ad9dd77" providerId="ADAL" clId="{3FE4C257-07B7-4814-A5E8-940791E47E68}" dt="2023-05-19T23:25:41.971" v="597" actId="1076"/>
        <pc:sldMkLst>
          <pc:docMk/>
          <pc:sldMk cId="2087660314" sldId="265"/>
        </pc:sldMkLst>
        <pc:picChg chg="add mod">
          <ac:chgData name="Stacey Tamagni" userId="30ace51c-da24-40ca-a8a0-6e798ad9dd77" providerId="ADAL" clId="{3FE4C257-07B7-4814-A5E8-940791E47E68}" dt="2023-05-19T23:25:41.971" v="597" actId="1076"/>
          <ac:picMkLst>
            <pc:docMk/>
            <pc:sldMk cId="2087660314" sldId="265"/>
            <ac:picMk id="2" creationId="{83E2D0C7-0227-CA27-E550-07C2126E4A01}"/>
          </ac:picMkLst>
        </pc:picChg>
        <pc:picChg chg="del">
          <ac:chgData name="Stacey Tamagni" userId="30ace51c-da24-40ca-a8a0-6e798ad9dd77" providerId="ADAL" clId="{3FE4C257-07B7-4814-A5E8-940791E47E68}" dt="2023-05-19T23:25:35.475" v="593" actId="478"/>
          <ac:picMkLst>
            <pc:docMk/>
            <pc:sldMk cId="2087660314" sldId="265"/>
            <ac:picMk id="7" creationId="{0C266A34-BDB8-C675-987B-339186FF13B2}"/>
          </ac:picMkLst>
        </pc:picChg>
      </pc:sldChg>
      <pc:sldChg chg="addSp delSp modSp mod">
        <pc:chgData name="Stacey Tamagni" userId="30ace51c-da24-40ca-a8a0-6e798ad9dd77" providerId="ADAL" clId="{3FE4C257-07B7-4814-A5E8-940791E47E68}" dt="2023-05-19T23:34:01.087" v="603" actId="1076"/>
        <pc:sldMkLst>
          <pc:docMk/>
          <pc:sldMk cId="1977515934" sldId="269"/>
        </pc:sldMkLst>
        <pc:picChg chg="add mod">
          <ac:chgData name="Stacey Tamagni" userId="30ace51c-da24-40ca-a8a0-6e798ad9dd77" providerId="ADAL" clId="{3FE4C257-07B7-4814-A5E8-940791E47E68}" dt="2023-05-19T23:34:01.087" v="603" actId="1076"/>
          <ac:picMkLst>
            <pc:docMk/>
            <pc:sldMk cId="1977515934" sldId="269"/>
            <ac:picMk id="2" creationId="{A6E7B17B-F1A3-2320-4A64-A0FEF0E50855}"/>
          </ac:picMkLst>
        </pc:picChg>
        <pc:picChg chg="del">
          <ac:chgData name="Stacey Tamagni" userId="30ace51c-da24-40ca-a8a0-6e798ad9dd77" providerId="ADAL" clId="{3FE4C257-07B7-4814-A5E8-940791E47E68}" dt="2023-05-19T23:33:54.189" v="599" actId="478"/>
          <ac:picMkLst>
            <pc:docMk/>
            <pc:sldMk cId="1977515934" sldId="269"/>
            <ac:picMk id="3" creationId="{B39092E0-4F59-3E93-29F2-8A6A3A4FAE52}"/>
          </ac:picMkLst>
        </pc:picChg>
      </pc:sldChg>
      <pc:sldChg chg="del">
        <pc:chgData name="Stacey Tamagni" userId="30ace51c-da24-40ca-a8a0-6e798ad9dd77" providerId="ADAL" clId="{3FE4C257-07B7-4814-A5E8-940791E47E68}" dt="2023-05-19T23:02:30.439" v="18" actId="2696"/>
        <pc:sldMkLst>
          <pc:docMk/>
          <pc:sldMk cId="3926323741" sldId="270"/>
        </pc:sldMkLst>
      </pc:sldChg>
      <pc:sldChg chg="del">
        <pc:chgData name="Stacey Tamagni" userId="30ace51c-da24-40ca-a8a0-6e798ad9dd77" providerId="ADAL" clId="{3FE4C257-07B7-4814-A5E8-940791E47E68}" dt="2023-05-19T23:02:33.918" v="19" actId="2696"/>
        <pc:sldMkLst>
          <pc:docMk/>
          <pc:sldMk cId="321650607" sldId="271"/>
        </pc:sldMkLst>
      </pc:sldChg>
      <pc:sldChg chg="del">
        <pc:chgData name="Stacey Tamagni" userId="30ace51c-da24-40ca-a8a0-6e798ad9dd77" providerId="ADAL" clId="{3FE4C257-07B7-4814-A5E8-940791E47E68}" dt="2023-05-19T23:02:36.308" v="20" actId="47"/>
        <pc:sldMkLst>
          <pc:docMk/>
          <pc:sldMk cId="3502970854" sldId="272"/>
        </pc:sldMkLst>
      </pc:sldChg>
      <pc:sldChg chg="del">
        <pc:chgData name="Stacey Tamagni" userId="30ace51c-da24-40ca-a8a0-6e798ad9dd77" providerId="ADAL" clId="{3FE4C257-07B7-4814-A5E8-940791E47E68}" dt="2023-05-19T23:02:37.674" v="21" actId="47"/>
        <pc:sldMkLst>
          <pc:docMk/>
          <pc:sldMk cId="1997717018" sldId="273"/>
        </pc:sldMkLst>
      </pc:sldChg>
      <pc:sldChg chg="del">
        <pc:chgData name="Stacey Tamagni" userId="30ace51c-da24-40ca-a8a0-6e798ad9dd77" providerId="ADAL" clId="{3FE4C257-07B7-4814-A5E8-940791E47E68}" dt="2023-05-19T23:02:40.118" v="23" actId="47"/>
        <pc:sldMkLst>
          <pc:docMk/>
          <pc:sldMk cId="1722429543" sldId="274"/>
        </pc:sldMkLst>
      </pc:sldChg>
      <pc:sldChg chg="ord">
        <pc:chgData name="Stacey Tamagni" userId="30ace51c-da24-40ca-a8a0-6e798ad9dd77" providerId="ADAL" clId="{3FE4C257-07B7-4814-A5E8-940791E47E68}" dt="2023-05-19T23:03:01.524" v="26"/>
        <pc:sldMkLst>
          <pc:docMk/>
          <pc:sldMk cId="3344085891" sldId="275"/>
        </pc:sldMkLst>
      </pc:sldChg>
      <pc:sldChg chg="del">
        <pc:chgData name="Stacey Tamagni" userId="30ace51c-da24-40ca-a8a0-6e798ad9dd77" providerId="ADAL" clId="{3FE4C257-07B7-4814-A5E8-940791E47E68}" dt="2023-05-19T23:31:15.042" v="598" actId="2696"/>
        <pc:sldMkLst>
          <pc:docMk/>
          <pc:sldMk cId="2445926737" sldId="278"/>
        </pc:sldMkLst>
      </pc:sldChg>
      <pc:sldChg chg="del">
        <pc:chgData name="Stacey Tamagni" userId="30ace51c-da24-40ca-a8a0-6e798ad9dd77" providerId="ADAL" clId="{3FE4C257-07B7-4814-A5E8-940791E47E68}" dt="2023-05-19T23:02:38.716" v="22" actId="47"/>
        <pc:sldMkLst>
          <pc:docMk/>
          <pc:sldMk cId="1648887315" sldId="279"/>
        </pc:sldMkLst>
      </pc:sldChg>
      <pc:sldChg chg="modSp new mod">
        <pc:chgData name="Stacey Tamagni" userId="30ace51c-da24-40ca-a8a0-6e798ad9dd77" providerId="ADAL" clId="{3FE4C257-07B7-4814-A5E8-940791E47E68}" dt="2023-05-19T23:14:11.764" v="587" actId="115"/>
        <pc:sldMkLst>
          <pc:docMk/>
          <pc:sldMk cId="3567809977" sldId="279"/>
        </pc:sldMkLst>
        <pc:spChg chg="mod">
          <ac:chgData name="Stacey Tamagni" userId="30ace51c-da24-40ca-a8a0-6e798ad9dd77" providerId="ADAL" clId="{3FE4C257-07B7-4814-A5E8-940791E47E68}" dt="2023-05-19T23:03:09.245" v="51" actId="20577"/>
          <ac:spMkLst>
            <pc:docMk/>
            <pc:sldMk cId="3567809977" sldId="279"/>
            <ac:spMk id="2" creationId="{D5B5DD5E-E241-68D7-843E-768784DBB717}"/>
          </ac:spMkLst>
        </pc:spChg>
        <pc:spChg chg="mod">
          <ac:chgData name="Stacey Tamagni" userId="30ace51c-da24-40ca-a8a0-6e798ad9dd77" providerId="ADAL" clId="{3FE4C257-07B7-4814-A5E8-940791E47E68}" dt="2023-05-19T23:14:11.764" v="587" actId="115"/>
          <ac:spMkLst>
            <pc:docMk/>
            <pc:sldMk cId="3567809977" sldId="279"/>
            <ac:spMk id="3" creationId="{859F3D60-4E9D-E926-F376-F54834DA8B09}"/>
          </ac:spMkLst>
        </pc:spChg>
      </pc:sldChg>
      <pc:sldChg chg="del">
        <pc:chgData name="Stacey Tamagni" userId="30ace51c-da24-40ca-a8a0-6e798ad9dd77" providerId="ADAL" clId="{3FE4C257-07B7-4814-A5E8-940791E47E68}" dt="2023-05-19T23:01:52.019" v="13" actId="2696"/>
        <pc:sldMkLst>
          <pc:docMk/>
          <pc:sldMk cId="2713798825" sldId="280"/>
        </pc:sldMkLst>
      </pc:sldChg>
      <pc:sldChg chg="del">
        <pc:chgData name="Stacey Tamagni" userId="30ace51c-da24-40ca-a8a0-6e798ad9dd77" providerId="ADAL" clId="{3FE4C257-07B7-4814-A5E8-940791E47E68}" dt="2023-05-19T23:02:02.715" v="15" actId="2696"/>
        <pc:sldMkLst>
          <pc:docMk/>
          <pc:sldMk cId="1453100403" sldId="281"/>
        </pc:sldMkLst>
      </pc:sldChg>
      <pc:sldChg chg="del">
        <pc:chgData name="Stacey Tamagni" userId="30ace51c-da24-40ca-a8a0-6e798ad9dd77" providerId="ADAL" clId="{3FE4C257-07B7-4814-A5E8-940791E47E68}" dt="2023-05-19T23:02:05.102" v="16" actId="2696"/>
        <pc:sldMkLst>
          <pc:docMk/>
          <pc:sldMk cId="1479735122" sldId="282"/>
        </pc:sldMkLst>
      </pc:sldChg>
      <pc:sldChg chg="del">
        <pc:chgData name="Stacey Tamagni" userId="30ace51c-da24-40ca-a8a0-6e798ad9dd77" providerId="ADAL" clId="{3FE4C257-07B7-4814-A5E8-940791E47E68}" dt="2023-05-19T23:02:00.120" v="14" actId="2696"/>
        <pc:sldMkLst>
          <pc:docMk/>
          <pc:sldMk cId="606753794" sldId="283"/>
        </pc:sldMkLst>
      </pc:sldChg>
      <pc:sldChg chg="del">
        <pc:chgData name="Stacey Tamagni" userId="30ace51c-da24-40ca-a8a0-6e798ad9dd77" providerId="ADAL" clId="{3FE4C257-07B7-4814-A5E8-940791E47E68}" dt="2023-05-19T23:02:07.986" v="17" actId="2696"/>
        <pc:sldMkLst>
          <pc:docMk/>
          <pc:sldMk cId="3829998213" sldId="284"/>
        </pc:sldMkLst>
      </pc:sldChg>
    </pc:docChg>
  </pc:docChgLst>
  <pc:docChgLst>
    <pc:chgData name="Stacey Tamagni" userId="30ace51c-da24-40ca-a8a0-6e798ad9dd77" providerId="ADAL" clId="{7DC83E3A-FFEF-4C61-87BE-8AE59BCB2995}"/>
    <pc:docChg chg="undo custSel addSld delSld modSld">
      <pc:chgData name="Stacey Tamagni" userId="30ace51c-da24-40ca-a8a0-6e798ad9dd77" providerId="ADAL" clId="{7DC83E3A-FFEF-4C61-87BE-8AE59BCB2995}" dt="2022-05-10T21:38:15.845" v="145" actId="1076"/>
      <pc:docMkLst>
        <pc:docMk/>
      </pc:docMkLst>
      <pc:sldChg chg="modSp mod">
        <pc:chgData name="Stacey Tamagni" userId="30ace51c-da24-40ca-a8a0-6e798ad9dd77" providerId="ADAL" clId="{7DC83E3A-FFEF-4C61-87BE-8AE59BCB2995}" dt="2022-05-09T18:18:53.749" v="97" actId="20577"/>
        <pc:sldMkLst>
          <pc:docMk/>
          <pc:sldMk cId="2363226479" sldId="257"/>
        </pc:sldMkLst>
        <pc:spChg chg="mod">
          <ac:chgData name="Stacey Tamagni" userId="30ace51c-da24-40ca-a8a0-6e798ad9dd77" providerId="ADAL" clId="{7DC83E3A-FFEF-4C61-87BE-8AE59BCB2995}" dt="2022-05-09T18:18:53.749" v="97" actId="20577"/>
          <ac:spMkLst>
            <pc:docMk/>
            <pc:sldMk cId="2363226479" sldId="257"/>
            <ac:spMk id="5" creationId="{86C4ABA6-7F77-4CE3-B0EC-A208AF745D7B}"/>
          </ac:spMkLst>
        </pc:spChg>
      </pc:sldChg>
      <pc:sldChg chg="addSp delSp modSp mod">
        <pc:chgData name="Stacey Tamagni" userId="30ace51c-da24-40ca-a8a0-6e798ad9dd77" providerId="ADAL" clId="{7DC83E3A-FFEF-4C61-87BE-8AE59BCB2995}" dt="2022-05-06T23:54:52.056" v="95" actId="1076"/>
        <pc:sldMkLst>
          <pc:docMk/>
          <pc:sldMk cId="1460619881" sldId="259"/>
        </pc:sldMkLst>
        <pc:picChg chg="add del mod">
          <ac:chgData name="Stacey Tamagni" userId="30ace51c-da24-40ca-a8a0-6e798ad9dd77" providerId="ADAL" clId="{7DC83E3A-FFEF-4C61-87BE-8AE59BCB2995}" dt="2022-05-06T23:54:39.014" v="89" actId="478"/>
          <ac:picMkLst>
            <pc:docMk/>
            <pc:sldMk cId="1460619881" sldId="259"/>
            <ac:picMk id="2" creationId="{9E403A9F-5C1D-499E-B390-6409D86223B9}"/>
          </ac:picMkLst>
        </pc:picChg>
        <pc:picChg chg="del">
          <ac:chgData name="Stacey Tamagni" userId="30ace51c-da24-40ca-a8a0-6e798ad9dd77" providerId="ADAL" clId="{7DC83E3A-FFEF-4C61-87BE-8AE59BCB2995}" dt="2022-05-05T22:24:57.848" v="17" actId="478"/>
          <ac:picMkLst>
            <pc:docMk/>
            <pc:sldMk cId="1460619881" sldId="259"/>
            <ac:picMk id="2" creationId="{FF13AEFB-9225-47E0-BC90-62F4CDF75893}"/>
          </ac:picMkLst>
        </pc:picChg>
        <pc:picChg chg="add mod">
          <ac:chgData name="Stacey Tamagni" userId="30ace51c-da24-40ca-a8a0-6e798ad9dd77" providerId="ADAL" clId="{7DC83E3A-FFEF-4C61-87BE-8AE59BCB2995}" dt="2022-05-06T23:54:52.056" v="95" actId="1076"/>
          <ac:picMkLst>
            <pc:docMk/>
            <pc:sldMk cId="1460619881" sldId="259"/>
            <ac:picMk id="3" creationId="{448FAB1E-AFDF-4FF7-962C-7742E12C14AB}"/>
          </ac:picMkLst>
        </pc:picChg>
        <pc:picChg chg="add del mod">
          <ac:chgData name="Stacey Tamagni" userId="30ace51c-da24-40ca-a8a0-6e798ad9dd77" providerId="ADAL" clId="{7DC83E3A-FFEF-4C61-87BE-8AE59BCB2995}" dt="2022-05-06T00:00:08.817" v="75" actId="478"/>
          <ac:picMkLst>
            <pc:docMk/>
            <pc:sldMk cId="1460619881" sldId="259"/>
            <ac:picMk id="3" creationId="{DB7E37EB-D48D-4C77-88AA-F75D5460A6FD}"/>
          </ac:picMkLst>
        </pc:picChg>
        <pc:picChg chg="add del">
          <ac:chgData name="Stacey Tamagni" userId="30ace51c-da24-40ca-a8a0-6e798ad9dd77" providerId="ADAL" clId="{7DC83E3A-FFEF-4C61-87BE-8AE59BCB2995}" dt="2022-05-06T00:00:21.383" v="77" actId="478"/>
          <ac:picMkLst>
            <pc:docMk/>
            <pc:sldMk cId="1460619881" sldId="259"/>
            <ac:picMk id="5" creationId="{9CC33054-B72A-4782-AE3F-E12650018C94}"/>
          </ac:picMkLst>
        </pc:picChg>
        <pc:picChg chg="add del mod">
          <ac:chgData name="Stacey Tamagni" userId="30ace51c-da24-40ca-a8a0-6e798ad9dd77" providerId="ADAL" clId="{7DC83E3A-FFEF-4C61-87BE-8AE59BCB2995}" dt="2022-05-06T23:53:58.952" v="84" actId="478"/>
          <ac:picMkLst>
            <pc:docMk/>
            <pc:sldMk cId="1460619881" sldId="259"/>
            <ac:picMk id="6" creationId="{9847C4CF-4000-420C-9D40-C21C9BA197B5}"/>
          </ac:picMkLst>
        </pc:picChg>
      </pc:sldChg>
      <pc:sldChg chg="addSp delSp modSp mod">
        <pc:chgData name="Stacey Tamagni" userId="30ace51c-da24-40ca-a8a0-6e798ad9dd77" providerId="ADAL" clId="{7DC83E3A-FFEF-4C61-87BE-8AE59BCB2995}" dt="2022-05-10T21:38:15.845" v="145" actId="1076"/>
        <pc:sldMkLst>
          <pc:docMk/>
          <pc:sldMk cId="2087660314" sldId="265"/>
        </pc:sldMkLst>
        <pc:spChg chg="add del">
          <ac:chgData name="Stacey Tamagni" userId="30ace51c-da24-40ca-a8a0-6e798ad9dd77" providerId="ADAL" clId="{7DC83E3A-FFEF-4C61-87BE-8AE59BCB2995}" dt="2022-05-05T22:36:22.385" v="31" actId="22"/>
          <ac:spMkLst>
            <pc:docMk/>
            <pc:sldMk cId="2087660314" sldId="265"/>
            <ac:spMk id="6" creationId="{3A7EBA00-5D93-4DB4-A2A5-20B9BD34F3D0}"/>
          </ac:spMkLst>
        </pc:spChg>
        <pc:picChg chg="add del">
          <ac:chgData name="Stacey Tamagni" userId="30ace51c-da24-40ca-a8a0-6e798ad9dd77" providerId="ADAL" clId="{7DC83E3A-FFEF-4C61-87BE-8AE59BCB2995}" dt="2022-05-10T21:37:55.285" v="141" actId="478"/>
          <ac:picMkLst>
            <pc:docMk/>
            <pc:sldMk cId="2087660314" sldId="265"/>
            <ac:picMk id="2" creationId="{BBE12756-8E58-40BF-8F2D-D7ED52670D5A}"/>
          </ac:picMkLst>
        </pc:picChg>
        <pc:picChg chg="add del mod">
          <ac:chgData name="Stacey Tamagni" userId="30ace51c-da24-40ca-a8a0-6e798ad9dd77" providerId="ADAL" clId="{7DC83E3A-FFEF-4C61-87BE-8AE59BCB2995}" dt="2022-05-05T22:36:07.264" v="26" actId="478"/>
          <ac:picMkLst>
            <pc:docMk/>
            <pc:sldMk cId="2087660314" sldId="265"/>
            <ac:picMk id="2" creationId="{C6C07AB4-46BC-4C68-A180-EA0F9826C4A2}"/>
          </ac:picMkLst>
        </pc:picChg>
        <pc:picChg chg="add del">
          <ac:chgData name="Stacey Tamagni" userId="30ace51c-da24-40ca-a8a0-6e798ad9dd77" providerId="ADAL" clId="{7DC83E3A-FFEF-4C61-87BE-8AE59BCB2995}" dt="2022-05-05T22:36:18.439" v="28" actId="478"/>
          <ac:picMkLst>
            <pc:docMk/>
            <pc:sldMk cId="2087660314" sldId="265"/>
            <ac:picMk id="3" creationId="{3EC71BDB-63EE-45CC-B785-DE3F77AC2F0A}"/>
          </ac:picMkLst>
        </pc:picChg>
        <pc:picChg chg="add mod">
          <ac:chgData name="Stacey Tamagni" userId="30ace51c-da24-40ca-a8a0-6e798ad9dd77" providerId="ADAL" clId="{7DC83E3A-FFEF-4C61-87BE-8AE59BCB2995}" dt="2022-05-10T21:38:15.845" v="145" actId="1076"/>
          <ac:picMkLst>
            <pc:docMk/>
            <pc:sldMk cId="2087660314" sldId="265"/>
            <ac:picMk id="3" creationId="{5D4453B6-FA3C-4A01-B91D-9B1587E5B604}"/>
          </ac:picMkLst>
        </pc:picChg>
        <pc:picChg chg="add del mod">
          <ac:chgData name="Stacey Tamagni" userId="30ace51c-da24-40ca-a8a0-6e798ad9dd77" providerId="ADAL" clId="{7DC83E3A-FFEF-4C61-87BE-8AE59BCB2995}" dt="2022-05-10T21:37:50.893" v="139" actId="478"/>
          <ac:picMkLst>
            <pc:docMk/>
            <pc:sldMk cId="2087660314" sldId="265"/>
            <ac:picMk id="7" creationId="{5DEB6B28-43FD-40D7-81A1-5E31DD38A47A}"/>
          </ac:picMkLst>
        </pc:picChg>
      </pc:sldChg>
      <pc:sldChg chg="del">
        <pc:chgData name="Stacey Tamagni" userId="30ace51c-da24-40ca-a8a0-6e798ad9dd77" providerId="ADAL" clId="{7DC83E3A-FFEF-4C61-87BE-8AE59BCB2995}" dt="2022-05-05T22:37:14.983" v="37" actId="2696"/>
        <pc:sldMkLst>
          <pc:docMk/>
          <pc:sldMk cId="962763587" sldId="266"/>
        </pc:sldMkLst>
      </pc:sldChg>
      <pc:sldChg chg="del">
        <pc:chgData name="Stacey Tamagni" userId="30ace51c-da24-40ca-a8a0-6e798ad9dd77" providerId="ADAL" clId="{7DC83E3A-FFEF-4C61-87BE-8AE59BCB2995}" dt="2022-05-05T22:37:11.802" v="36" actId="2696"/>
        <pc:sldMkLst>
          <pc:docMk/>
          <pc:sldMk cId="3248740749" sldId="267"/>
        </pc:sldMkLst>
      </pc:sldChg>
      <pc:sldChg chg="addSp delSp modSp mod">
        <pc:chgData name="Stacey Tamagni" userId="30ace51c-da24-40ca-a8a0-6e798ad9dd77" providerId="ADAL" clId="{7DC83E3A-FFEF-4C61-87BE-8AE59BCB2995}" dt="2022-05-05T23:12:10.107" v="58" actId="1076"/>
        <pc:sldMkLst>
          <pc:docMk/>
          <pc:sldMk cId="1977515934" sldId="269"/>
        </pc:sldMkLst>
        <pc:picChg chg="add del mod">
          <ac:chgData name="Stacey Tamagni" userId="30ace51c-da24-40ca-a8a0-6e798ad9dd77" providerId="ADAL" clId="{7DC83E3A-FFEF-4C61-87BE-8AE59BCB2995}" dt="2022-05-05T23:11:23.575" v="51" actId="478"/>
          <ac:picMkLst>
            <pc:docMk/>
            <pc:sldMk cId="1977515934" sldId="269"/>
            <ac:picMk id="2" creationId="{310C374F-F2A0-41A6-9880-B561FA79E055}"/>
          </ac:picMkLst>
        </pc:picChg>
        <pc:picChg chg="add del">
          <ac:chgData name="Stacey Tamagni" userId="30ace51c-da24-40ca-a8a0-6e798ad9dd77" providerId="ADAL" clId="{7DC83E3A-FFEF-4C61-87BE-8AE59BCB2995}" dt="2022-05-05T23:11:38.016" v="53" actId="478"/>
          <ac:picMkLst>
            <pc:docMk/>
            <pc:sldMk cId="1977515934" sldId="269"/>
            <ac:picMk id="3" creationId="{C299CF83-079A-4941-996D-2628F9029C1D}"/>
          </ac:picMkLst>
        </pc:picChg>
        <pc:picChg chg="add mod">
          <ac:chgData name="Stacey Tamagni" userId="30ace51c-da24-40ca-a8a0-6e798ad9dd77" providerId="ADAL" clId="{7DC83E3A-FFEF-4C61-87BE-8AE59BCB2995}" dt="2022-05-05T23:12:10.107" v="58" actId="1076"/>
          <ac:picMkLst>
            <pc:docMk/>
            <pc:sldMk cId="1977515934" sldId="269"/>
            <ac:picMk id="5" creationId="{FA0FE978-6897-4570-886D-479EDA0EF77E}"/>
          </ac:picMkLst>
        </pc:picChg>
      </pc:sldChg>
      <pc:sldChg chg="addSp modSp mod">
        <pc:chgData name="Stacey Tamagni" userId="30ace51c-da24-40ca-a8a0-6e798ad9dd77" providerId="ADAL" clId="{7DC83E3A-FFEF-4C61-87BE-8AE59BCB2995}" dt="2022-05-05T23:35:31.885" v="62" actId="1076"/>
        <pc:sldMkLst>
          <pc:docMk/>
          <pc:sldMk cId="321650607" sldId="271"/>
        </pc:sldMkLst>
        <pc:picChg chg="add mod">
          <ac:chgData name="Stacey Tamagni" userId="30ace51c-da24-40ca-a8a0-6e798ad9dd77" providerId="ADAL" clId="{7DC83E3A-FFEF-4C61-87BE-8AE59BCB2995}" dt="2022-05-05T23:35:31.885" v="62" actId="1076"/>
          <ac:picMkLst>
            <pc:docMk/>
            <pc:sldMk cId="321650607" sldId="271"/>
            <ac:picMk id="2" creationId="{F1F543BA-D62C-4011-854B-CD17ACBFBFC1}"/>
          </ac:picMkLst>
        </pc:picChg>
      </pc:sldChg>
      <pc:sldChg chg="addSp delSp modSp mod">
        <pc:chgData name="Stacey Tamagni" userId="30ace51c-da24-40ca-a8a0-6e798ad9dd77" providerId="ADAL" clId="{7DC83E3A-FFEF-4C61-87BE-8AE59BCB2995}" dt="2022-05-10T20:52:57.135" v="138" actId="1076"/>
        <pc:sldMkLst>
          <pc:docMk/>
          <pc:sldMk cId="1997717018" sldId="273"/>
        </pc:sldMkLst>
        <pc:picChg chg="add del mod">
          <ac:chgData name="Stacey Tamagni" userId="30ace51c-da24-40ca-a8a0-6e798ad9dd77" providerId="ADAL" clId="{7DC83E3A-FFEF-4C61-87BE-8AE59BCB2995}" dt="2022-05-10T20:52:50.380" v="134" actId="478"/>
          <ac:picMkLst>
            <pc:docMk/>
            <pc:sldMk cId="1997717018" sldId="273"/>
            <ac:picMk id="2" creationId="{AE7D2832-DB7D-4771-B42F-D82F7D075165}"/>
          </ac:picMkLst>
        </pc:picChg>
        <pc:picChg chg="add mod">
          <ac:chgData name="Stacey Tamagni" userId="30ace51c-da24-40ca-a8a0-6e798ad9dd77" providerId="ADAL" clId="{7DC83E3A-FFEF-4C61-87BE-8AE59BCB2995}" dt="2022-05-10T20:52:57.135" v="138" actId="1076"/>
          <ac:picMkLst>
            <pc:docMk/>
            <pc:sldMk cId="1997717018" sldId="273"/>
            <ac:picMk id="3" creationId="{59D14EF2-F335-4A3F-8EC6-F95BA655B480}"/>
          </ac:picMkLst>
        </pc:picChg>
      </pc:sldChg>
      <pc:sldChg chg="addSp modSp mod">
        <pc:chgData name="Stacey Tamagni" userId="30ace51c-da24-40ca-a8a0-6e798ad9dd77" providerId="ADAL" clId="{7DC83E3A-FFEF-4C61-87BE-8AE59BCB2995}" dt="2022-05-05T23:54:58.826" v="74" actId="1076"/>
        <pc:sldMkLst>
          <pc:docMk/>
          <pc:sldMk cId="1722429543" sldId="274"/>
        </pc:sldMkLst>
        <pc:picChg chg="add mod">
          <ac:chgData name="Stacey Tamagni" userId="30ace51c-da24-40ca-a8a0-6e798ad9dd77" providerId="ADAL" clId="{7DC83E3A-FFEF-4C61-87BE-8AE59BCB2995}" dt="2022-05-05T23:54:58.826" v="74" actId="1076"/>
          <ac:picMkLst>
            <pc:docMk/>
            <pc:sldMk cId="1722429543" sldId="274"/>
            <ac:picMk id="2" creationId="{51C34560-29C2-440E-B6B1-CB719EC202D7}"/>
          </ac:picMkLst>
        </pc:picChg>
      </pc:sldChg>
      <pc:sldChg chg="addSp delSp modSp mod">
        <pc:chgData name="Stacey Tamagni" userId="30ace51c-da24-40ca-a8a0-6e798ad9dd77" providerId="ADAL" clId="{7DC83E3A-FFEF-4C61-87BE-8AE59BCB2995}" dt="2022-05-05T23:05:58.733" v="46" actId="1076"/>
        <pc:sldMkLst>
          <pc:docMk/>
          <pc:sldMk cId="2445926737" sldId="278"/>
        </pc:sldMkLst>
        <pc:picChg chg="add del mod">
          <ac:chgData name="Stacey Tamagni" userId="30ace51c-da24-40ca-a8a0-6e798ad9dd77" providerId="ADAL" clId="{7DC83E3A-FFEF-4C61-87BE-8AE59BCB2995}" dt="2022-05-05T23:05:51.549" v="42" actId="478"/>
          <ac:picMkLst>
            <pc:docMk/>
            <pc:sldMk cId="2445926737" sldId="278"/>
            <ac:picMk id="2" creationId="{E1F66C40-9D81-4332-A5C3-A46867C55CAE}"/>
          </ac:picMkLst>
        </pc:picChg>
        <pc:picChg chg="add mod">
          <ac:chgData name="Stacey Tamagni" userId="30ace51c-da24-40ca-a8a0-6e798ad9dd77" providerId="ADAL" clId="{7DC83E3A-FFEF-4C61-87BE-8AE59BCB2995}" dt="2022-05-05T23:05:58.733" v="46" actId="1076"/>
          <ac:picMkLst>
            <pc:docMk/>
            <pc:sldMk cId="2445926737" sldId="278"/>
            <ac:picMk id="3" creationId="{020DF9F2-0279-4357-BD2C-A4DAB35A468A}"/>
          </ac:picMkLst>
        </pc:picChg>
      </pc:sldChg>
      <pc:sldChg chg="addSp modSp mod">
        <pc:chgData name="Stacey Tamagni" userId="30ace51c-da24-40ca-a8a0-6e798ad9dd77" providerId="ADAL" clId="{7DC83E3A-FFEF-4C61-87BE-8AE59BCB2995}" dt="2022-05-05T23:52:51.267" v="70" actId="1076"/>
        <pc:sldMkLst>
          <pc:docMk/>
          <pc:sldMk cId="1648887315" sldId="279"/>
        </pc:sldMkLst>
        <pc:picChg chg="add mod">
          <ac:chgData name="Stacey Tamagni" userId="30ace51c-da24-40ca-a8a0-6e798ad9dd77" providerId="ADAL" clId="{7DC83E3A-FFEF-4C61-87BE-8AE59BCB2995}" dt="2022-05-05T23:52:51.267" v="70" actId="1076"/>
          <ac:picMkLst>
            <pc:docMk/>
            <pc:sldMk cId="1648887315" sldId="279"/>
            <ac:picMk id="2" creationId="{C1B11497-94B9-482C-B5EA-6BD5516DF84D}"/>
          </ac:picMkLst>
        </pc:picChg>
      </pc:sldChg>
      <pc:sldChg chg="addSp delSp modSp add mod">
        <pc:chgData name="Stacey Tamagni" userId="30ace51c-da24-40ca-a8a0-6e798ad9dd77" providerId="ADAL" clId="{7DC83E3A-FFEF-4C61-87BE-8AE59BCB2995}" dt="2022-05-05T22:13:14.908" v="16" actId="1076"/>
        <pc:sldMkLst>
          <pc:docMk/>
          <pc:sldMk cId="2713798825" sldId="280"/>
        </pc:sldMkLst>
        <pc:picChg chg="del">
          <ac:chgData name="Stacey Tamagni" userId="30ace51c-da24-40ca-a8a0-6e798ad9dd77" providerId="ADAL" clId="{7DC83E3A-FFEF-4C61-87BE-8AE59BCB2995}" dt="2022-05-05T22:10:28.308" v="8" actId="478"/>
          <ac:picMkLst>
            <pc:docMk/>
            <pc:sldMk cId="2713798825" sldId="280"/>
            <ac:picMk id="2" creationId="{FF13AEFB-9225-47E0-BC90-62F4CDF75893}"/>
          </ac:picMkLst>
        </pc:picChg>
        <pc:picChg chg="add del mod">
          <ac:chgData name="Stacey Tamagni" userId="30ace51c-da24-40ca-a8a0-6e798ad9dd77" providerId="ADAL" clId="{7DC83E3A-FFEF-4C61-87BE-8AE59BCB2995}" dt="2022-05-05T22:12:47.603" v="11" actId="478"/>
          <ac:picMkLst>
            <pc:docMk/>
            <pc:sldMk cId="2713798825" sldId="280"/>
            <ac:picMk id="3" creationId="{ECCFB073-6FCB-4020-BA76-3A92B84448F7}"/>
          </ac:picMkLst>
        </pc:picChg>
        <pc:picChg chg="add mod">
          <ac:chgData name="Stacey Tamagni" userId="30ace51c-da24-40ca-a8a0-6e798ad9dd77" providerId="ADAL" clId="{7DC83E3A-FFEF-4C61-87BE-8AE59BCB2995}" dt="2022-05-05T22:13:14.908" v="16" actId="1076"/>
          <ac:picMkLst>
            <pc:docMk/>
            <pc:sldMk cId="2713798825" sldId="280"/>
            <ac:picMk id="5" creationId="{AF1F7857-F702-4675-9CC5-98C230F418EB}"/>
          </ac:picMkLst>
        </pc:picChg>
      </pc:sldChg>
      <pc:sldChg chg="addSp delSp modSp add mod">
        <pc:chgData name="Stacey Tamagni" userId="30ace51c-da24-40ca-a8a0-6e798ad9dd77" providerId="ADAL" clId="{7DC83E3A-FFEF-4C61-87BE-8AE59BCB2995}" dt="2022-05-09T23:23:08.351" v="133" actId="1076"/>
        <pc:sldMkLst>
          <pc:docMk/>
          <pc:sldMk cId="2999218619" sldId="281"/>
        </pc:sldMkLst>
        <pc:spChg chg="mod">
          <ac:chgData name="Stacey Tamagni" userId="30ace51c-da24-40ca-a8a0-6e798ad9dd77" providerId="ADAL" clId="{7DC83E3A-FFEF-4C61-87BE-8AE59BCB2995}" dt="2022-05-09T21:13:53.451" v="124" actId="20577"/>
          <ac:spMkLst>
            <pc:docMk/>
            <pc:sldMk cId="2999218619" sldId="281"/>
            <ac:spMk id="4" creationId="{0EFD2762-68A5-4F58-8BFE-919DBF5B93E5}"/>
          </ac:spMkLst>
        </pc:spChg>
        <pc:picChg chg="add del mod">
          <ac:chgData name="Stacey Tamagni" userId="30ace51c-da24-40ca-a8a0-6e798ad9dd77" providerId="ADAL" clId="{7DC83E3A-FFEF-4C61-87BE-8AE59BCB2995}" dt="2022-05-09T23:22:59.471" v="129" actId="478"/>
          <ac:picMkLst>
            <pc:docMk/>
            <pc:sldMk cId="2999218619" sldId="281"/>
            <ac:picMk id="2" creationId="{7F4FAA75-6A28-4B9A-A984-0E9D79BA3DAA}"/>
          </ac:picMkLst>
        </pc:picChg>
        <pc:picChg chg="add mod">
          <ac:chgData name="Stacey Tamagni" userId="30ace51c-da24-40ca-a8a0-6e798ad9dd77" providerId="ADAL" clId="{7DC83E3A-FFEF-4C61-87BE-8AE59BCB2995}" dt="2022-05-09T23:23:08.351" v="133" actId="1076"/>
          <ac:picMkLst>
            <pc:docMk/>
            <pc:sldMk cId="2999218619" sldId="281"/>
            <ac:picMk id="3" creationId="{8122C0AF-B7C7-4E90-93EA-0FF78AEE55F9}"/>
          </ac:picMkLst>
        </pc:picChg>
        <pc:picChg chg="del">
          <ac:chgData name="Stacey Tamagni" userId="30ace51c-da24-40ca-a8a0-6e798ad9dd77" providerId="ADAL" clId="{7DC83E3A-FFEF-4C61-87BE-8AE59BCB2995}" dt="2022-05-09T21:13:46.971" v="99" actId="478"/>
          <ac:picMkLst>
            <pc:docMk/>
            <pc:sldMk cId="2999218619" sldId="281"/>
            <ac:picMk id="5" creationId="{AF1F7857-F702-4675-9CC5-98C230F418EB}"/>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748F976-909A-4AD5-836D-E442A628667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634F59B0-4570-4FAE-958E-052F9EA2606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80D72F7-46B4-4047-890E-3D8B017EEC19}" type="datetimeFigureOut">
              <a:rPr lang="en-US" smtClean="0"/>
              <a:t>8/21/2023</a:t>
            </a:fld>
            <a:endParaRPr lang="en-US"/>
          </a:p>
        </p:txBody>
      </p:sp>
      <p:sp>
        <p:nvSpPr>
          <p:cNvPr id="4" name="Footer Placeholder 3">
            <a:extLst>
              <a:ext uri="{FF2B5EF4-FFF2-40B4-BE49-F238E27FC236}">
                <a16:creationId xmlns:a16="http://schemas.microsoft.com/office/drawing/2014/main" id="{A4043191-9F03-4800-9546-2B465094191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1BAE762E-0B86-4655-8B5C-79D6EF11C98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01432B0-98EB-447E-803B-FFC90FC8CD92}" type="slidenum">
              <a:rPr lang="en-US" smtClean="0"/>
              <a:t>‹#›</a:t>
            </a:fld>
            <a:endParaRPr lang="en-US"/>
          </a:p>
        </p:txBody>
      </p:sp>
    </p:spTree>
    <p:extLst>
      <p:ext uri="{BB962C8B-B14F-4D97-AF65-F5344CB8AC3E}">
        <p14:creationId xmlns:p14="http://schemas.microsoft.com/office/powerpoint/2010/main" val="30008922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CF77DEF-AF61-4E0E-B81D-0A27291A901C}" type="datetimeFigureOut">
              <a:rPr lang="en-US" smtClean="0"/>
              <a:t>8/21/2023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F922EC-6BE4-44AB-BD28-DD2BDE19BFE2}" type="slidenum">
              <a:rPr lang="en-US" smtClean="0"/>
              <a:t>‹#›</a:t>
            </a:fld>
            <a:endParaRPr lang="en-US"/>
          </a:p>
        </p:txBody>
      </p:sp>
    </p:spTree>
    <p:extLst>
      <p:ext uri="{BB962C8B-B14F-4D97-AF65-F5344CB8AC3E}">
        <p14:creationId xmlns:p14="http://schemas.microsoft.com/office/powerpoint/2010/main" val="37182441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F4F4F4"/>
        </a:solidFill>
        <a:effectLst/>
      </p:bgPr>
    </p:bg>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FCEC48A9-C25D-46B7-9044-92C158BD033F}"/>
              </a:ext>
            </a:extLst>
          </p:cNvPr>
          <p:cNvSpPr>
            <a:spLocks noGrp="1" noChangeAspect="1"/>
          </p:cNvSpPr>
          <p:nvPr>
            <p:ph type="pic" sz="quarter" idx="10" hasCustomPrompt="1"/>
          </p:nvPr>
        </p:nvSpPr>
        <p:spPr>
          <a:xfrm>
            <a:off x="221226" y="228138"/>
            <a:ext cx="11747090" cy="4823185"/>
          </a:xfrm>
          <a:prstGeom prst="rect">
            <a:avLst/>
          </a:prstGeom>
        </p:spPr>
        <p:txBody>
          <a:bodyPr/>
          <a:lstStyle>
            <a:lvl1pPr marL="0" indent="0">
              <a:buNone/>
              <a:defRPr sz="2400" b="0"/>
            </a:lvl1pPr>
          </a:lstStyle>
          <a:p>
            <a:r>
              <a:rPr lang="en-US" dirty="0"/>
              <a:t>-- Insert Image Here -- Choose your own image, formatted to 1924x790 pixels, or choose from pre-formatted images in the “Intro Slide Images” folder on the Employee Communications Drive. To insert image click the pictures icon in the center of this frame. </a:t>
            </a:r>
          </a:p>
        </p:txBody>
      </p:sp>
      <p:pic>
        <p:nvPicPr>
          <p:cNvPr id="10" name="Picture 9">
            <a:extLst>
              <a:ext uri="{FF2B5EF4-FFF2-40B4-BE49-F238E27FC236}">
                <a16:creationId xmlns:a16="http://schemas.microsoft.com/office/drawing/2014/main" id="{ADA30A57-B7CB-4078-B07B-17CC53777DC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5102942"/>
            <a:ext cx="12191999" cy="1761211"/>
          </a:xfrm>
          <a:prstGeom prst="rect">
            <a:avLst/>
          </a:prstGeom>
        </p:spPr>
      </p:pic>
      <p:sp>
        <p:nvSpPr>
          <p:cNvPr id="12" name="Text Placeholder 11">
            <a:extLst>
              <a:ext uri="{FF2B5EF4-FFF2-40B4-BE49-F238E27FC236}">
                <a16:creationId xmlns:a16="http://schemas.microsoft.com/office/drawing/2014/main" id="{831E32AB-604E-4CB5-A102-A7D0025A3036}"/>
              </a:ext>
            </a:extLst>
          </p:cNvPr>
          <p:cNvSpPr>
            <a:spLocks noGrp="1"/>
          </p:cNvSpPr>
          <p:nvPr>
            <p:ph type="body" sz="quarter" idx="11" hasCustomPrompt="1"/>
          </p:nvPr>
        </p:nvSpPr>
        <p:spPr>
          <a:xfrm>
            <a:off x="398463" y="5500688"/>
            <a:ext cx="8486775" cy="958850"/>
          </a:xfrm>
          <a:prstGeom prst="rect">
            <a:avLst/>
          </a:prstGeom>
        </p:spPr>
        <p:txBody>
          <a:bodyPr lIns="0" tIns="0" bIns="0" anchor="ctr" anchorCtr="0"/>
          <a:lstStyle>
            <a:lvl1pPr marL="0" indent="0">
              <a:buNone/>
              <a:defRPr sz="4000">
                <a:solidFill>
                  <a:srgbClr val="F4F4F4"/>
                </a:solidFill>
                <a:latin typeface="Domine" panose="02040503040403060204" pitchFamily="18" charset="0"/>
              </a:defRPr>
            </a:lvl1pPr>
            <a:lvl2pPr marL="457200" indent="0">
              <a:buNone/>
              <a:defRPr/>
            </a:lvl2pPr>
          </a:lstStyle>
          <a:p>
            <a:pPr lvl="0"/>
            <a:r>
              <a:rPr lang="en-US" dirty="0"/>
              <a:t>Click to Edit Title</a:t>
            </a:r>
          </a:p>
        </p:txBody>
      </p:sp>
    </p:spTree>
    <p:extLst>
      <p:ext uri="{BB962C8B-B14F-4D97-AF65-F5344CB8AC3E}">
        <p14:creationId xmlns:p14="http://schemas.microsoft.com/office/powerpoint/2010/main" val="33729868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ck Content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5E911BD-B9F3-4C2B-92E8-41E6300C9A2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7237" y="-67587"/>
            <a:ext cx="12286476" cy="1711015"/>
          </a:xfrm>
          <a:prstGeom prst="rect">
            <a:avLst/>
          </a:prstGeom>
        </p:spPr>
      </p:pic>
      <p:pic>
        <p:nvPicPr>
          <p:cNvPr id="5" name="Picture 4" descr="Shape, rectangle&#10;&#10;Description automatically generated">
            <a:extLst>
              <a:ext uri="{FF2B5EF4-FFF2-40B4-BE49-F238E27FC236}">
                <a16:creationId xmlns:a16="http://schemas.microsoft.com/office/drawing/2014/main" id="{9E88BCD8-AD84-4E72-806F-BBE66F4B3A8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7239" y="1381142"/>
            <a:ext cx="12286477" cy="5562377"/>
          </a:xfrm>
          <a:prstGeom prst="rect">
            <a:avLst/>
          </a:prstGeom>
        </p:spPr>
      </p:pic>
      <p:sp>
        <p:nvSpPr>
          <p:cNvPr id="6" name="Text Placeholder 11">
            <a:extLst>
              <a:ext uri="{FF2B5EF4-FFF2-40B4-BE49-F238E27FC236}">
                <a16:creationId xmlns:a16="http://schemas.microsoft.com/office/drawing/2014/main" id="{D54A74CE-27F1-40A1-8029-74A8827ACDB2}"/>
              </a:ext>
            </a:extLst>
          </p:cNvPr>
          <p:cNvSpPr>
            <a:spLocks noGrp="1"/>
          </p:cNvSpPr>
          <p:nvPr>
            <p:ph type="body" sz="quarter" idx="11" hasCustomPrompt="1"/>
          </p:nvPr>
        </p:nvSpPr>
        <p:spPr>
          <a:xfrm>
            <a:off x="523453" y="308495"/>
            <a:ext cx="8486775" cy="958850"/>
          </a:xfrm>
          <a:prstGeom prst="rect">
            <a:avLst/>
          </a:prstGeom>
        </p:spPr>
        <p:txBody>
          <a:bodyPr lIns="0" tIns="0" bIns="0" anchor="ctr" anchorCtr="0"/>
          <a:lstStyle>
            <a:lvl1pPr marL="0" indent="0">
              <a:buNone/>
              <a:defRPr sz="4000">
                <a:solidFill>
                  <a:srgbClr val="F4F4F4"/>
                </a:solidFill>
                <a:latin typeface="Domine" panose="02040503040403060204" pitchFamily="18" charset="0"/>
              </a:defRPr>
            </a:lvl1pPr>
            <a:lvl2pPr marL="457200" indent="0">
              <a:buNone/>
              <a:defRPr/>
            </a:lvl2pPr>
          </a:lstStyle>
          <a:p>
            <a:pPr lvl="0"/>
            <a:r>
              <a:rPr lang="en-US" dirty="0"/>
              <a:t>Click to Edit Title</a:t>
            </a:r>
          </a:p>
        </p:txBody>
      </p:sp>
      <p:sp>
        <p:nvSpPr>
          <p:cNvPr id="7" name="TextBox 6">
            <a:extLst>
              <a:ext uri="{FF2B5EF4-FFF2-40B4-BE49-F238E27FC236}">
                <a16:creationId xmlns:a16="http://schemas.microsoft.com/office/drawing/2014/main" id="{6CE6DF7E-F238-49C1-AD5D-5A9A839D37EC}"/>
              </a:ext>
            </a:extLst>
          </p:cNvPr>
          <p:cNvSpPr txBox="1"/>
          <p:nvPr userDrawn="1"/>
        </p:nvSpPr>
        <p:spPr>
          <a:xfrm>
            <a:off x="11097791" y="6410432"/>
            <a:ext cx="927554" cy="307777"/>
          </a:xfrm>
          <a:prstGeom prst="rect">
            <a:avLst/>
          </a:prstGeom>
          <a:noFill/>
        </p:spPr>
        <p:txBody>
          <a:bodyPr wrap="square" rtlCol="0">
            <a:spAutoFit/>
          </a:bodyPr>
          <a:lstStyle/>
          <a:p>
            <a:pPr algn="r"/>
            <a:fld id="{B18E0331-11B7-4AE2-8AD4-B5237A0BB48C}" type="slidenum">
              <a:rPr lang="en-US" sz="1400" smtClean="0">
                <a:solidFill>
                  <a:schemeClr val="bg2">
                    <a:lumMod val="50000"/>
                  </a:schemeClr>
                </a:solidFill>
                <a:latin typeface="Arial" panose="020B0604020202020204" pitchFamily="34" charset="0"/>
                <a:cs typeface="Arial" panose="020B0604020202020204" pitchFamily="34" charset="0"/>
              </a:rPr>
              <a:pPr algn="r"/>
              <a:t>‹#›</a:t>
            </a:fld>
            <a:endParaRPr lang="en-US" sz="1400" dirty="0">
              <a:solidFill>
                <a:schemeClr val="bg2">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5875675"/>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Content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5E911BD-B9F3-4C2B-92E8-41E6300C9A2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7237" y="-67587"/>
            <a:ext cx="12286476" cy="1711015"/>
          </a:xfrm>
          <a:prstGeom prst="rect">
            <a:avLst/>
          </a:prstGeom>
        </p:spPr>
      </p:pic>
      <p:pic>
        <p:nvPicPr>
          <p:cNvPr id="5" name="Picture 4" descr="Shape, rectangle&#10;&#10;Description automatically generated">
            <a:extLst>
              <a:ext uri="{FF2B5EF4-FFF2-40B4-BE49-F238E27FC236}">
                <a16:creationId xmlns:a16="http://schemas.microsoft.com/office/drawing/2014/main" id="{9E88BCD8-AD84-4E72-806F-BBE66F4B3A8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7239" y="1381142"/>
            <a:ext cx="12286477" cy="5562377"/>
          </a:xfrm>
          <a:prstGeom prst="rect">
            <a:avLst/>
          </a:prstGeom>
        </p:spPr>
      </p:pic>
      <p:sp>
        <p:nvSpPr>
          <p:cNvPr id="6" name="Text Placeholder 11">
            <a:extLst>
              <a:ext uri="{FF2B5EF4-FFF2-40B4-BE49-F238E27FC236}">
                <a16:creationId xmlns:a16="http://schemas.microsoft.com/office/drawing/2014/main" id="{D54A74CE-27F1-40A1-8029-74A8827ACDB2}"/>
              </a:ext>
            </a:extLst>
          </p:cNvPr>
          <p:cNvSpPr>
            <a:spLocks noGrp="1"/>
          </p:cNvSpPr>
          <p:nvPr>
            <p:ph type="body" sz="quarter" idx="11" hasCustomPrompt="1"/>
          </p:nvPr>
        </p:nvSpPr>
        <p:spPr>
          <a:xfrm>
            <a:off x="523453" y="308495"/>
            <a:ext cx="8486775" cy="958850"/>
          </a:xfrm>
          <a:prstGeom prst="rect">
            <a:avLst/>
          </a:prstGeom>
        </p:spPr>
        <p:txBody>
          <a:bodyPr lIns="0" tIns="0" bIns="0" anchor="ctr" anchorCtr="0"/>
          <a:lstStyle>
            <a:lvl1pPr marL="0" indent="0">
              <a:buNone/>
              <a:defRPr sz="4000">
                <a:solidFill>
                  <a:srgbClr val="F4F4F4"/>
                </a:solidFill>
                <a:latin typeface="Domine" panose="02040503040403060204" pitchFamily="18" charset="0"/>
              </a:defRPr>
            </a:lvl1pPr>
            <a:lvl2pPr marL="457200" indent="0">
              <a:buNone/>
              <a:defRPr/>
            </a:lvl2pPr>
          </a:lstStyle>
          <a:p>
            <a:pPr lvl="0"/>
            <a:r>
              <a:rPr lang="en-US" dirty="0"/>
              <a:t>Click to Edit Title</a:t>
            </a:r>
          </a:p>
        </p:txBody>
      </p:sp>
      <p:sp>
        <p:nvSpPr>
          <p:cNvPr id="4" name="Text Placeholder 3">
            <a:extLst>
              <a:ext uri="{FF2B5EF4-FFF2-40B4-BE49-F238E27FC236}">
                <a16:creationId xmlns:a16="http://schemas.microsoft.com/office/drawing/2014/main" id="{E59EEA35-3B55-401A-A474-66691E8131FD}"/>
              </a:ext>
            </a:extLst>
          </p:cNvPr>
          <p:cNvSpPr>
            <a:spLocks noGrp="1"/>
          </p:cNvSpPr>
          <p:nvPr>
            <p:ph type="body" sz="quarter" idx="12" hasCustomPrompt="1"/>
          </p:nvPr>
        </p:nvSpPr>
        <p:spPr>
          <a:xfrm>
            <a:off x="350043" y="1770063"/>
            <a:ext cx="11491913" cy="4779962"/>
          </a:xfrm>
          <a:prstGeom prst="rect">
            <a:avLst/>
          </a:prstGeom>
        </p:spPr>
        <p:txBody>
          <a:bodyPr/>
          <a:lstStyle>
            <a:lvl1pPr marL="0" indent="0">
              <a:buNone/>
              <a:defRPr sz="3200">
                <a:latin typeface="Arial" panose="020B0604020202020204" pitchFamily="34" charset="0"/>
                <a:cs typeface="Arial" panose="020B0604020202020204" pitchFamily="34" charset="0"/>
              </a:defRPr>
            </a:lvl1pPr>
            <a:lvl2pPr>
              <a:defRPr sz="28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stStyle>
          <a:p>
            <a:pPr lvl="0"/>
            <a:r>
              <a:rPr lang="en-US" dirty="0"/>
              <a:t>Click to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Box 6">
            <a:extLst>
              <a:ext uri="{FF2B5EF4-FFF2-40B4-BE49-F238E27FC236}">
                <a16:creationId xmlns:a16="http://schemas.microsoft.com/office/drawing/2014/main" id="{A7DFF964-1CFF-4228-9878-643007716D8E}"/>
              </a:ext>
            </a:extLst>
          </p:cNvPr>
          <p:cNvSpPr txBox="1"/>
          <p:nvPr userDrawn="1"/>
        </p:nvSpPr>
        <p:spPr>
          <a:xfrm>
            <a:off x="11097791" y="6410432"/>
            <a:ext cx="927554" cy="307777"/>
          </a:xfrm>
          <a:prstGeom prst="rect">
            <a:avLst/>
          </a:prstGeom>
          <a:noFill/>
        </p:spPr>
        <p:txBody>
          <a:bodyPr wrap="square" rtlCol="0">
            <a:spAutoFit/>
          </a:bodyPr>
          <a:lstStyle/>
          <a:p>
            <a:pPr algn="r"/>
            <a:fld id="{B18E0331-11B7-4AE2-8AD4-B5237A0BB48C}" type="slidenum">
              <a:rPr lang="en-US" sz="1400" smtClean="0">
                <a:solidFill>
                  <a:schemeClr val="bg2">
                    <a:lumMod val="50000"/>
                  </a:schemeClr>
                </a:solidFill>
                <a:latin typeface="Arial" panose="020B0604020202020204" pitchFamily="34" charset="0"/>
                <a:cs typeface="Arial" panose="020B0604020202020204" pitchFamily="34" charset="0"/>
              </a:rPr>
              <a:pPr algn="r"/>
              <a:t>‹#›</a:t>
            </a:fld>
            <a:endParaRPr lang="en-US" sz="1400" dirty="0">
              <a:solidFill>
                <a:schemeClr val="bg2">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483302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eft Text, Right Image Content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5E911BD-B9F3-4C2B-92E8-41E6300C9A2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7237" y="-67587"/>
            <a:ext cx="12286476" cy="1711015"/>
          </a:xfrm>
          <a:prstGeom prst="rect">
            <a:avLst/>
          </a:prstGeom>
        </p:spPr>
      </p:pic>
      <p:pic>
        <p:nvPicPr>
          <p:cNvPr id="5" name="Picture 4" descr="Shape, rectangle&#10;&#10;Description automatically generated">
            <a:extLst>
              <a:ext uri="{FF2B5EF4-FFF2-40B4-BE49-F238E27FC236}">
                <a16:creationId xmlns:a16="http://schemas.microsoft.com/office/drawing/2014/main" id="{9E88BCD8-AD84-4E72-806F-BBE66F4B3A8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7239" y="1381142"/>
            <a:ext cx="12286477" cy="5562377"/>
          </a:xfrm>
          <a:prstGeom prst="rect">
            <a:avLst/>
          </a:prstGeom>
        </p:spPr>
      </p:pic>
      <p:sp>
        <p:nvSpPr>
          <p:cNvPr id="6" name="Text Placeholder 11">
            <a:extLst>
              <a:ext uri="{FF2B5EF4-FFF2-40B4-BE49-F238E27FC236}">
                <a16:creationId xmlns:a16="http://schemas.microsoft.com/office/drawing/2014/main" id="{D54A74CE-27F1-40A1-8029-74A8827ACDB2}"/>
              </a:ext>
            </a:extLst>
          </p:cNvPr>
          <p:cNvSpPr>
            <a:spLocks noGrp="1"/>
          </p:cNvSpPr>
          <p:nvPr>
            <p:ph type="body" sz="quarter" idx="11" hasCustomPrompt="1"/>
          </p:nvPr>
        </p:nvSpPr>
        <p:spPr>
          <a:xfrm>
            <a:off x="523453" y="308495"/>
            <a:ext cx="8486775" cy="958850"/>
          </a:xfrm>
          <a:prstGeom prst="rect">
            <a:avLst/>
          </a:prstGeom>
        </p:spPr>
        <p:txBody>
          <a:bodyPr lIns="0" tIns="0" bIns="0" anchor="ctr" anchorCtr="0"/>
          <a:lstStyle>
            <a:lvl1pPr marL="0" indent="0">
              <a:buNone/>
              <a:defRPr sz="4000">
                <a:solidFill>
                  <a:srgbClr val="F4F4F4"/>
                </a:solidFill>
                <a:latin typeface="Domine" panose="02040503040403060204" pitchFamily="18" charset="0"/>
              </a:defRPr>
            </a:lvl1pPr>
            <a:lvl2pPr marL="457200" indent="0">
              <a:buNone/>
              <a:defRPr/>
            </a:lvl2pPr>
          </a:lstStyle>
          <a:p>
            <a:pPr lvl="0"/>
            <a:r>
              <a:rPr lang="en-US" dirty="0"/>
              <a:t>Click to Edit Title</a:t>
            </a:r>
          </a:p>
        </p:txBody>
      </p:sp>
      <p:sp>
        <p:nvSpPr>
          <p:cNvPr id="4" name="Text Placeholder 3">
            <a:extLst>
              <a:ext uri="{FF2B5EF4-FFF2-40B4-BE49-F238E27FC236}">
                <a16:creationId xmlns:a16="http://schemas.microsoft.com/office/drawing/2014/main" id="{7DEB1F3D-09CE-4800-885A-7425F35DA9FA}"/>
              </a:ext>
            </a:extLst>
          </p:cNvPr>
          <p:cNvSpPr>
            <a:spLocks noGrp="1"/>
          </p:cNvSpPr>
          <p:nvPr>
            <p:ph type="body" sz="quarter" idx="12" hasCustomPrompt="1"/>
          </p:nvPr>
        </p:nvSpPr>
        <p:spPr>
          <a:xfrm>
            <a:off x="395059" y="1775893"/>
            <a:ext cx="7604296" cy="4773612"/>
          </a:xfrm>
          <a:prstGeom prst="rect">
            <a:avLst/>
          </a:prstGeom>
        </p:spPr>
        <p:txBody>
          <a:bodyPr/>
          <a:lstStyle>
            <a:lvl1pPr marL="0" indent="0">
              <a:buNone/>
              <a:defRPr sz="3200">
                <a:latin typeface="Arial" panose="020B0604020202020204" pitchFamily="34" charset="0"/>
                <a:cs typeface="Arial" panose="020B0604020202020204" pitchFamily="34" charset="0"/>
              </a:defRPr>
            </a:lvl1pPr>
            <a:lvl2pPr>
              <a:defRPr sz="28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stStyle>
          <a:p>
            <a:pPr lvl="0"/>
            <a:r>
              <a:rPr lang="en-US" dirty="0"/>
              <a:t>Click to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Picture Placeholder 7">
            <a:extLst>
              <a:ext uri="{FF2B5EF4-FFF2-40B4-BE49-F238E27FC236}">
                <a16:creationId xmlns:a16="http://schemas.microsoft.com/office/drawing/2014/main" id="{DED2CCD8-ABCD-41C2-B99F-8122216A8067}"/>
              </a:ext>
            </a:extLst>
          </p:cNvPr>
          <p:cNvSpPr>
            <a:spLocks noGrp="1"/>
          </p:cNvSpPr>
          <p:nvPr>
            <p:ph type="pic" sz="quarter" idx="13"/>
          </p:nvPr>
        </p:nvSpPr>
        <p:spPr>
          <a:xfrm>
            <a:off x="8189684" y="1775893"/>
            <a:ext cx="3625850" cy="4774132"/>
          </a:xfrm>
          <a:prstGeom prst="rect">
            <a:avLst/>
          </a:prstGeom>
        </p:spPr>
        <p:txBody>
          <a:bodyPr/>
          <a:lstStyle/>
          <a:p>
            <a:endParaRPr lang="en-US" dirty="0"/>
          </a:p>
        </p:txBody>
      </p:sp>
      <p:sp>
        <p:nvSpPr>
          <p:cNvPr id="9" name="TextBox 8">
            <a:extLst>
              <a:ext uri="{FF2B5EF4-FFF2-40B4-BE49-F238E27FC236}">
                <a16:creationId xmlns:a16="http://schemas.microsoft.com/office/drawing/2014/main" id="{E1F3E273-68D7-4ED5-A24A-D8C85B6D257B}"/>
              </a:ext>
            </a:extLst>
          </p:cNvPr>
          <p:cNvSpPr txBox="1"/>
          <p:nvPr userDrawn="1"/>
        </p:nvSpPr>
        <p:spPr>
          <a:xfrm>
            <a:off x="11097791" y="6410432"/>
            <a:ext cx="927554" cy="307777"/>
          </a:xfrm>
          <a:prstGeom prst="rect">
            <a:avLst/>
          </a:prstGeom>
          <a:noFill/>
        </p:spPr>
        <p:txBody>
          <a:bodyPr wrap="square" rtlCol="0">
            <a:spAutoFit/>
          </a:bodyPr>
          <a:lstStyle/>
          <a:p>
            <a:pPr algn="r"/>
            <a:fld id="{B18E0331-11B7-4AE2-8AD4-B5237A0BB48C}" type="slidenum">
              <a:rPr lang="en-US" sz="1400" smtClean="0">
                <a:solidFill>
                  <a:schemeClr val="bg2">
                    <a:lumMod val="50000"/>
                  </a:schemeClr>
                </a:solidFill>
                <a:latin typeface="Arial" panose="020B0604020202020204" pitchFamily="34" charset="0"/>
                <a:cs typeface="Arial" panose="020B0604020202020204" pitchFamily="34" charset="0"/>
              </a:rPr>
              <a:pPr algn="r"/>
              <a:t>‹#›</a:t>
            </a:fld>
            <a:endParaRPr lang="en-US" sz="1400" dirty="0">
              <a:solidFill>
                <a:schemeClr val="bg2">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215119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eft Image, Right Text Content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5E911BD-B9F3-4C2B-92E8-41E6300C9A2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7237" y="-67587"/>
            <a:ext cx="12286476" cy="1711015"/>
          </a:xfrm>
          <a:prstGeom prst="rect">
            <a:avLst/>
          </a:prstGeom>
        </p:spPr>
      </p:pic>
      <p:pic>
        <p:nvPicPr>
          <p:cNvPr id="5" name="Picture 4" descr="Shape, rectangle&#10;&#10;Description automatically generated">
            <a:extLst>
              <a:ext uri="{FF2B5EF4-FFF2-40B4-BE49-F238E27FC236}">
                <a16:creationId xmlns:a16="http://schemas.microsoft.com/office/drawing/2014/main" id="{9E88BCD8-AD84-4E72-806F-BBE66F4B3A8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7239" y="1381142"/>
            <a:ext cx="12286477" cy="5562377"/>
          </a:xfrm>
          <a:prstGeom prst="rect">
            <a:avLst/>
          </a:prstGeom>
        </p:spPr>
      </p:pic>
      <p:sp>
        <p:nvSpPr>
          <p:cNvPr id="6" name="Text Placeholder 11">
            <a:extLst>
              <a:ext uri="{FF2B5EF4-FFF2-40B4-BE49-F238E27FC236}">
                <a16:creationId xmlns:a16="http://schemas.microsoft.com/office/drawing/2014/main" id="{D54A74CE-27F1-40A1-8029-74A8827ACDB2}"/>
              </a:ext>
            </a:extLst>
          </p:cNvPr>
          <p:cNvSpPr>
            <a:spLocks noGrp="1"/>
          </p:cNvSpPr>
          <p:nvPr>
            <p:ph type="body" sz="quarter" idx="11" hasCustomPrompt="1"/>
          </p:nvPr>
        </p:nvSpPr>
        <p:spPr>
          <a:xfrm>
            <a:off x="523453" y="308495"/>
            <a:ext cx="8486775" cy="958850"/>
          </a:xfrm>
          <a:prstGeom prst="rect">
            <a:avLst/>
          </a:prstGeom>
        </p:spPr>
        <p:txBody>
          <a:bodyPr lIns="0" tIns="0" bIns="0" anchor="ctr" anchorCtr="0"/>
          <a:lstStyle>
            <a:lvl1pPr marL="0" indent="0">
              <a:buNone/>
              <a:defRPr sz="4000">
                <a:solidFill>
                  <a:srgbClr val="F4F4F4"/>
                </a:solidFill>
                <a:latin typeface="Domine" panose="02040503040403060204" pitchFamily="18" charset="0"/>
              </a:defRPr>
            </a:lvl1pPr>
            <a:lvl2pPr marL="457200" indent="0">
              <a:buNone/>
              <a:defRPr/>
            </a:lvl2pPr>
          </a:lstStyle>
          <a:p>
            <a:pPr lvl="0"/>
            <a:r>
              <a:rPr lang="en-US" dirty="0"/>
              <a:t>Click to Edit Title</a:t>
            </a:r>
          </a:p>
        </p:txBody>
      </p:sp>
      <p:sp>
        <p:nvSpPr>
          <p:cNvPr id="4" name="Text Placeholder 3">
            <a:extLst>
              <a:ext uri="{FF2B5EF4-FFF2-40B4-BE49-F238E27FC236}">
                <a16:creationId xmlns:a16="http://schemas.microsoft.com/office/drawing/2014/main" id="{7DEB1F3D-09CE-4800-885A-7425F35DA9FA}"/>
              </a:ext>
            </a:extLst>
          </p:cNvPr>
          <p:cNvSpPr>
            <a:spLocks noGrp="1"/>
          </p:cNvSpPr>
          <p:nvPr>
            <p:ph type="body" sz="quarter" idx="12" hasCustomPrompt="1"/>
          </p:nvPr>
        </p:nvSpPr>
        <p:spPr>
          <a:xfrm>
            <a:off x="4211238" y="1775893"/>
            <a:ext cx="7604296" cy="4773612"/>
          </a:xfrm>
          <a:prstGeom prst="rect">
            <a:avLst/>
          </a:prstGeom>
        </p:spPr>
        <p:txBody>
          <a:bodyPr/>
          <a:lstStyle>
            <a:lvl1pPr marL="0" indent="0">
              <a:buNone/>
              <a:defRPr sz="3200">
                <a:latin typeface="Arial" panose="020B0604020202020204" pitchFamily="34" charset="0"/>
                <a:cs typeface="Arial" panose="020B0604020202020204" pitchFamily="34" charset="0"/>
              </a:defRPr>
            </a:lvl1pPr>
            <a:lvl2pPr>
              <a:defRPr sz="28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stStyle>
          <a:p>
            <a:pPr lvl="0"/>
            <a:r>
              <a:rPr lang="en-US" dirty="0"/>
              <a:t>Click to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Picture Placeholder 7">
            <a:extLst>
              <a:ext uri="{FF2B5EF4-FFF2-40B4-BE49-F238E27FC236}">
                <a16:creationId xmlns:a16="http://schemas.microsoft.com/office/drawing/2014/main" id="{DED2CCD8-ABCD-41C2-B99F-8122216A8067}"/>
              </a:ext>
            </a:extLst>
          </p:cNvPr>
          <p:cNvSpPr>
            <a:spLocks noGrp="1"/>
          </p:cNvSpPr>
          <p:nvPr>
            <p:ph type="pic" sz="quarter" idx="13"/>
          </p:nvPr>
        </p:nvSpPr>
        <p:spPr>
          <a:xfrm>
            <a:off x="376466" y="1775893"/>
            <a:ext cx="3625850" cy="4774132"/>
          </a:xfrm>
          <a:prstGeom prst="rect">
            <a:avLst/>
          </a:prstGeom>
        </p:spPr>
        <p:txBody>
          <a:bodyPr/>
          <a:lstStyle/>
          <a:p>
            <a:endParaRPr lang="en-US" dirty="0"/>
          </a:p>
        </p:txBody>
      </p:sp>
      <p:sp>
        <p:nvSpPr>
          <p:cNvPr id="9" name="TextBox 8">
            <a:extLst>
              <a:ext uri="{FF2B5EF4-FFF2-40B4-BE49-F238E27FC236}">
                <a16:creationId xmlns:a16="http://schemas.microsoft.com/office/drawing/2014/main" id="{FA2DCFA6-3357-42AA-ABAA-A693075D7219}"/>
              </a:ext>
            </a:extLst>
          </p:cNvPr>
          <p:cNvSpPr txBox="1"/>
          <p:nvPr userDrawn="1"/>
        </p:nvSpPr>
        <p:spPr>
          <a:xfrm>
            <a:off x="11097791" y="6410432"/>
            <a:ext cx="927554" cy="307777"/>
          </a:xfrm>
          <a:prstGeom prst="rect">
            <a:avLst/>
          </a:prstGeom>
          <a:noFill/>
        </p:spPr>
        <p:txBody>
          <a:bodyPr wrap="square" rtlCol="0">
            <a:spAutoFit/>
          </a:bodyPr>
          <a:lstStyle/>
          <a:p>
            <a:pPr algn="r"/>
            <a:fld id="{B18E0331-11B7-4AE2-8AD4-B5237A0BB48C}" type="slidenum">
              <a:rPr lang="en-US" sz="1400" smtClean="0">
                <a:solidFill>
                  <a:schemeClr val="bg2">
                    <a:lumMod val="50000"/>
                  </a:schemeClr>
                </a:solidFill>
                <a:latin typeface="Arial" panose="020B0604020202020204" pitchFamily="34" charset="0"/>
                <a:cs typeface="Arial" panose="020B0604020202020204" pitchFamily="34" charset="0"/>
              </a:rPr>
              <a:pPr algn="r"/>
              <a:t>‹#›</a:t>
            </a:fld>
            <a:endParaRPr lang="en-US" sz="1400" dirty="0">
              <a:solidFill>
                <a:schemeClr val="bg2">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1063824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4F4F4"/>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789844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86C4ABA6-7F77-4CE3-B0EC-A208AF745D7B}"/>
              </a:ext>
            </a:extLst>
          </p:cNvPr>
          <p:cNvSpPr>
            <a:spLocks noGrp="1"/>
          </p:cNvSpPr>
          <p:nvPr>
            <p:ph type="body" sz="quarter" idx="11"/>
          </p:nvPr>
        </p:nvSpPr>
        <p:spPr>
          <a:xfrm>
            <a:off x="375805" y="5468649"/>
            <a:ext cx="10054070" cy="958850"/>
          </a:xfrm>
        </p:spPr>
        <p:txBody>
          <a:bodyPr/>
          <a:lstStyle/>
          <a:p>
            <a:pPr>
              <a:spcBef>
                <a:spcPts val="0"/>
              </a:spcBef>
            </a:pPr>
            <a:r>
              <a:rPr lang="en-US" sz="2400" dirty="0"/>
              <a:t>2023 Specific Plan Infrastructure Fee (SPIF) Adjustment</a:t>
            </a:r>
          </a:p>
          <a:p>
            <a:pPr>
              <a:spcBef>
                <a:spcPts val="0"/>
              </a:spcBef>
            </a:pPr>
            <a:endParaRPr lang="en-US" sz="600" dirty="0"/>
          </a:p>
          <a:p>
            <a:pPr>
              <a:spcBef>
                <a:spcPts val="0"/>
              </a:spcBef>
            </a:pPr>
            <a:r>
              <a:rPr lang="en-US" sz="2400" dirty="0"/>
              <a:t>Presentation to the Folsom City Council – August 22, 2023</a:t>
            </a:r>
          </a:p>
        </p:txBody>
      </p:sp>
      <p:pic>
        <p:nvPicPr>
          <p:cNvPr id="7" name="Picture Placeholder 6" descr="A picture containing nature, plant, surrounded, shore&#10;&#10;Description automatically generated">
            <a:extLst>
              <a:ext uri="{FF2B5EF4-FFF2-40B4-BE49-F238E27FC236}">
                <a16:creationId xmlns:a16="http://schemas.microsoft.com/office/drawing/2014/main" id="{977EE73E-53E6-4FEB-AB0F-3BF4C6B99F0A}"/>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8" b="8"/>
          <a:stretch>
            <a:fillRect/>
          </a:stretch>
        </p:blipFill>
        <p:spPr/>
      </p:pic>
    </p:spTree>
    <p:extLst>
      <p:ext uri="{BB962C8B-B14F-4D97-AF65-F5344CB8AC3E}">
        <p14:creationId xmlns:p14="http://schemas.microsoft.com/office/powerpoint/2010/main" val="23632264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
            <a:extLst>
              <a:ext uri="{FF2B5EF4-FFF2-40B4-BE49-F238E27FC236}">
                <a16:creationId xmlns:a16="http://schemas.microsoft.com/office/drawing/2014/main" id="{0EFD2762-68A5-4F58-8BFE-919DBF5B93E5}"/>
              </a:ext>
            </a:extLst>
          </p:cNvPr>
          <p:cNvSpPr>
            <a:spLocks noGrp="1"/>
          </p:cNvSpPr>
          <p:nvPr>
            <p:ph type="body" sz="quarter" idx="11"/>
          </p:nvPr>
        </p:nvSpPr>
        <p:spPr>
          <a:xfrm>
            <a:off x="648565" y="307975"/>
            <a:ext cx="8486775" cy="958850"/>
          </a:xfrm>
        </p:spPr>
        <p:txBody>
          <a:bodyPr/>
          <a:lstStyle/>
          <a:p>
            <a:r>
              <a:rPr lang="en-US" dirty="0"/>
              <a:t>Folsom Plan Area Specific Plan Infrastructure Fee </a:t>
            </a:r>
          </a:p>
        </p:txBody>
      </p:sp>
      <p:sp>
        <p:nvSpPr>
          <p:cNvPr id="3" name="TextBox 2">
            <a:extLst>
              <a:ext uri="{FF2B5EF4-FFF2-40B4-BE49-F238E27FC236}">
                <a16:creationId xmlns:a16="http://schemas.microsoft.com/office/drawing/2014/main" id="{E4A3ED5C-9E3D-47B1-AD10-BBD87433CE5D}"/>
              </a:ext>
            </a:extLst>
          </p:cNvPr>
          <p:cNvSpPr txBox="1"/>
          <p:nvPr/>
        </p:nvSpPr>
        <p:spPr>
          <a:xfrm>
            <a:off x="550069" y="1994932"/>
            <a:ext cx="11091862" cy="4555093"/>
          </a:xfrm>
          <a:prstGeom prst="rect">
            <a:avLst/>
          </a:prstGeom>
          <a:noFill/>
        </p:spPr>
        <p:txBody>
          <a:bodyPr wrap="square">
            <a:spAutoFit/>
          </a:bodyPr>
          <a:lstStyle/>
          <a:p>
            <a:pPr marL="285750" indent="-285750">
              <a:buFont typeface="Wingdings" panose="05000000000000000000" pitchFamily="2" charset="2"/>
              <a:buChar char="§"/>
            </a:pPr>
            <a:r>
              <a:rPr lang="en-US" sz="2400" dirty="0">
                <a:effectLst/>
                <a:ea typeface="Times New Roman" panose="02020603050405020304" pitchFamily="18" charset="0"/>
              </a:rPr>
              <a:t>The Folsom Plan Area Specific Plan Infrastructure Fee (SPIF) program is the mechanism to equalize the costs of the Infrastructure, Public Lands and Community Parkland in the Folsom Plan Area (FPA). </a:t>
            </a:r>
          </a:p>
          <a:p>
            <a:pPr marL="285750" indent="-285750">
              <a:buFont typeface="Wingdings" panose="05000000000000000000" pitchFamily="2" charset="2"/>
              <a:buChar char="§"/>
            </a:pPr>
            <a:endParaRPr lang="en-US" sz="2400" dirty="0">
              <a:ea typeface="Times New Roman" panose="02020603050405020304" pitchFamily="18" charset="0"/>
            </a:endParaRPr>
          </a:p>
          <a:p>
            <a:pPr marL="285750" indent="-285750">
              <a:buFont typeface="Wingdings" panose="05000000000000000000" pitchFamily="2" charset="2"/>
              <a:buChar char="§"/>
            </a:pPr>
            <a:r>
              <a:rPr lang="en-US" sz="2400" dirty="0">
                <a:effectLst/>
                <a:ea typeface="Times New Roman" panose="02020603050405020304" pitchFamily="18" charset="0"/>
              </a:rPr>
              <a:t>The program includes public infrastructure improvements such as roadways, sewer facilities, potable water facilities, recycled water facilities, storm drainage facilities, and habitat mitigation and other costs in the FPA as provided in the PFFP. </a:t>
            </a:r>
          </a:p>
          <a:p>
            <a:pPr marL="285750" indent="-285750">
              <a:buFont typeface="Wingdings" panose="05000000000000000000" pitchFamily="2" charset="2"/>
              <a:buChar char="§"/>
            </a:pPr>
            <a:endParaRPr lang="en-US" sz="2400" dirty="0">
              <a:ea typeface="Times New Roman" panose="02020603050405020304" pitchFamily="18" charset="0"/>
            </a:endParaRPr>
          </a:p>
          <a:p>
            <a:pPr marL="285750" indent="-285750">
              <a:buFont typeface="Wingdings" panose="05000000000000000000" pitchFamily="2" charset="2"/>
              <a:buChar char="§"/>
            </a:pPr>
            <a:endParaRPr lang="en-US" sz="2400" dirty="0">
              <a:ea typeface="Times New Roman" panose="02020603050405020304" pitchFamily="18" charset="0"/>
            </a:endParaRPr>
          </a:p>
          <a:p>
            <a:pPr marL="285750" indent="-285750">
              <a:buFont typeface="Wingdings" panose="05000000000000000000" pitchFamily="2" charset="2"/>
              <a:buChar char="§"/>
            </a:pPr>
            <a:endParaRPr lang="en-US" sz="2400" dirty="0">
              <a:effectLst/>
              <a:latin typeface="Times New Roman" panose="02020603050405020304" pitchFamily="18" charset="0"/>
              <a:ea typeface="Times New Roman" panose="02020603050405020304" pitchFamily="18" charset="0"/>
            </a:endParaRPr>
          </a:p>
          <a:p>
            <a:pPr marL="285750" indent="-285750">
              <a:buFont typeface="Wingdings" panose="05000000000000000000" pitchFamily="2" charset="2"/>
              <a:buChar char="§"/>
            </a:pPr>
            <a:endParaRPr lang="en-US" sz="1600" dirty="0">
              <a:latin typeface="Times New Roman" panose="02020603050405020304" pitchFamily="18" charset="0"/>
            </a:endParaRPr>
          </a:p>
          <a:p>
            <a:pPr marL="285750" indent="-285750">
              <a:buFont typeface="Wingdings" panose="05000000000000000000" pitchFamily="2" charset="2"/>
              <a:buChar char="§"/>
            </a:pPr>
            <a:endParaRPr lang="en-US" sz="1600" dirty="0">
              <a:latin typeface="Times New Roman" panose="02020603050405020304" pitchFamily="18" charset="0"/>
            </a:endParaRPr>
          </a:p>
          <a:p>
            <a:endParaRPr lang="en-US" dirty="0"/>
          </a:p>
        </p:txBody>
      </p:sp>
    </p:spTree>
    <p:extLst>
      <p:ext uri="{BB962C8B-B14F-4D97-AF65-F5344CB8AC3E}">
        <p14:creationId xmlns:p14="http://schemas.microsoft.com/office/powerpoint/2010/main" val="6455753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
            <a:extLst>
              <a:ext uri="{FF2B5EF4-FFF2-40B4-BE49-F238E27FC236}">
                <a16:creationId xmlns:a16="http://schemas.microsoft.com/office/drawing/2014/main" id="{0EFD2762-68A5-4F58-8BFE-919DBF5B93E5}"/>
              </a:ext>
            </a:extLst>
          </p:cNvPr>
          <p:cNvSpPr>
            <a:spLocks noGrp="1"/>
          </p:cNvSpPr>
          <p:nvPr>
            <p:ph type="body" sz="quarter" idx="11"/>
          </p:nvPr>
        </p:nvSpPr>
        <p:spPr>
          <a:xfrm>
            <a:off x="648565" y="307975"/>
            <a:ext cx="8486775" cy="958850"/>
          </a:xfrm>
        </p:spPr>
        <p:txBody>
          <a:bodyPr/>
          <a:lstStyle/>
          <a:p>
            <a:r>
              <a:rPr lang="en-US" dirty="0"/>
              <a:t>Background</a:t>
            </a:r>
          </a:p>
        </p:txBody>
      </p:sp>
      <p:sp>
        <p:nvSpPr>
          <p:cNvPr id="5" name="TextBox 4">
            <a:extLst>
              <a:ext uri="{FF2B5EF4-FFF2-40B4-BE49-F238E27FC236}">
                <a16:creationId xmlns:a16="http://schemas.microsoft.com/office/drawing/2014/main" id="{5F987D69-0B77-9FAC-543B-4EEFA36210EA}"/>
              </a:ext>
            </a:extLst>
          </p:cNvPr>
          <p:cNvSpPr txBox="1"/>
          <p:nvPr/>
        </p:nvSpPr>
        <p:spPr>
          <a:xfrm>
            <a:off x="230981" y="1714411"/>
            <a:ext cx="11046619" cy="5232202"/>
          </a:xfrm>
          <a:prstGeom prst="rect">
            <a:avLst/>
          </a:prstGeom>
          <a:noFill/>
        </p:spPr>
        <p:txBody>
          <a:bodyPr wrap="square">
            <a:spAutoFit/>
          </a:bodyPr>
          <a:lstStyle/>
          <a:p>
            <a:pPr marL="285750" indent="-285750" algn="just">
              <a:buFont typeface="Wingdings" panose="05000000000000000000" pitchFamily="2" charset="2"/>
              <a:buChar char="§"/>
            </a:pPr>
            <a:r>
              <a:rPr lang="en-US" sz="2000" dirty="0">
                <a:effectLst/>
                <a:ea typeface="Times New Roman" panose="02020603050405020304" pitchFamily="18" charset="0"/>
              </a:rPr>
              <a:t>On September 8, 2015, the City Council established the Folsom Plan Area Specific Plan Infrastructure Fee (SPIF). </a:t>
            </a:r>
          </a:p>
          <a:p>
            <a:pPr marL="285750" indent="-285750" algn="just">
              <a:buFont typeface="Wingdings" panose="05000000000000000000" pitchFamily="2" charset="2"/>
              <a:buChar char="§"/>
            </a:pPr>
            <a:endParaRPr lang="en-US" sz="1400" dirty="0">
              <a:ea typeface="Times New Roman" panose="02020603050405020304" pitchFamily="18" charset="0"/>
            </a:endParaRPr>
          </a:p>
          <a:p>
            <a:pPr marL="285750" indent="-285750" algn="just">
              <a:buFont typeface="Wingdings" panose="05000000000000000000" pitchFamily="2" charset="2"/>
              <a:buChar char="§"/>
            </a:pPr>
            <a:r>
              <a:rPr lang="en-US" sz="2000" dirty="0">
                <a:effectLst/>
                <a:ea typeface="Times New Roman" panose="02020603050405020304" pitchFamily="18" charset="0"/>
              </a:rPr>
              <a:t>On January 9, 2018, the Nexus Study Fiscal Year 2017-2018 update wa</a:t>
            </a:r>
            <a:r>
              <a:rPr lang="en-US" sz="2000" dirty="0">
                <a:ea typeface="Times New Roman" panose="02020603050405020304" pitchFamily="18" charset="0"/>
              </a:rPr>
              <a:t>s approved </a:t>
            </a:r>
            <a:r>
              <a:rPr lang="en-US" sz="2000" dirty="0">
                <a:effectLst/>
                <a:ea typeface="Times New Roman" panose="02020603050405020304" pitchFamily="18" charset="0"/>
              </a:rPr>
              <a:t>and set the updated amount of the SPIF fees.</a:t>
            </a:r>
          </a:p>
          <a:p>
            <a:pPr marL="285750" indent="-285750" algn="just">
              <a:buFont typeface="Wingdings" panose="05000000000000000000" pitchFamily="2" charset="2"/>
              <a:buChar char="§"/>
            </a:pPr>
            <a:endParaRPr lang="en-US" sz="1400" dirty="0">
              <a:ea typeface="Times New Roman" panose="02020603050405020304" pitchFamily="18" charset="0"/>
            </a:endParaRPr>
          </a:p>
          <a:p>
            <a:pPr marL="285750" indent="-285750" algn="just">
              <a:buFont typeface="Wingdings" panose="05000000000000000000" pitchFamily="2" charset="2"/>
              <a:buChar char="§"/>
            </a:pPr>
            <a:r>
              <a:rPr lang="en-US" sz="2000" dirty="0">
                <a:effectLst/>
                <a:ea typeface="Times New Roman" panose="02020603050405020304" pitchFamily="18" charset="0"/>
              </a:rPr>
              <a:t>On June 11, 2019, the City Council adopted Ordinance No. 1293 which changed the Off-Site Roadway Improvement fee to a Set-Aside Fee to be collected at building permit issuance rather than prior to final map approval.</a:t>
            </a:r>
          </a:p>
          <a:p>
            <a:pPr marL="285750" indent="-285750" algn="just">
              <a:buFont typeface="Wingdings" panose="05000000000000000000" pitchFamily="2" charset="2"/>
              <a:buChar char="§"/>
            </a:pPr>
            <a:endParaRPr lang="en-US" sz="1400" dirty="0">
              <a:ea typeface="Times New Roman" panose="02020603050405020304" pitchFamily="18" charset="0"/>
            </a:endParaRPr>
          </a:p>
          <a:p>
            <a:pPr marL="285750" indent="-285750" algn="just">
              <a:buFont typeface="Wingdings" panose="05000000000000000000" pitchFamily="2" charset="2"/>
              <a:buChar char="§"/>
            </a:pPr>
            <a:r>
              <a:rPr lang="en-US" sz="2000" dirty="0">
                <a:effectLst/>
                <a:ea typeface="Times New Roman" panose="02020603050405020304" pitchFamily="18" charset="0"/>
              </a:rPr>
              <a:t>On July 28, 2020, the City Council approved the Nexus Study Fiscal Year 2020-21 Update, setting the updated amount of the SPIF Fees and introduced Ordinance No. 1307 pertaining to the Set-Aside Component of the Folsom Plan Area Specific Plan Infrastructure Fees. On August 25, 2020, the City Council adopted Ordinance No. 1307.</a:t>
            </a:r>
          </a:p>
          <a:p>
            <a:pPr marL="285750" indent="-285750" algn="just">
              <a:buFont typeface="Wingdings" panose="05000000000000000000" pitchFamily="2" charset="2"/>
              <a:buChar char="§"/>
            </a:pPr>
            <a:endParaRPr lang="en-US" sz="1400" dirty="0">
              <a:effectLst/>
              <a:ea typeface="Times New Roman" panose="02020603050405020304" pitchFamily="18" charset="0"/>
            </a:endParaRPr>
          </a:p>
          <a:p>
            <a:pPr marL="285750" indent="-285750" algn="just">
              <a:buFont typeface="Wingdings" panose="05000000000000000000" pitchFamily="2" charset="2"/>
              <a:buChar char="§"/>
            </a:pPr>
            <a:r>
              <a:rPr lang="en-US" sz="2000" dirty="0"/>
              <a:t>In addition to these adjustments, there have been periodic Construction Cost Index (CCI) updates. The most recent update was July 1, 2023. </a:t>
            </a:r>
          </a:p>
          <a:p>
            <a:pPr marL="285750" indent="-285750">
              <a:buFont typeface="Wingdings" panose="05000000000000000000" pitchFamily="2" charset="2"/>
              <a:buChar char="§"/>
            </a:pPr>
            <a:endParaRPr lang="en-US" dirty="0"/>
          </a:p>
        </p:txBody>
      </p:sp>
    </p:spTree>
    <p:extLst>
      <p:ext uri="{BB962C8B-B14F-4D97-AF65-F5344CB8AC3E}">
        <p14:creationId xmlns:p14="http://schemas.microsoft.com/office/powerpoint/2010/main" val="12775993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
            <a:extLst>
              <a:ext uri="{FF2B5EF4-FFF2-40B4-BE49-F238E27FC236}">
                <a16:creationId xmlns:a16="http://schemas.microsoft.com/office/drawing/2014/main" id="{0EFD2762-68A5-4F58-8BFE-919DBF5B93E5}"/>
              </a:ext>
            </a:extLst>
          </p:cNvPr>
          <p:cNvSpPr>
            <a:spLocks noGrp="1"/>
          </p:cNvSpPr>
          <p:nvPr>
            <p:ph type="body" sz="quarter" idx="11"/>
          </p:nvPr>
        </p:nvSpPr>
        <p:spPr>
          <a:xfrm>
            <a:off x="648565" y="307975"/>
            <a:ext cx="8486775" cy="958850"/>
          </a:xfrm>
        </p:spPr>
        <p:txBody>
          <a:bodyPr/>
          <a:lstStyle/>
          <a:p>
            <a:r>
              <a:rPr lang="en-US" dirty="0"/>
              <a:t>2023 Fee Adjustment</a:t>
            </a:r>
          </a:p>
        </p:txBody>
      </p:sp>
      <p:sp>
        <p:nvSpPr>
          <p:cNvPr id="5" name="TextBox 4">
            <a:extLst>
              <a:ext uri="{FF2B5EF4-FFF2-40B4-BE49-F238E27FC236}">
                <a16:creationId xmlns:a16="http://schemas.microsoft.com/office/drawing/2014/main" id="{5F987D69-0B77-9FAC-543B-4EEFA36210EA}"/>
              </a:ext>
            </a:extLst>
          </p:cNvPr>
          <p:cNvSpPr txBox="1"/>
          <p:nvPr/>
        </p:nvSpPr>
        <p:spPr>
          <a:xfrm>
            <a:off x="288131" y="1805861"/>
            <a:ext cx="10910887" cy="5632311"/>
          </a:xfrm>
          <a:prstGeom prst="rect">
            <a:avLst/>
          </a:prstGeom>
          <a:noFill/>
        </p:spPr>
        <p:txBody>
          <a:bodyPr wrap="square">
            <a:spAutoFit/>
          </a:bodyPr>
          <a:lstStyle/>
          <a:p>
            <a:pPr marL="285750" indent="-285750" algn="just">
              <a:buFont typeface="Wingdings" panose="05000000000000000000" pitchFamily="2" charset="2"/>
              <a:buChar char="§"/>
            </a:pPr>
            <a:r>
              <a:rPr lang="en-US" sz="2400" dirty="0">
                <a:effectLst/>
                <a:ea typeface="Times New Roman" panose="02020603050405020304" pitchFamily="18" charset="0"/>
              </a:rPr>
              <a:t>This 2023 SPIF Fee Adjustment was done at the request of the SPIF Administrator, the City, and the landowners to update the construction cost estimates used to calculate the SPIF Infrastructure Fees. </a:t>
            </a:r>
          </a:p>
          <a:p>
            <a:pPr marL="285750" indent="-285750" algn="just">
              <a:buFont typeface="Wingdings" panose="05000000000000000000" pitchFamily="2" charset="2"/>
              <a:buChar char="§"/>
            </a:pPr>
            <a:endParaRPr lang="en-US" sz="2400" dirty="0">
              <a:ea typeface="Times New Roman" panose="02020603050405020304" pitchFamily="18" charset="0"/>
            </a:endParaRPr>
          </a:p>
          <a:p>
            <a:pPr marL="285750" indent="-285750" algn="just">
              <a:buFont typeface="Wingdings" panose="05000000000000000000" pitchFamily="2" charset="2"/>
              <a:buChar char="§"/>
            </a:pPr>
            <a:r>
              <a:rPr lang="en-US" sz="2400" dirty="0">
                <a:effectLst/>
                <a:ea typeface="Times New Roman" panose="02020603050405020304" pitchFamily="18" charset="0"/>
              </a:rPr>
              <a:t>This 2023 SPIF Adjustment alters the fee amounts based on updated construction costs and the amount of development remaining in the FPA. </a:t>
            </a:r>
          </a:p>
          <a:p>
            <a:pPr marL="285750" indent="-285750" algn="just">
              <a:buFont typeface="Wingdings" panose="05000000000000000000" pitchFamily="2" charset="2"/>
              <a:buChar char="§"/>
            </a:pPr>
            <a:endParaRPr lang="en-US" sz="1600" dirty="0">
              <a:ea typeface="Times New Roman" panose="02020603050405020304" pitchFamily="18" charset="0"/>
            </a:endParaRPr>
          </a:p>
          <a:p>
            <a:pPr marL="285750" indent="-285750">
              <a:buFont typeface="Wingdings" panose="05000000000000000000" pitchFamily="2" charset="2"/>
              <a:buChar char="§"/>
            </a:pPr>
            <a:r>
              <a:rPr lang="en-US" sz="2400" dirty="0">
                <a:effectLst/>
                <a:ea typeface="Times New Roman" panose="02020603050405020304" pitchFamily="18" charset="0"/>
              </a:rPr>
              <a:t>The updated cost estimates are in addition to the Construction Cost Index (CCI) update that occurred on July 1, 2023, and will ensure the fees are reflective of the cost of SPIF backbone infrastructure construction. </a:t>
            </a:r>
          </a:p>
          <a:p>
            <a:pPr marL="285750" indent="-285750">
              <a:buFont typeface="Wingdings" panose="05000000000000000000" pitchFamily="2" charset="2"/>
              <a:buChar char="§"/>
            </a:pPr>
            <a:endParaRPr lang="en-US" sz="1400" dirty="0"/>
          </a:p>
          <a:p>
            <a:pPr marL="285750" indent="-285750" algn="just">
              <a:buFont typeface="Wingdings" panose="05000000000000000000" pitchFamily="2" charset="2"/>
              <a:buChar char="§"/>
            </a:pPr>
            <a:r>
              <a:rPr lang="en-US" sz="2400" dirty="0">
                <a:effectLst/>
                <a:ea typeface="Times New Roman" panose="02020603050405020304" pitchFamily="18" charset="0"/>
              </a:rPr>
              <a:t>The Adjusted Folsom Plan Area SPIF Fees, if approved, will become effective October 23, 2023. </a:t>
            </a:r>
          </a:p>
          <a:p>
            <a:pPr marL="285750" indent="-285750" algn="just">
              <a:buFont typeface="Wingdings" panose="05000000000000000000" pitchFamily="2" charset="2"/>
              <a:buChar char="§"/>
            </a:pPr>
            <a:endParaRPr lang="en-US" sz="2400" dirty="0">
              <a:latin typeface="Times New Roman" panose="02020603050405020304" pitchFamily="18" charset="0"/>
              <a:ea typeface="Times New Roman" panose="02020603050405020304" pitchFamily="18" charset="0"/>
            </a:endParaRPr>
          </a:p>
          <a:p>
            <a:pPr marL="285750" indent="-285750" algn="just">
              <a:buFont typeface="Wingdings" panose="05000000000000000000" pitchFamily="2" charset="2"/>
              <a:buChar char="§"/>
            </a:pPr>
            <a:endParaRPr lang="en-US" sz="2400" dirty="0">
              <a:latin typeface="Times New Roman" panose="02020603050405020304" pitchFamily="18" charset="0"/>
              <a:ea typeface="Times New Roman" panose="02020603050405020304" pitchFamily="18" charset="0"/>
            </a:endParaRPr>
          </a:p>
          <a:p>
            <a:pPr marL="285750" indent="-285750">
              <a:buFont typeface="Wingdings" panose="05000000000000000000" pitchFamily="2" charset="2"/>
              <a:buChar char="§"/>
            </a:pPr>
            <a:endParaRPr lang="en-US" dirty="0"/>
          </a:p>
        </p:txBody>
      </p:sp>
    </p:spTree>
    <p:extLst>
      <p:ext uri="{BB962C8B-B14F-4D97-AF65-F5344CB8AC3E}">
        <p14:creationId xmlns:p14="http://schemas.microsoft.com/office/powerpoint/2010/main" val="14606198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
            <a:extLst>
              <a:ext uri="{FF2B5EF4-FFF2-40B4-BE49-F238E27FC236}">
                <a16:creationId xmlns:a16="http://schemas.microsoft.com/office/drawing/2014/main" id="{0EFD2762-68A5-4F58-8BFE-919DBF5B93E5}"/>
              </a:ext>
            </a:extLst>
          </p:cNvPr>
          <p:cNvSpPr>
            <a:spLocks noGrp="1"/>
          </p:cNvSpPr>
          <p:nvPr>
            <p:ph type="body" sz="quarter" idx="11"/>
          </p:nvPr>
        </p:nvSpPr>
        <p:spPr>
          <a:xfrm>
            <a:off x="648565" y="307975"/>
            <a:ext cx="8486775" cy="958850"/>
          </a:xfrm>
        </p:spPr>
        <p:txBody>
          <a:bodyPr/>
          <a:lstStyle/>
          <a:p>
            <a:r>
              <a:rPr lang="en-US" dirty="0"/>
              <a:t>2023 Fee Adjustment</a:t>
            </a:r>
          </a:p>
        </p:txBody>
      </p:sp>
      <p:sp>
        <p:nvSpPr>
          <p:cNvPr id="5" name="TextBox 4">
            <a:extLst>
              <a:ext uri="{FF2B5EF4-FFF2-40B4-BE49-F238E27FC236}">
                <a16:creationId xmlns:a16="http://schemas.microsoft.com/office/drawing/2014/main" id="{5F987D69-0B77-9FAC-543B-4EEFA36210EA}"/>
              </a:ext>
            </a:extLst>
          </p:cNvPr>
          <p:cNvSpPr txBox="1"/>
          <p:nvPr/>
        </p:nvSpPr>
        <p:spPr>
          <a:xfrm>
            <a:off x="792956" y="1699395"/>
            <a:ext cx="11399044" cy="430887"/>
          </a:xfrm>
          <a:prstGeom prst="rect">
            <a:avLst/>
          </a:prstGeom>
          <a:noFill/>
        </p:spPr>
        <p:txBody>
          <a:bodyPr wrap="square">
            <a:spAutoFit/>
          </a:bodyPr>
          <a:lstStyle/>
          <a:p>
            <a:r>
              <a:rPr lang="en-US" sz="2200" dirty="0">
                <a:effectLst/>
                <a:ea typeface="Times New Roman" panose="02020603050405020304" pitchFamily="18" charset="0"/>
              </a:rPr>
              <a:t>The SPIF Fee increased between approximately $1,830 to $4,430 per unit for residential uses</a:t>
            </a:r>
          </a:p>
        </p:txBody>
      </p:sp>
      <p:pic>
        <p:nvPicPr>
          <p:cNvPr id="6" name="Picture 5">
            <a:extLst>
              <a:ext uri="{FF2B5EF4-FFF2-40B4-BE49-F238E27FC236}">
                <a16:creationId xmlns:a16="http://schemas.microsoft.com/office/drawing/2014/main" id="{42985513-CE96-EAA8-9E16-3CB8FA9892C2}"/>
              </a:ext>
            </a:extLst>
          </p:cNvPr>
          <p:cNvPicPr>
            <a:picLocks noChangeAspect="1"/>
          </p:cNvPicPr>
          <p:nvPr/>
        </p:nvPicPr>
        <p:blipFill>
          <a:blip r:embed="rId2"/>
          <a:stretch>
            <a:fillRect/>
          </a:stretch>
        </p:blipFill>
        <p:spPr>
          <a:xfrm>
            <a:off x="1996276" y="2295525"/>
            <a:ext cx="8199448" cy="4343399"/>
          </a:xfrm>
          <a:prstGeom prst="rect">
            <a:avLst/>
          </a:prstGeom>
        </p:spPr>
      </p:pic>
    </p:spTree>
    <p:extLst>
      <p:ext uri="{BB962C8B-B14F-4D97-AF65-F5344CB8AC3E}">
        <p14:creationId xmlns:p14="http://schemas.microsoft.com/office/powerpoint/2010/main" val="32668121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
            <a:extLst>
              <a:ext uri="{FF2B5EF4-FFF2-40B4-BE49-F238E27FC236}">
                <a16:creationId xmlns:a16="http://schemas.microsoft.com/office/drawing/2014/main" id="{0EFD2762-68A5-4F58-8BFE-919DBF5B93E5}"/>
              </a:ext>
            </a:extLst>
          </p:cNvPr>
          <p:cNvSpPr>
            <a:spLocks noGrp="1"/>
          </p:cNvSpPr>
          <p:nvPr>
            <p:ph type="body" sz="quarter" idx="11"/>
          </p:nvPr>
        </p:nvSpPr>
        <p:spPr>
          <a:xfrm>
            <a:off x="648565" y="307975"/>
            <a:ext cx="8486775" cy="958850"/>
          </a:xfrm>
        </p:spPr>
        <p:txBody>
          <a:bodyPr/>
          <a:lstStyle/>
          <a:p>
            <a:r>
              <a:rPr lang="en-US" dirty="0"/>
              <a:t>2023 Fee Adjustment</a:t>
            </a:r>
          </a:p>
        </p:txBody>
      </p:sp>
      <p:sp>
        <p:nvSpPr>
          <p:cNvPr id="5" name="TextBox 4">
            <a:extLst>
              <a:ext uri="{FF2B5EF4-FFF2-40B4-BE49-F238E27FC236}">
                <a16:creationId xmlns:a16="http://schemas.microsoft.com/office/drawing/2014/main" id="{5F987D69-0B77-9FAC-543B-4EEFA36210EA}"/>
              </a:ext>
            </a:extLst>
          </p:cNvPr>
          <p:cNvSpPr txBox="1"/>
          <p:nvPr/>
        </p:nvSpPr>
        <p:spPr>
          <a:xfrm>
            <a:off x="520301" y="1766070"/>
            <a:ext cx="11547873" cy="430887"/>
          </a:xfrm>
          <a:prstGeom prst="rect">
            <a:avLst/>
          </a:prstGeom>
          <a:noFill/>
        </p:spPr>
        <p:txBody>
          <a:bodyPr wrap="square">
            <a:spAutoFit/>
          </a:bodyPr>
          <a:lstStyle/>
          <a:p>
            <a:r>
              <a:rPr lang="en-US" sz="2200" dirty="0">
                <a:effectLst/>
                <a:ea typeface="Times New Roman" panose="02020603050405020304" pitchFamily="18" charset="0"/>
              </a:rPr>
              <a:t>The SPIF Fee increased between $1.44 and $1.98 per building square foot </a:t>
            </a:r>
            <a:r>
              <a:rPr lang="en-US" sz="2200">
                <a:effectLst/>
                <a:ea typeface="Times New Roman" panose="02020603050405020304" pitchFamily="18" charset="0"/>
              </a:rPr>
              <a:t>for nonresidential </a:t>
            </a:r>
            <a:r>
              <a:rPr lang="en-US" sz="2200" dirty="0">
                <a:effectLst/>
                <a:ea typeface="Times New Roman" panose="02020603050405020304" pitchFamily="18" charset="0"/>
              </a:rPr>
              <a:t>uses </a:t>
            </a:r>
          </a:p>
        </p:txBody>
      </p:sp>
      <p:pic>
        <p:nvPicPr>
          <p:cNvPr id="3" name="Picture 2">
            <a:extLst>
              <a:ext uri="{FF2B5EF4-FFF2-40B4-BE49-F238E27FC236}">
                <a16:creationId xmlns:a16="http://schemas.microsoft.com/office/drawing/2014/main" id="{8759D5AD-F05A-E5F5-7A58-1E298905565F}"/>
              </a:ext>
            </a:extLst>
          </p:cNvPr>
          <p:cNvPicPr>
            <a:picLocks noChangeAspect="1"/>
          </p:cNvPicPr>
          <p:nvPr/>
        </p:nvPicPr>
        <p:blipFill>
          <a:blip r:embed="rId2"/>
          <a:stretch>
            <a:fillRect/>
          </a:stretch>
        </p:blipFill>
        <p:spPr>
          <a:xfrm>
            <a:off x="2362199" y="2419350"/>
            <a:ext cx="7649397" cy="4130675"/>
          </a:xfrm>
          <a:prstGeom prst="rect">
            <a:avLst/>
          </a:prstGeom>
        </p:spPr>
      </p:pic>
    </p:spTree>
    <p:extLst>
      <p:ext uri="{BB962C8B-B14F-4D97-AF65-F5344CB8AC3E}">
        <p14:creationId xmlns:p14="http://schemas.microsoft.com/office/powerpoint/2010/main" val="11455994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5B5DD5E-E241-68D7-843E-768784DBB717}"/>
              </a:ext>
            </a:extLst>
          </p:cNvPr>
          <p:cNvSpPr>
            <a:spLocks noGrp="1"/>
          </p:cNvSpPr>
          <p:nvPr>
            <p:ph type="body" sz="quarter" idx="11"/>
          </p:nvPr>
        </p:nvSpPr>
        <p:spPr/>
        <p:txBody>
          <a:bodyPr/>
          <a:lstStyle/>
          <a:p>
            <a:r>
              <a:rPr lang="en-US" dirty="0"/>
              <a:t>Staff Recommendation</a:t>
            </a:r>
          </a:p>
        </p:txBody>
      </p:sp>
      <p:sp>
        <p:nvSpPr>
          <p:cNvPr id="3" name="Text Placeholder 2">
            <a:extLst>
              <a:ext uri="{FF2B5EF4-FFF2-40B4-BE49-F238E27FC236}">
                <a16:creationId xmlns:a16="http://schemas.microsoft.com/office/drawing/2014/main" id="{859F3D60-4E9D-E926-F376-F54834DA8B09}"/>
              </a:ext>
            </a:extLst>
          </p:cNvPr>
          <p:cNvSpPr>
            <a:spLocks noGrp="1"/>
          </p:cNvSpPr>
          <p:nvPr>
            <p:ph type="body" sz="quarter" idx="12"/>
          </p:nvPr>
        </p:nvSpPr>
        <p:spPr/>
        <p:txBody>
          <a:bodyPr/>
          <a:lstStyle/>
          <a:p>
            <a:pPr marL="342900" indent="-342900">
              <a:buFont typeface="Wingdings" panose="05000000000000000000" pitchFamily="2" charset="2"/>
              <a:buChar char="§"/>
            </a:pPr>
            <a:endParaRPr lang="en-US" sz="2400" dirty="0">
              <a:latin typeface="+mn-lt"/>
            </a:endParaRPr>
          </a:p>
          <a:p>
            <a:pPr marL="342900" indent="-342900">
              <a:buFont typeface="Wingdings" panose="05000000000000000000" pitchFamily="2" charset="2"/>
              <a:buChar char="§"/>
            </a:pPr>
            <a:r>
              <a:rPr lang="en-US" sz="2400" dirty="0">
                <a:latin typeface="+mn-lt"/>
              </a:rPr>
              <a:t>Staff recommends the City Council conduct the public hearing and then adopt Resolution No. 11096 – A Resolution Adopting the August 2023 Adjustment for the Folsom Plan Area Specific Plan Infrastructure Fees (SPIF) and Setting the Updated Amount of the SPIF Fees.</a:t>
            </a:r>
            <a:endParaRPr lang="en-US" sz="2400" dirty="0"/>
          </a:p>
        </p:txBody>
      </p:sp>
    </p:spTree>
    <p:extLst>
      <p:ext uri="{BB962C8B-B14F-4D97-AF65-F5344CB8AC3E}">
        <p14:creationId xmlns:p14="http://schemas.microsoft.com/office/powerpoint/2010/main" val="356780997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8561</TotalTime>
  <Words>487</Words>
  <Application>Microsoft Office PowerPoint</Application>
  <PresentationFormat>Widescreen</PresentationFormat>
  <Paragraphs>37</Paragraphs>
  <Slides>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Arial</vt:lpstr>
      <vt:lpstr>Calibri</vt:lpstr>
      <vt:lpstr>Domine</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 Shepard</dc:creator>
  <cp:lastModifiedBy>Stacey Tamagni</cp:lastModifiedBy>
  <cp:revision>16</cp:revision>
  <dcterms:created xsi:type="dcterms:W3CDTF">2021-05-12T17:17:23Z</dcterms:created>
  <dcterms:modified xsi:type="dcterms:W3CDTF">2023-08-22T16:41:50Z</dcterms:modified>
</cp:coreProperties>
</file>