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80" r:id="rId2"/>
    <p:sldId id="271" r:id="rId3"/>
    <p:sldId id="284" r:id="rId4"/>
    <p:sldId id="258" r:id="rId5"/>
    <p:sldId id="268" r:id="rId6"/>
    <p:sldId id="273" r:id="rId7"/>
    <p:sldId id="285" r:id="rId8"/>
    <p:sldId id="282" r:id="rId9"/>
    <p:sldId id="286" r:id="rId10"/>
    <p:sldId id="278" r:id="rId11"/>
    <p:sldId id="259" r:id="rId12"/>
    <p:sldId id="267" r:id="rId13"/>
    <p:sldId id="276" r:id="rId14"/>
    <p:sldId id="277" r:id="rId15"/>
    <p:sldId id="279" r:id="rId16"/>
    <p:sldId id="281" r:id="rId17"/>
    <p:sldId id="272"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0025"/>
    <a:srgbClr val="600020"/>
    <a:srgbClr val="800000"/>
    <a:srgbClr val="993300"/>
    <a:srgbClr val="990000"/>
    <a:srgbClr val="A50021"/>
    <a:srgbClr val="990033"/>
    <a:srgbClr val="27235E"/>
    <a:srgbClr val="108D45"/>
    <a:srgbClr val="DA32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90012" autoAdjust="0"/>
  </p:normalViewPr>
  <p:slideViewPr>
    <p:cSldViewPr snapToGrid="0">
      <p:cViewPr varScale="1">
        <p:scale>
          <a:sx n="102" d="100"/>
          <a:sy n="102" d="100"/>
        </p:scale>
        <p:origin x="780" y="114"/>
      </p:cViewPr>
      <p:guideLst>
        <p:guide orient="horz" pos="2160"/>
        <p:guide pos="3840"/>
      </p:guideLst>
    </p:cSldViewPr>
  </p:slideViewPr>
  <p:notesTextViewPr>
    <p:cViewPr>
      <p:scale>
        <a:sx n="3" d="2"/>
        <a:sy n="3" d="2"/>
      </p:scale>
      <p:origin x="0" y="0"/>
    </p:cViewPr>
  </p:notesTextViewPr>
  <p:notesViewPr>
    <p:cSldViewPr snapToGrid="0">
      <p:cViewPr varScale="1">
        <p:scale>
          <a:sx n="85" d="100"/>
          <a:sy n="85" d="100"/>
        </p:scale>
        <p:origin x="384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BC994F37-FD16-4ECD-8689-40F76D537107}" type="datetimeFigureOut">
              <a:rPr lang="en-US" smtClean="0"/>
              <a:t>9/12/2023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FA2FD12-7B21-47CA-9388-5EAF2FE7910C}" type="slidenum">
              <a:rPr lang="en-US" smtClean="0"/>
              <a:t>‹#›</a:t>
            </a:fld>
            <a:endParaRPr lang="en-US"/>
          </a:p>
        </p:txBody>
      </p:sp>
    </p:spTree>
    <p:extLst>
      <p:ext uri="{BB962C8B-B14F-4D97-AF65-F5344CB8AC3E}">
        <p14:creationId xmlns:p14="http://schemas.microsoft.com/office/powerpoint/2010/main" val="3616776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Mayor Rodriquez and Councilmembers</a:t>
            </a:r>
          </a:p>
          <a:p>
            <a:endParaRPr lang="en-US" dirty="0"/>
          </a:p>
          <a:p>
            <a:r>
              <a:rPr lang="en-US" dirty="0"/>
              <a:t>I am Justin Raithel, Chair of the Community Service Day Steering Committee and am excited to be here tonight.</a:t>
            </a:r>
          </a:p>
          <a:p>
            <a:r>
              <a:rPr lang="en-US" dirty="0"/>
              <a:t>Add additional thoughts you may have</a:t>
            </a:r>
          </a:p>
        </p:txBody>
      </p:sp>
      <p:sp>
        <p:nvSpPr>
          <p:cNvPr id="4" name="Slide Number Placeholder 3"/>
          <p:cNvSpPr>
            <a:spLocks noGrp="1"/>
          </p:cNvSpPr>
          <p:nvPr>
            <p:ph type="sldNum" sz="quarter" idx="5"/>
          </p:nvPr>
        </p:nvSpPr>
        <p:spPr/>
        <p:txBody>
          <a:bodyPr/>
          <a:lstStyle/>
          <a:p>
            <a:fld id="{4FA2FD12-7B21-47CA-9388-5EAF2FE7910C}" type="slidenum">
              <a:rPr lang="en-US" smtClean="0"/>
              <a:t>1</a:t>
            </a:fld>
            <a:endParaRPr lang="en-US"/>
          </a:p>
        </p:txBody>
      </p:sp>
    </p:spTree>
    <p:extLst>
      <p:ext uri="{BB962C8B-B14F-4D97-AF65-F5344CB8AC3E}">
        <p14:creationId xmlns:p14="http://schemas.microsoft.com/office/powerpoint/2010/main" val="4193359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the QR code to schedule an appointment to donate blood on September 16.</a:t>
            </a:r>
          </a:p>
          <a:p>
            <a:r>
              <a:rPr lang="en-US" dirty="0"/>
              <a:t>All donors must be 16 years and older.</a:t>
            </a:r>
          </a:p>
          <a:p>
            <a:r>
              <a:rPr lang="en-US" dirty="0"/>
              <a:t>Thank you to Vitalant for partnering with us and providing this opportunity to give blood and help save a life.</a:t>
            </a:r>
          </a:p>
        </p:txBody>
      </p:sp>
      <p:sp>
        <p:nvSpPr>
          <p:cNvPr id="4" name="Slide Number Placeholder 3"/>
          <p:cNvSpPr>
            <a:spLocks noGrp="1"/>
          </p:cNvSpPr>
          <p:nvPr>
            <p:ph type="sldNum" sz="quarter" idx="5"/>
          </p:nvPr>
        </p:nvSpPr>
        <p:spPr/>
        <p:txBody>
          <a:bodyPr/>
          <a:lstStyle/>
          <a:p>
            <a:fld id="{4FA2FD12-7B21-47CA-9388-5EAF2FE7910C}" type="slidenum">
              <a:rPr lang="en-US" smtClean="0"/>
              <a:t>15</a:t>
            </a:fld>
            <a:endParaRPr lang="en-US"/>
          </a:p>
        </p:txBody>
      </p:sp>
    </p:spTree>
    <p:extLst>
      <p:ext uri="{BB962C8B-B14F-4D97-AF65-F5344CB8AC3E}">
        <p14:creationId xmlns:p14="http://schemas.microsoft.com/office/powerpoint/2010/main" val="1022296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Celebrating 10 years of #WE SERVE FOLSOM</a:t>
            </a:r>
          </a:p>
          <a:p>
            <a:r>
              <a:rPr lang="en-US" dirty="0"/>
              <a:t>* You can elaborate on the decade of service and how CSD has helped make Folsom great!</a:t>
            </a:r>
          </a:p>
        </p:txBody>
      </p:sp>
      <p:sp>
        <p:nvSpPr>
          <p:cNvPr id="4" name="Slide Number Placeholder 3"/>
          <p:cNvSpPr>
            <a:spLocks noGrp="1"/>
          </p:cNvSpPr>
          <p:nvPr>
            <p:ph type="sldNum" sz="quarter" idx="5"/>
          </p:nvPr>
        </p:nvSpPr>
        <p:spPr/>
        <p:txBody>
          <a:bodyPr/>
          <a:lstStyle/>
          <a:p>
            <a:fld id="{4FA2FD12-7B21-47CA-9388-5EAF2FE7910C}" type="slidenum">
              <a:rPr lang="en-US" smtClean="0"/>
              <a:t>16</a:t>
            </a:fld>
            <a:endParaRPr lang="en-US"/>
          </a:p>
        </p:txBody>
      </p:sp>
    </p:spTree>
    <p:extLst>
      <p:ext uri="{BB962C8B-B14F-4D97-AF65-F5344CB8AC3E}">
        <p14:creationId xmlns:p14="http://schemas.microsoft.com/office/powerpoint/2010/main" val="3610838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all (City Councilmembers) have received an invitation to attend on Saturday, September 16 with arrival by 7:30am. I look forward to kicking off the 10</a:t>
            </a:r>
            <a:r>
              <a:rPr lang="en-US" baseline="30000" dirty="0"/>
              <a:t>th</a:t>
            </a:r>
            <a:r>
              <a:rPr lang="en-US" dirty="0"/>
              <a:t> Annual event with you all and thank you for your support.</a:t>
            </a:r>
          </a:p>
          <a:p>
            <a:r>
              <a:rPr lang="en-US" dirty="0"/>
              <a:t>*Add anything more you wish</a:t>
            </a:r>
          </a:p>
        </p:txBody>
      </p:sp>
      <p:sp>
        <p:nvSpPr>
          <p:cNvPr id="4" name="Slide Number Placeholder 3"/>
          <p:cNvSpPr>
            <a:spLocks noGrp="1"/>
          </p:cNvSpPr>
          <p:nvPr>
            <p:ph type="sldNum" sz="quarter" idx="5"/>
          </p:nvPr>
        </p:nvSpPr>
        <p:spPr/>
        <p:txBody>
          <a:bodyPr/>
          <a:lstStyle/>
          <a:p>
            <a:fld id="{4FA2FD12-7B21-47CA-9388-5EAF2FE7910C}" type="slidenum">
              <a:rPr lang="en-US" smtClean="0"/>
              <a:t>17</a:t>
            </a:fld>
            <a:endParaRPr lang="en-US"/>
          </a:p>
        </p:txBody>
      </p:sp>
    </p:spTree>
    <p:extLst>
      <p:ext uri="{BB962C8B-B14F-4D97-AF65-F5344CB8AC3E}">
        <p14:creationId xmlns:p14="http://schemas.microsoft.com/office/powerpoint/2010/main" val="1015709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individuals have stepped forward and up to prepare, plan and organize this event. All of them have contributed greatly to this event and it could not be done with everyone contributing.</a:t>
            </a:r>
          </a:p>
          <a:p>
            <a:r>
              <a:rPr lang="en-US" dirty="0"/>
              <a:t>*I would like to acknowledge and thank the City of Folsom for the city staff members that have been involved and leading to ensure event success</a:t>
            </a:r>
          </a:p>
          <a:p>
            <a:endParaRPr lang="en-US" dirty="0"/>
          </a:p>
          <a:p>
            <a:r>
              <a:rPr lang="en-US" dirty="0"/>
              <a:t>Add additional comments</a:t>
            </a:r>
          </a:p>
        </p:txBody>
      </p:sp>
      <p:sp>
        <p:nvSpPr>
          <p:cNvPr id="4" name="Slide Number Placeholder 3"/>
          <p:cNvSpPr>
            <a:spLocks noGrp="1"/>
          </p:cNvSpPr>
          <p:nvPr>
            <p:ph type="sldNum" sz="quarter" idx="5"/>
          </p:nvPr>
        </p:nvSpPr>
        <p:spPr/>
        <p:txBody>
          <a:bodyPr/>
          <a:lstStyle/>
          <a:p>
            <a:fld id="{4FA2FD12-7B21-47CA-9388-5EAF2FE7910C}" type="slidenum">
              <a:rPr lang="en-US" smtClean="0"/>
              <a:t>2</a:t>
            </a:fld>
            <a:endParaRPr lang="en-US"/>
          </a:p>
        </p:txBody>
      </p:sp>
    </p:spTree>
    <p:extLst>
      <p:ext uri="{BB962C8B-B14F-4D97-AF65-F5344CB8AC3E}">
        <p14:creationId xmlns:p14="http://schemas.microsoft.com/office/powerpoint/2010/main" val="3462873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highlights when and where CSD is</a:t>
            </a:r>
            <a:br>
              <a:rPr lang="en-US" dirty="0"/>
            </a:br>
            <a:r>
              <a:rPr lang="en-US" dirty="0"/>
              <a:t>Approximate number of total volunteers that are contributing with projects, day of event logistics, and planning</a:t>
            </a:r>
            <a:br>
              <a:rPr lang="en-US" dirty="0"/>
            </a:br>
            <a:endParaRPr lang="en-US" dirty="0"/>
          </a:p>
          <a:p>
            <a:r>
              <a:rPr lang="en-US" dirty="0"/>
              <a:t>This is Folsom’s largest one day event of volunteerism in the City</a:t>
            </a:r>
          </a:p>
        </p:txBody>
      </p:sp>
      <p:sp>
        <p:nvSpPr>
          <p:cNvPr id="4" name="Slide Number Placeholder 3"/>
          <p:cNvSpPr>
            <a:spLocks noGrp="1"/>
          </p:cNvSpPr>
          <p:nvPr>
            <p:ph type="sldNum" sz="quarter" idx="5"/>
          </p:nvPr>
        </p:nvSpPr>
        <p:spPr/>
        <p:txBody>
          <a:bodyPr/>
          <a:lstStyle/>
          <a:p>
            <a:fld id="{4FA2FD12-7B21-47CA-9388-5EAF2FE7910C}" type="slidenum">
              <a:rPr lang="en-US" smtClean="0"/>
              <a:t>3</a:t>
            </a:fld>
            <a:endParaRPr lang="en-US"/>
          </a:p>
        </p:txBody>
      </p:sp>
    </p:spTree>
    <p:extLst>
      <p:ext uri="{BB962C8B-B14F-4D97-AF65-F5344CB8AC3E}">
        <p14:creationId xmlns:p14="http://schemas.microsoft.com/office/powerpoint/2010/main" val="1195283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the pandemic we hosted the opening celebration inside of Lakeside Church. This year, we will be back inside Lakeside Church to kick off the morning, gather, celebrate, and prepare for the 10</a:t>
            </a:r>
            <a:r>
              <a:rPr lang="en-US" baseline="30000" dirty="0"/>
              <a:t>th</a:t>
            </a:r>
            <a:r>
              <a:rPr lang="en-US" dirty="0"/>
              <a:t> annual Folsom Community Service Day!</a:t>
            </a:r>
          </a:p>
        </p:txBody>
      </p:sp>
      <p:sp>
        <p:nvSpPr>
          <p:cNvPr id="4" name="Slide Number Placeholder 3"/>
          <p:cNvSpPr>
            <a:spLocks noGrp="1"/>
          </p:cNvSpPr>
          <p:nvPr>
            <p:ph type="sldNum" sz="quarter" idx="5"/>
          </p:nvPr>
        </p:nvSpPr>
        <p:spPr/>
        <p:txBody>
          <a:bodyPr/>
          <a:lstStyle/>
          <a:p>
            <a:fld id="{4FA2FD12-7B21-47CA-9388-5EAF2FE7910C}" type="slidenum">
              <a:rPr lang="en-US" smtClean="0"/>
              <a:t>4</a:t>
            </a:fld>
            <a:endParaRPr lang="en-US"/>
          </a:p>
        </p:txBody>
      </p:sp>
    </p:spTree>
    <p:extLst>
      <p:ext uri="{BB962C8B-B14F-4D97-AF65-F5344CB8AC3E}">
        <p14:creationId xmlns:p14="http://schemas.microsoft.com/office/powerpoint/2010/main" val="3381304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to our Presenting Sponsors who have contributing $15,000 each. Intel has been a Presenting sponsor for all 10  years and is such a critical partner to the success of this event.</a:t>
            </a:r>
          </a:p>
          <a:p>
            <a:r>
              <a:rPr lang="en-US" dirty="0"/>
              <a:t>Dignity Health is back as a Presenting Sponsor, and we appreciate their commitment to the community. Thank you to Anna Ballard with Intel and Lisa Hausmann with Dignity Health for ensuring community success with their contributions.</a:t>
            </a:r>
          </a:p>
        </p:txBody>
      </p:sp>
      <p:sp>
        <p:nvSpPr>
          <p:cNvPr id="4" name="Slide Number Placeholder 3"/>
          <p:cNvSpPr>
            <a:spLocks noGrp="1"/>
          </p:cNvSpPr>
          <p:nvPr>
            <p:ph type="sldNum" sz="quarter" idx="5"/>
          </p:nvPr>
        </p:nvSpPr>
        <p:spPr/>
        <p:txBody>
          <a:bodyPr/>
          <a:lstStyle/>
          <a:p>
            <a:fld id="{4FA2FD12-7B21-47CA-9388-5EAF2FE7910C}" type="slidenum">
              <a:rPr lang="en-US" smtClean="0"/>
              <a:t>5</a:t>
            </a:fld>
            <a:endParaRPr lang="en-US"/>
          </a:p>
        </p:txBody>
      </p:sp>
    </p:spTree>
    <p:extLst>
      <p:ext uri="{BB962C8B-B14F-4D97-AF65-F5344CB8AC3E}">
        <p14:creationId xmlns:p14="http://schemas.microsoft.com/office/powerpoint/2010/main" val="1210950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year the Folsom Community Service Day sponsors and partners will provide over $112,000 in cash and in-kind dollars to make the 10</a:t>
            </a:r>
            <a:r>
              <a:rPr lang="en-US" baseline="30000" dirty="0"/>
              <a:t>th</a:t>
            </a:r>
            <a:r>
              <a:rPr lang="en-US" dirty="0"/>
              <a:t> annual event successful</a:t>
            </a:r>
          </a:p>
          <a:p>
            <a:r>
              <a:rPr lang="en-US" dirty="0"/>
              <a:t>This accounts for organizations that have contributed time and people power along with organizations that assist with marketing.</a:t>
            </a:r>
          </a:p>
        </p:txBody>
      </p:sp>
      <p:sp>
        <p:nvSpPr>
          <p:cNvPr id="4" name="Slide Number Placeholder 3"/>
          <p:cNvSpPr>
            <a:spLocks noGrp="1"/>
          </p:cNvSpPr>
          <p:nvPr>
            <p:ph type="sldNum" sz="quarter" idx="5"/>
          </p:nvPr>
        </p:nvSpPr>
        <p:spPr/>
        <p:txBody>
          <a:bodyPr/>
          <a:lstStyle/>
          <a:p>
            <a:fld id="{4FA2FD12-7B21-47CA-9388-5EAF2FE7910C}" type="slidenum">
              <a:rPr lang="en-US" smtClean="0"/>
              <a:t>10</a:t>
            </a:fld>
            <a:endParaRPr lang="en-US"/>
          </a:p>
        </p:txBody>
      </p:sp>
    </p:spTree>
    <p:extLst>
      <p:ext uri="{BB962C8B-B14F-4D97-AF65-F5344CB8AC3E}">
        <p14:creationId xmlns:p14="http://schemas.microsoft.com/office/powerpoint/2010/main" val="2410915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a highlight of some of the projects. You can share details about a couple or highlight 1 to share.</a:t>
            </a:r>
          </a:p>
        </p:txBody>
      </p:sp>
      <p:sp>
        <p:nvSpPr>
          <p:cNvPr id="4" name="Slide Number Placeholder 3"/>
          <p:cNvSpPr>
            <a:spLocks noGrp="1"/>
          </p:cNvSpPr>
          <p:nvPr>
            <p:ph type="sldNum" sz="quarter" idx="5"/>
          </p:nvPr>
        </p:nvSpPr>
        <p:spPr/>
        <p:txBody>
          <a:bodyPr/>
          <a:lstStyle/>
          <a:p>
            <a:fld id="{4FA2FD12-7B21-47CA-9388-5EAF2FE7910C}" type="slidenum">
              <a:rPr lang="en-US" smtClean="0"/>
              <a:t>11</a:t>
            </a:fld>
            <a:endParaRPr lang="en-US"/>
          </a:p>
        </p:txBody>
      </p:sp>
    </p:spTree>
    <p:extLst>
      <p:ext uri="{BB962C8B-B14F-4D97-AF65-F5344CB8AC3E}">
        <p14:creationId xmlns:p14="http://schemas.microsoft.com/office/powerpoint/2010/main" val="2188004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talk about this as you know it best </a:t>
            </a:r>
            <a:r>
              <a:rPr lang="en-US" dirty="0">
                <a:sym typeface="Wingdings" panose="05000000000000000000" pitchFamily="2" charset="2"/>
              </a:rPr>
              <a:t></a:t>
            </a:r>
            <a:endParaRPr lang="en-US" dirty="0"/>
          </a:p>
        </p:txBody>
      </p:sp>
      <p:sp>
        <p:nvSpPr>
          <p:cNvPr id="4" name="Slide Number Placeholder 3"/>
          <p:cNvSpPr>
            <a:spLocks noGrp="1"/>
          </p:cNvSpPr>
          <p:nvPr>
            <p:ph type="sldNum" sz="quarter" idx="5"/>
          </p:nvPr>
        </p:nvSpPr>
        <p:spPr/>
        <p:txBody>
          <a:bodyPr/>
          <a:lstStyle/>
          <a:p>
            <a:fld id="{4FA2FD12-7B21-47CA-9388-5EAF2FE7910C}" type="slidenum">
              <a:rPr lang="en-US" smtClean="0"/>
              <a:t>12</a:t>
            </a:fld>
            <a:endParaRPr lang="en-US"/>
          </a:p>
        </p:txBody>
      </p:sp>
    </p:spTree>
    <p:extLst>
      <p:ext uri="{BB962C8B-B14F-4D97-AF65-F5344CB8AC3E}">
        <p14:creationId xmlns:p14="http://schemas.microsoft.com/office/powerpoint/2010/main" val="953874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have a new graphic to insert here next week that is under development.</a:t>
            </a:r>
          </a:p>
          <a:p>
            <a:r>
              <a:rPr lang="en-US" dirty="0"/>
              <a:t>You can share what we are collecting on September 16.</a:t>
            </a:r>
          </a:p>
        </p:txBody>
      </p:sp>
      <p:sp>
        <p:nvSpPr>
          <p:cNvPr id="4" name="Slide Number Placeholder 3"/>
          <p:cNvSpPr>
            <a:spLocks noGrp="1"/>
          </p:cNvSpPr>
          <p:nvPr>
            <p:ph type="sldNum" sz="quarter" idx="5"/>
          </p:nvPr>
        </p:nvSpPr>
        <p:spPr/>
        <p:txBody>
          <a:bodyPr/>
          <a:lstStyle/>
          <a:p>
            <a:fld id="{4FA2FD12-7B21-47CA-9388-5EAF2FE7910C}" type="slidenum">
              <a:rPr lang="en-US" smtClean="0"/>
              <a:t>14</a:t>
            </a:fld>
            <a:endParaRPr lang="en-US"/>
          </a:p>
        </p:txBody>
      </p:sp>
    </p:spTree>
    <p:extLst>
      <p:ext uri="{BB962C8B-B14F-4D97-AF65-F5344CB8AC3E}">
        <p14:creationId xmlns:p14="http://schemas.microsoft.com/office/powerpoint/2010/main" val="10189453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A group of people standing in front of a large crowd of people&#10;&#10;Description automatically generated">
            <a:extLst>
              <a:ext uri="{FF2B5EF4-FFF2-40B4-BE49-F238E27FC236}">
                <a16:creationId xmlns:a16="http://schemas.microsoft.com/office/drawing/2014/main" id="{929B537D-1425-404E-9EB6-1E14AC9DBB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568" y="-2369670"/>
            <a:ext cx="12516568" cy="7439510"/>
          </a:xfrm>
          <a:prstGeom prst="rect">
            <a:avLst/>
          </a:prstGeom>
        </p:spPr>
      </p:pic>
      <p:sp>
        <p:nvSpPr>
          <p:cNvPr id="5" name="Rectangle 4">
            <a:extLst>
              <a:ext uri="{FF2B5EF4-FFF2-40B4-BE49-F238E27FC236}">
                <a16:creationId xmlns:a16="http://schemas.microsoft.com/office/drawing/2014/main" id="{2A277E71-17C5-472A-97D6-04D70FDE606B}"/>
              </a:ext>
            </a:extLst>
          </p:cNvPr>
          <p:cNvSpPr/>
          <p:nvPr userDrawn="1"/>
        </p:nvSpPr>
        <p:spPr>
          <a:xfrm>
            <a:off x="0" y="5069840"/>
            <a:ext cx="12192000" cy="1788160"/>
          </a:xfrm>
          <a:prstGeom prst="rect">
            <a:avLst/>
          </a:prstGeom>
          <a:solidFill>
            <a:srgbClr val="108D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96777" y="5298740"/>
            <a:ext cx="9144000" cy="1012950"/>
          </a:xfrm>
        </p:spPr>
        <p:txBody>
          <a:bodyPr anchor="ctr"/>
          <a:lstStyle>
            <a:lvl1pPr algn="l">
              <a:defRPr sz="6000" baseline="0">
                <a:solidFill>
                  <a:schemeClr val="bg1"/>
                </a:solidFill>
                <a:latin typeface="Georgia" panose="02040502050405020303" pitchFamily="18" charset="0"/>
              </a:defRPr>
            </a:lvl1pPr>
          </a:lstStyle>
          <a:p>
            <a:r>
              <a:rPr lang="en-US" dirty="0"/>
              <a:t>Click to add title</a:t>
            </a:r>
          </a:p>
        </p:txBody>
      </p:sp>
    </p:spTree>
    <p:extLst>
      <p:ext uri="{BB962C8B-B14F-4D97-AF65-F5344CB8AC3E}">
        <p14:creationId xmlns:p14="http://schemas.microsoft.com/office/powerpoint/2010/main" val="1356952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8200" y="0"/>
            <a:ext cx="9617242" cy="1325563"/>
          </a:xfrm>
        </p:spPr>
        <p:txBody>
          <a:bodyPr>
            <a:normAutofit/>
          </a:bodyPr>
          <a:lstStyle>
            <a:lvl1pPr>
              <a:defRPr sz="6000" baseline="0">
                <a:solidFill>
                  <a:schemeClr val="bg1"/>
                </a:solidFill>
                <a:latin typeface="Arial" panose="020B0604020202020204" pitchFamily="34" charset="0"/>
                <a:cs typeface="Arial" panose="020B0604020202020204" pitchFamily="34" charset="0"/>
              </a:defRPr>
            </a:lvl1pPr>
          </a:lstStyle>
          <a:p>
            <a:r>
              <a:rPr lang="en-US" dirty="0"/>
              <a:t>Click to add title</a:t>
            </a:r>
          </a:p>
        </p:txBody>
      </p:sp>
      <p:sp>
        <p:nvSpPr>
          <p:cNvPr id="3" name="Content Placeholder 2"/>
          <p:cNvSpPr>
            <a:spLocks noGrp="1"/>
          </p:cNvSpPr>
          <p:nvPr>
            <p:ph idx="1" hasCustomPrompt="1"/>
          </p:nvPr>
        </p:nvSpPr>
        <p:spPr/>
        <p:txBody>
          <a:bodyPr>
            <a:normAutofit/>
          </a:bodyPr>
          <a:lstStyle>
            <a:lvl1pPr>
              <a:defRPr sz="4000">
                <a:latin typeface="Arial" panose="020B0604020202020204" pitchFamily="34" charset="0"/>
                <a:cs typeface="Arial" panose="020B0604020202020204" pitchFamily="34" charset="0"/>
              </a:defRPr>
            </a:lvl1pPr>
          </a:lstStyle>
          <a:p>
            <a:pPr lvl="0"/>
            <a:r>
              <a:rPr lang="en-US" dirty="0"/>
              <a:t>Click to add content</a:t>
            </a:r>
          </a:p>
        </p:txBody>
      </p:sp>
    </p:spTree>
    <p:extLst>
      <p:ext uri="{BB962C8B-B14F-4D97-AF65-F5344CB8AC3E}">
        <p14:creationId xmlns:p14="http://schemas.microsoft.com/office/powerpoint/2010/main" val="4065065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1850" y="1709738"/>
            <a:ext cx="10515600" cy="2852737"/>
          </a:xfrm>
        </p:spPr>
        <p:txBody>
          <a:bodyPr anchor="b"/>
          <a:lstStyle>
            <a:lvl1pPr>
              <a:defRPr sz="6000">
                <a:latin typeface="Georgia" panose="02040502050405020303" pitchFamily="18" charset="0"/>
                <a:cs typeface="Arial" panose="020B0604020202020204" pitchFamily="34" charset="0"/>
              </a:defRPr>
            </a:lvl1pPr>
          </a:lstStyle>
          <a:p>
            <a:r>
              <a:rPr lang="en-US" dirty="0"/>
              <a:t>Click to add title</a:t>
            </a:r>
          </a:p>
        </p:txBody>
      </p:sp>
      <p:sp>
        <p:nvSpPr>
          <p:cNvPr id="3" name="Text Placeholder 2"/>
          <p:cNvSpPr>
            <a:spLocks noGrp="1"/>
          </p:cNvSpPr>
          <p:nvPr>
            <p:ph type="body" idx="1" hasCustomPrompt="1"/>
          </p:nvPr>
        </p:nvSpPr>
        <p:spPr>
          <a:xfrm>
            <a:off x="831850" y="4589463"/>
            <a:ext cx="10515600" cy="1500187"/>
          </a:xfrm>
        </p:spPr>
        <p:txBody>
          <a:bodyPr>
            <a:normAutofit/>
          </a:bodyPr>
          <a:lstStyle>
            <a:lvl1pPr marL="0" indent="0">
              <a:buNone/>
              <a:defRPr sz="4000" b="1" baseline="0">
                <a:solidFill>
                  <a:srgbClr val="143C7F"/>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Tree>
    <p:extLst>
      <p:ext uri="{BB962C8B-B14F-4D97-AF65-F5344CB8AC3E}">
        <p14:creationId xmlns:p14="http://schemas.microsoft.com/office/powerpoint/2010/main" val="1377208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8200" y="0"/>
            <a:ext cx="9593179" cy="1325563"/>
          </a:xfrm>
        </p:spPr>
        <p:txBody>
          <a:bodyPr>
            <a:normAutofit/>
          </a:bodyPr>
          <a:lstStyle>
            <a:lvl1pPr>
              <a:defRPr sz="6000">
                <a:solidFill>
                  <a:schemeClr val="bg1"/>
                </a:solidFill>
                <a:latin typeface="Arial" panose="020B0604020202020204" pitchFamily="34" charset="0"/>
                <a:cs typeface="Arial" panose="020B0604020202020204" pitchFamily="34" charset="0"/>
              </a:defRPr>
            </a:lvl1pPr>
          </a:lstStyle>
          <a:p>
            <a:r>
              <a:rPr lang="en-US" dirty="0"/>
              <a:t>Click to add title</a:t>
            </a:r>
          </a:p>
        </p:txBody>
      </p:sp>
      <p:sp>
        <p:nvSpPr>
          <p:cNvPr id="3" name="Content Placeholder 2"/>
          <p:cNvSpPr>
            <a:spLocks noGrp="1"/>
          </p:cNvSpPr>
          <p:nvPr>
            <p:ph sz="half" idx="1" hasCustomPrompt="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stStyle>
          <a:p>
            <a:pPr lvl="0"/>
            <a:r>
              <a:rPr lang="en-US" dirty="0"/>
              <a:t>Click to add content</a:t>
            </a:r>
          </a:p>
        </p:txBody>
      </p:sp>
      <p:sp>
        <p:nvSpPr>
          <p:cNvPr id="4" name="Content Placeholder 3"/>
          <p:cNvSpPr>
            <a:spLocks noGrp="1"/>
          </p:cNvSpPr>
          <p:nvPr>
            <p:ph sz="half" idx="2" hasCustomPrompt="1"/>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stStyle>
          <a:p>
            <a:pPr lvl="0"/>
            <a:r>
              <a:rPr lang="en-US" dirty="0"/>
              <a:t>Click to add content</a:t>
            </a:r>
          </a:p>
        </p:txBody>
      </p:sp>
    </p:spTree>
    <p:extLst>
      <p:ext uri="{BB962C8B-B14F-4D97-AF65-F5344CB8AC3E}">
        <p14:creationId xmlns:p14="http://schemas.microsoft.com/office/powerpoint/2010/main" val="523901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9788" y="0"/>
            <a:ext cx="9507370" cy="1325563"/>
          </a:xfrm>
        </p:spPr>
        <p:txBody>
          <a:bodyPr>
            <a:normAutofit/>
          </a:bodyPr>
          <a:lstStyle>
            <a:lvl1pPr>
              <a:defRPr sz="6000" baseline="0">
                <a:solidFill>
                  <a:schemeClr val="bg1"/>
                </a:solidFill>
                <a:latin typeface="Arial" panose="020B0604020202020204" pitchFamily="34" charset="0"/>
                <a:cs typeface="Arial" panose="020B0604020202020204" pitchFamily="34" charset="0"/>
              </a:defRPr>
            </a:lvl1pPr>
          </a:lstStyle>
          <a:p>
            <a:r>
              <a:rPr lang="en-US" dirty="0"/>
              <a:t>Click to add title</a:t>
            </a:r>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4" name="Content Placeholder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stStyle>
          <a:p>
            <a:pPr lvl="0"/>
            <a:r>
              <a:rPr lang="en-US" dirty="0"/>
              <a:t>Click to add content</a:t>
            </a:r>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6" name="Content Placeholder 5"/>
          <p:cNvSpPr>
            <a:spLocks noGrp="1"/>
          </p:cNvSpPr>
          <p:nvPr>
            <p:ph sz="quarter" idx="4" hasCustomPrompt="1"/>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stStyle>
          <a:p>
            <a:pPr lvl="0"/>
            <a:r>
              <a:rPr lang="en-US" dirty="0"/>
              <a:t>Click to add content</a:t>
            </a:r>
          </a:p>
        </p:txBody>
      </p:sp>
    </p:spTree>
    <p:extLst>
      <p:ext uri="{BB962C8B-B14F-4D97-AF65-F5344CB8AC3E}">
        <p14:creationId xmlns:p14="http://schemas.microsoft.com/office/powerpoint/2010/main" val="3889584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9788" y="1540042"/>
            <a:ext cx="3932237" cy="1042570"/>
          </a:xfrm>
        </p:spPr>
        <p:txBody>
          <a:bodyPr anchor="b"/>
          <a:lstStyle>
            <a:lvl1pPr>
              <a:defRPr sz="3200">
                <a:latin typeface="Arial" panose="020B0604020202020204" pitchFamily="34" charset="0"/>
                <a:cs typeface="Arial" panose="020B0604020202020204" pitchFamily="34" charset="0"/>
              </a:defRPr>
            </a:lvl1pPr>
          </a:lstStyle>
          <a:p>
            <a:r>
              <a:rPr lang="en-US" dirty="0"/>
              <a:t>Click to add title</a:t>
            </a:r>
          </a:p>
        </p:txBody>
      </p:sp>
      <p:sp>
        <p:nvSpPr>
          <p:cNvPr id="3" name="Picture Placeholder 2"/>
          <p:cNvSpPr>
            <a:spLocks noGrp="1"/>
          </p:cNvSpPr>
          <p:nvPr>
            <p:ph type="pic" idx="1" hasCustomPrompt="1"/>
          </p:nvPr>
        </p:nvSpPr>
        <p:spPr>
          <a:xfrm>
            <a:off x="5183188" y="1540042"/>
            <a:ext cx="6172200" cy="4873625"/>
          </a:xfrm>
        </p:spPr>
        <p:txBody>
          <a:bodyPr/>
          <a:lstStyle>
            <a:lvl1pPr marL="0" indent="0">
              <a:buNone/>
              <a:defRPr sz="3200" baseline="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picture or content here</a:t>
            </a:r>
          </a:p>
        </p:txBody>
      </p:sp>
      <p:sp>
        <p:nvSpPr>
          <p:cNvPr id="4" name="Text Placeholder 3"/>
          <p:cNvSpPr>
            <a:spLocks noGrp="1"/>
          </p:cNvSpPr>
          <p:nvPr>
            <p:ph type="body" sz="half" idx="2" hasCustomPrompt="1"/>
          </p:nvPr>
        </p:nvSpPr>
        <p:spPr>
          <a:xfrm>
            <a:off x="839788" y="2602079"/>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content</a:t>
            </a:r>
          </a:p>
        </p:txBody>
      </p:sp>
    </p:spTree>
    <p:extLst>
      <p:ext uri="{BB962C8B-B14F-4D97-AF65-F5344CB8AC3E}">
        <p14:creationId xmlns:p14="http://schemas.microsoft.com/office/powerpoint/2010/main" val="405647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8200" y="0"/>
            <a:ext cx="9496926" cy="1325563"/>
          </a:xfrm>
        </p:spPr>
        <p:txBody>
          <a:bodyPr>
            <a:normAutofit/>
          </a:bodyPr>
          <a:lstStyle>
            <a:lvl1pPr>
              <a:defRPr sz="6000">
                <a:solidFill>
                  <a:schemeClr val="bg1"/>
                </a:solidFill>
                <a:latin typeface="Arial" panose="020B0604020202020204" pitchFamily="34" charset="0"/>
                <a:cs typeface="Arial" panose="020B0604020202020204" pitchFamily="34" charset="0"/>
              </a:defRPr>
            </a:lvl1pPr>
          </a:lstStyle>
          <a:p>
            <a:r>
              <a:rPr lang="en-US" dirty="0"/>
              <a:t>Click to add title</a:t>
            </a:r>
          </a:p>
        </p:txBody>
      </p:sp>
    </p:spTree>
    <p:extLst>
      <p:ext uri="{BB962C8B-B14F-4D97-AF65-F5344CB8AC3E}">
        <p14:creationId xmlns:p14="http://schemas.microsoft.com/office/powerpoint/2010/main" val="1543477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928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0B0B2A-0360-4BCF-ACA4-3AAB2D110120}" type="datetimeFigureOut">
              <a:rPr lang="en-US" smtClean="0"/>
              <a:t>9/12/2023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9F9288-F186-429E-8A00-6FD29A87DB1F}" type="slidenum">
              <a:rPr lang="en-US" smtClean="0"/>
              <a:t>‹#›</a:t>
            </a:fld>
            <a:endParaRPr lang="en-US"/>
          </a:p>
        </p:txBody>
      </p:sp>
    </p:spTree>
    <p:extLst>
      <p:ext uri="{BB962C8B-B14F-4D97-AF65-F5344CB8AC3E}">
        <p14:creationId xmlns:p14="http://schemas.microsoft.com/office/powerpoint/2010/main" val="2018349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7" r:id="rId6"/>
    <p:sldLayoutId id="2147483654" r:id="rId7"/>
    <p:sldLayoutId id="2147483670"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32.png"/><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33.png"/><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33.png"/><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34.jpg"/><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35.jpg"/><Relationship Id="rId4" Type="http://schemas.openxmlformats.org/officeDocument/2006/relationships/image" Target="../media/image7.sv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37.png"/><Relationship Id="rId5" Type="http://schemas.openxmlformats.org/officeDocument/2006/relationships/hyperlink" Target="http://www.folsomcommunityservice.org/" TargetMode="External"/><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8.jpe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7.svg"/><Relationship Id="rId7"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image" Target="../media/image11.jpe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7.svg"/><Relationship Id="rId7"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image" Target="../media/image21.png"/><Relationship Id="rId11" Type="http://schemas.openxmlformats.org/officeDocument/2006/relationships/image" Target="../media/image25.png"/><Relationship Id="rId5" Type="http://schemas.openxmlformats.org/officeDocument/2006/relationships/image" Target="../media/image20.png"/><Relationship Id="rId10" Type="http://schemas.openxmlformats.org/officeDocument/2006/relationships/image" Target="../media/image11.jpeg"/><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7.sv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511404" y="3193697"/>
            <a:ext cx="9169191" cy="2808627"/>
          </a:xfrm>
          <a:prstGeom prst="rect">
            <a:avLst/>
          </a:prstGeom>
        </p:spPr>
      </p:pic>
      <p:pic>
        <p:nvPicPr>
          <p:cNvPr id="2" name="Picture 1">
            <a:extLst>
              <a:ext uri="{FF2B5EF4-FFF2-40B4-BE49-F238E27FC236}">
                <a16:creationId xmlns:a16="http://schemas.microsoft.com/office/drawing/2014/main" id="{9BD70FB0-FE62-FFA2-3BE2-2A5B6C39631E}"/>
              </a:ext>
            </a:extLst>
          </p:cNvPr>
          <p:cNvPicPr>
            <a:picLocks noChangeAspect="1"/>
          </p:cNvPicPr>
          <p:nvPr/>
        </p:nvPicPr>
        <p:blipFill>
          <a:blip r:embed="rId5"/>
          <a:stretch>
            <a:fillRect/>
          </a:stretch>
        </p:blipFill>
        <p:spPr>
          <a:xfrm>
            <a:off x="4445020" y="855676"/>
            <a:ext cx="2456798" cy="3024231"/>
          </a:xfrm>
          <a:prstGeom prst="rect">
            <a:avLst/>
          </a:prstGeom>
        </p:spPr>
      </p:pic>
    </p:spTree>
    <p:extLst>
      <p:ext uri="{BB962C8B-B14F-4D97-AF65-F5344CB8AC3E}">
        <p14:creationId xmlns:p14="http://schemas.microsoft.com/office/powerpoint/2010/main" val="218259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371A3A-A81A-4E2D-9A19-DACA781DB460}"/>
              </a:ext>
            </a:extLst>
          </p:cNvPr>
          <p:cNvSpPr/>
          <p:nvPr/>
        </p:nvSpPr>
        <p:spPr>
          <a:xfrm>
            <a:off x="1" y="1"/>
            <a:ext cx="12215972" cy="6858000"/>
          </a:xfrm>
          <a:prstGeom prst="rect">
            <a:avLst/>
          </a:prstGeom>
          <a:solidFill>
            <a:srgbClr val="DA32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pic>
        <p:nvPicPr>
          <p:cNvPr id="9" name="Graphic 8">
            <a:extLst>
              <a:ext uri="{FF2B5EF4-FFF2-40B4-BE49-F238E27FC236}">
                <a16:creationId xmlns:a16="http://schemas.microsoft.com/office/drawing/2014/main" id="{145F0F92-177D-4008-B680-92807CF389A2}"/>
              </a:ext>
            </a:extLst>
          </p:cNvPr>
          <p:cNvPicPr>
            <a:picLocks noChangeAspect="1"/>
          </p:cNvPicPr>
          <p:nvPr/>
        </p:nvPicPr>
        <p:blipFill>
          <a:blip r:embed="rId3">
            <a:alphaModFix amt="10000"/>
            <a:extLst>
              <a:ext uri="{96DAC541-7B7A-43D3-8B79-37D633B846F1}">
                <asvg:svgBlip xmlns:asvg="http://schemas.microsoft.com/office/drawing/2016/SVG/main" r:embed="rId4"/>
              </a:ext>
            </a:extLst>
          </a:blip>
          <a:stretch>
            <a:fillRect/>
          </a:stretch>
        </p:blipFill>
        <p:spPr>
          <a:xfrm>
            <a:off x="-881743" y="0"/>
            <a:ext cx="14711948" cy="6455229"/>
          </a:xfrm>
          <a:prstGeom prst="rect">
            <a:avLst/>
          </a:prstGeom>
        </p:spPr>
      </p:pic>
      <p:sp>
        <p:nvSpPr>
          <p:cNvPr id="7" name="TextBox 6">
            <a:extLst>
              <a:ext uri="{FF2B5EF4-FFF2-40B4-BE49-F238E27FC236}">
                <a16:creationId xmlns:a16="http://schemas.microsoft.com/office/drawing/2014/main" id="{74A08944-8964-40C5-BA92-2EFB6036464D}"/>
              </a:ext>
            </a:extLst>
          </p:cNvPr>
          <p:cNvSpPr txBox="1"/>
          <p:nvPr/>
        </p:nvSpPr>
        <p:spPr>
          <a:xfrm>
            <a:off x="2006885" y="1166583"/>
            <a:ext cx="8178229" cy="1200329"/>
          </a:xfrm>
          <a:prstGeom prst="rect">
            <a:avLst/>
          </a:prstGeom>
          <a:noFill/>
        </p:spPr>
        <p:txBody>
          <a:bodyPr wrap="square" rtlCol="0">
            <a:spAutoFit/>
          </a:bodyPr>
          <a:lstStyle/>
          <a:p>
            <a:pPr algn="ctr"/>
            <a:r>
              <a:rPr lang="en-US" sz="7200" b="1" dirty="0">
                <a:solidFill>
                  <a:schemeClr val="bg1"/>
                </a:solidFill>
                <a:latin typeface="Arial" panose="020B0604020202020204" pitchFamily="34" charset="0"/>
                <a:cs typeface="Arial" panose="020B0604020202020204" pitchFamily="34" charset="0"/>
              </a:rPr>
              <a:t>Sponsors</a:t>
            </a:r>
          </a:p>
        </p:txBody>
      </p:sp>
      <p:sp>
        <p:nvSpPr>
          <p:cNvPr id="6" name="TextBox 5">
            <a:extLst>
              <a:ext uri="{FF2B5EF4-FFF2-40B4-BE49-F238E27FC236}">
                <a16:creationId xmlns:a16="http://schemas.microsoft.com/office/drawing/2014/main" id="{33DE5C02-F424-40BC-AE04-E91AE5CDEF2F}"/>
              </a:ext>
            </a:extLst>
          </p:cNvPr>
          <p:cNvSpPr txBox="1"/>
          <p:nvPr/>
        </p:nvSpPr>
        <p:spPr>
          <a:xfrm>
            <a:off x="2018872" y="2680054"/>
            <a:ext cx="8178229" cy="2123658"/>
          </a:xfrm>
          <a:prstGeom prst="rect">
            <a:avLst/>
          </a:prstGeom>
          <a:noFill/>
        </p:spPr>
        <p:txBody>
          <a:bodyPr wrap="square" rtlCol="0">
            <a:spAutoFit/>
          </a:bodyPr>
          <a:lstStyle/>
          <a:p>
            <a:pPr algn="ctr"/>
            <a:r>
              <a:rPr lang="en-US" sz="9600" b="1">
                <a:solidFill>
                  <a:schemeClr val="bg1"/>
                </a:solidFill>
                <a:latin typeface="Arial" panose="020B0604020202020204" pitchFamily="34" charset="0"/>
                <a:cs typeface="Arial" panose="020B0604020202020204" pitchFamily="34" charset="0"/>
              </a:rPr>
              <a:t>$114,000</a:t>
            </a:r>
            <a:r>
              <a:rPr lang="en-US" sz="9600" b="1" dirty="0">
                <a:solidFill>
                  <a:schemeClr val="bg1"/>
                </a:solidFill>
                <a:latin typeface="Arial" panose="020B0604020202020204" pitchFamily="34" charset="0"/>
                <a:cs typeface="Arial" panose="020B0604020202020204" pitchFamily="34" charset="0"/>
              </a:rPr>
              <a:t>+</a:t>
            </a:r>
          </a:p>
          <a:p>
            <a:pPr algn="ctr"/>
            <a:r>
              <a:rPr lang="en-US" sz="3600" dirty="0">
                <a:solidFill>
                  <a:schemeClr val="bg1"/>
                </a:solidFill>
                <a:latin typeface="Arial" panose="020B0604020202020204" pitchFamily="34" charset="0"/>
                <a:cs typeface="Arial" panose="020B0604020202020204" pitchFamily="34" charset="0"/>
              </a:rPr>
              <a:t>Cash and In-Kind Sponsorships</a:t>
            </a:r>
          </a:p>
        </p:txBody>
      </p:sp>
      <p:pic>
        <p:nvPicPr>
          <p:cNvPr id="2" name="Picture 1">
            <a:extLst>
              <a:ext uri="{FF2B5EF4-FFF2-40B4-BE49-F238E27FC236}">
                <a16:creationId xmlns:a16="http://schemas.microsoft.com/office/drawing/2014/main" id="{E7CF9148-1E43-E0BD-C28F-1F0E121D77E6}"/>
              </a:ext>
            </a:extLst>
          </p:cNvPr>
          <p:cNvPicPr>
            <a:picLocks noChangeAspect="1"/>
          </p:cNvPicPr>
          <p:nvPr/>
        </p:nvPicPr>
        <p:blipFill>
          <a:blip r:embed="rId5"/>
          <a:stretch>
            <a:fillRect/>
          </a:stretch>
        </p:blipFill>
        <p:spPr>
          <a:xfrm>
            <a:off x="10295209" y="208741"/>
            <a:ext cx="1810669" cy="2158171"/>
          </a:xfrm>
          <a:prstGeom prst="rect">
            <a:avLst/>
          </a:prstGeom>
        </p:spPr>
      </p:pic>
    </p:spTree>
    <p:extLst>
      <p:ext uri="{BB962C8B-B14F-4D97-AF65-F5344CB8AC3E}">
        <p14:creationId xmlns:p14="http://schemas.microsoft.com/office/powerpoint/2010/main" val="365816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371A3A-A81A-4E2D-9A19-DACA781DB460}"/>
              </a:ext>
            </a:extLst>
          </p:cNvPr>
          <p:cNvSpPr/>
          <p:nvPr/>
        </p:nvSpPr>
        <p:spPr>
          <a:xfrm>
            <a:off x="0" y="0"/>
            <a:ext cx="12215972" cy="6858000"/>
          </a:xfrm>
          <a:prstGeom prst="rect">
            <a:avLst/>
          </a:prstGeom>
          <a:solidFill>
            <a:srgbClr val="2723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pic>
        <p:nvPicPr>
          <p:cNvPr id="9" name="Graphic 8">
            <a:extLst>
              <a:ext uri="{FF2B5EF4-FFF2-40B4-BE49-F238E27FC236}">
                <a16:creationId xmlns:a16="http://schemas.microsoft.com/office/drawing/2014/main" id="{145F0F92-177D-4008-B680-92807CF389A2}"/>
              </a:ext>
            </a:extLst>
          </p:cNvPr>
          <p:cNvPicPr>
            <a:picLocks noChangeAspect="1"/>
          </p:cNvPicPr>
          <p:nvPr/>
        </p:nvPicPr>
        <p:blipFill>
          <a:blip r:embed="rId3">
            <a:alphaModFix amt="10000"/>
            <a:extLst>
              <a:ext uri="{96DAC541-7B7A-43D3-8B79-37D633B846F1}">
                <asvg:svgBlip xmlns:asvg="http://schemas.microsoft.com/office/drawing/2016/SVG/main" r:embed="rId4"/>
              </a:ext>
            </a:extLst>
          </a:blip>
          <a:stretch>
            <a:fillRect/>
          </a:stretch>
        </p:blipFill>
        <p:spPr>
          <a:xfrm>
            <a:off x="-1574674" y="402770"/>
            <a:ext cx="14711948" cy="6455229"/>
          </a:xfrm>
          <a:prstGeom prst="rect">
            <a:avLst/>
          </a:prstGeom>
        </p:spPr>
      </p:pic>
      <p:sp>
        <p:nvSpPr>
          <p:cNvPr id="13" name="TextBox 12">
            <a:extLst>
              <a:ext uri="{FF2B5EF4-FFF2-40B4-BE49-F238E27FC236}">
                <a16:creationId xmlns:a16="http://schemas.microsoft.com/office/drawing/2014/main" id="{F0F5D7B3-D554-411D-AB6F-BFEFEE8B31AD}"/>
              </a:ext>
            </a:extLst>
          </p:cNvPr>
          <p:cNvSpPr txBox="1"/>
          <p:nvPr/>
        </p:nvSpPr>
        <p:spPr>
          <a:xfrm>
            <a:off x="88706" y="406840"/>
            <a:ext cx="12068710" cy="861774"/>
          </a:xfrm>
          <a:prstGeom prst="rect">
            <a:avLst/>
          </a:prstGeom>
          <a:noFill/>
        </p:spPr>
        <p:txBody>
          <a:bodyPr wrap="square" rtlCol="0">
            <a:spAutoFit/>
          </a:bodyPr>
          <a:lstStyle/>
          <a:p>
            <a:pPr algn="ctr"/>
            <a:r>
              <a:rPr lang="en-US" sz="5000" b="1" dirty="0">
                <a:solidFill>
                  <a:schemeClr val="bg1"/>
                </a:solidFill>
                <a:latin typeface="Arial" panose="020B0604020202020204" pitchFamily="34" charset="0"/>
                <a:cs typeface="Arial" panose="020B0604020202020204" pitchFamily="34" charset="0"/>
              </a:rPr>
              <a:t>35</a:t>
            </a:r>
            <a:r>
              <a:rPr lang="en-US" sz="5000" b="1" dirty="0">
                <a:solidFill>
                  <a:srgbClr val="FF0000"/>
                </a:solidFill>
                <a:latin typeface="Arial" panose="020B0604020202020204" pitchFamily="34" charset="0"/>
                <a:cs typeface="Arial" panose="020B0604020202020204" pitchFamily="34" charset="0"/>
              </a:rPr>
              <a:t> </a:t>
            </a:r>
            <a:r>
              <a:rPr lang="en-US" sz="5000" b="1" dirty="0">
                <a:solidFill>
                  <a:schemeClr val="bg1"/>
                </a:solidFill>
                <a:latin typeface="Arial" panose="020B0604020202020204" pitchFamily="34" charset="0"/>
                <a:cs typeface="Arial" panose="020B0604020202020204" pitchFamily="34" charset="0"/>
              </a:rPr>
              <a:t>Projects</a:t>
            </a:r>
          </a:p>
        </p:txBody>
      </p:sp>
      <p:sp>
        <p:nvSpPr>
          <p:cNvPr id="21" name="TextBox 20">
            <a:extLst>
              <a:ext uri="{FF2B5EF4-FFF2-40B4-BE49-F238E27FC236}">
                <a16:creationId xmlns:a16="http://schemas.microsoft.com/office/drawing/2014/main" id="{101B2B1C-25AC-4E07-AA2F-D36A7135D96E}"/>
              </a:ext>
            </a:extLst>
          </p:cNvPr>
          <p:cNvSpPr txBox="1"/>
          <p:nvPr/>
        </p:nvSpPr>
        <p:spPr>
          <a:xfrm>
            <a:off x="61645" y="1481224"/>
            <a:ext cx="12068710" cy="5755422"/>
          </a:xfrm>
          <a:prstGeom prst="rect">
            <a:avLst/>
          </a:prstGeom>
          <a:noFill/>
        </p:spPr>
        <p:txBody>
          <a:bodyPr wrap="square" numCol="2" rtlCol="0">
            <a:spAutoFit/>
          </a:bodyPr>
          <a:lstStyle/>
          <a:p>
            <a:pPr marL="285750" lvl="0" indent="-28575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Trail Clean-up:</a:t>
            </a:r>
          </a:p>
          <a:p>
            <a:pPr marL="742950" lvl="1" indent="-285750">
              <a:buFont typeface="Arial" panose="020B0604020202020204" pitchFamily="34" charset="0"/>
              <a:buChar char="•"/>
            </a:pPr>
            <a:r>
              <a:rPr lang="en-US" sz="2000" i="1" dirty="0">
                <a:solidFill>
                  <a:srgbClr val="FFFF00"/>
                </a:solidFill>
                <a:latin typeface="Arial" panose="020B0604020202020204" pitchFamily="34" charset="0"/>
                <a:cs typeface="Arial" panose="020B0604020202020204" pitchFamily="34" charset="0"/>
              </a:rPr>
              <a:t>Folsom Rail Trail</a:t>
            </a:r>
          </a:p>
          <a:p>
            <a:pPr marL="742950" lvl="1" indent="-285750">
              <a:buFont typeface="Arial" panose="020B0604020202020204" pitchFamily="34" charset="0"/>
              <a:buChar char="•"/>
            </a:pPr>
            <a:r>
              <a:rPr lang="en-US" sz="2000" i="1" dirty="0">
                <a:solidFill>
                  <a:srgbClr val="FFFF00"/>
                </a:solidFill>
                <a:latin typeface="Arial" panose="020B0604020202020204" pitchFamily="34" charset="0"/>
                <a:cs typeface="Arial" panose="020B0604020202020204" pitchFamily="34" charset="0"/>
              </a:rPr>
              <a:t>Hancock Drive Trail</a:t>
            </a:r>
          </a:p>
          <a:p>
            <a:pPr marL="285750" lvl="0" indent="-285750">
              <a:buFont typeface="Arial" panose="020B0604020202020204" pitchFamily="34" charset="0"/>
              <a:buChar char="•"/>
            </a:pPr>
            <a:r>
              <a:rPr lang="en-GB" sz="2400" dirty="0">
                <a:solidFill>
                  <a:schemeClr val="bg1"/>
                </a:solidFill>
                <a:latin typeface="Arial" panose="020B0604020202020204" pitchFamily="34" charset="0"/>
                <a:cs typeface="Arial" panose="020B0604020202020204" pitchFamily="34" charset="0"/>
              </a:rPr>
              <a:t>Trail </a:t>
            </a:r>
            <a:r>
              <a:rPr lang="en-US" sz="2400" dirty="0">
                <a:solidFill>
                  <a:schemeClr val="bg1"/>
                </a:solidFill>
                <a:latin typeface="Arial" panose="020B0604020202020204" pitchFamily="34" charset="0"/>
                <a:cs typeface="Arial" panose="020B0604020202020204" pitchFamily="34" charset="0"/>
              </a:rPr>
              <a:t>Stenciling</a:t>
            </a:r>
          </a:p>
          <a:p>
            <a:pPr marL="742950" lvl="1" indent="-285750">
              <a:buFont typeface="Arial" panose="020B0604020202020204" pitchFamily="34" charset="0"/>
              <a:buChar char="•"/>
            </a:pPr>
            <a:r>
              <a:rPr lang="en-US" sz="2000" i="1" dirty="0">
                <a:solidFill>
                  <a:srgbClr val="FFFF00"/>
                </a:solidFill>
                <a:latin typeface="Arial" panose="020B0604020202020204" pitchFamily="34" charset="0"/>
                <a:cs typeface="Arial" panose="020B0604020202020204" pitchFamily="34" charset="0"/>
              </a:rPr>
              <a:t>Wayfinding</a:t>
            </a:r>
          </a:p>
          <a:p>
            <a:pPr marL="285750" lvl="0" indent="-28575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Folsom Police Department</a:t>
            </a:r>
          </a:p>
          <a:p>
            <a:pPr marL="742950" lvl="1" indent="-285750">
              <a:buFont typeface="Arial" panose="020B0604020202020204" pitchFamily="34" charset="0"/>
              <a:buChar char="•"/>
            </a:pPr>
            <a:r>
              <a:rPr lang="en-US" sz="2000" i="1" dirty="0">
                <a:solidFill>
                  <a:srgbClr val="FFFF00"/>
                </a:solidFill>
                <a:latin typeface="Arial" panose="020B0604020202020204" pitchFamily="34" charset="0"/>
                <a:cs typeface="Arial" panose="020B0604020202020204" pitchFamily="34" charset="0"/>
              </a:rPr>
              <a:t>Fence Repairs for Mounted Patrol</a:t>
            </a:r>
          </a:p>
          <a:p>
            <a:pPr marL="285750" lvl="0" indent="-28575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PSVRR</a:t>
            </a:r>
          </a:p>
          <a:p>
            <a:pPr marL="742950" lvl="1" indent="-285750">
              <a:buFont typeface="Arial" panose="020B0604020202020204" pitchFamily="34" charset="0"/>
              <a:buChar char="•"/>
            </a:pPr>
            <a:r>
              <a:rPr lang="en-US" sz="2000" i="1" dirty="0">
                <a:solidFill>
                  <a:srgbClr val="FFFF00"/>
                </a:solidFill>
                <a:latin typeface="Arial" panose="020B0604020202020204" pitchFamily="34" charset="0"/>
                <a:cs typeface="Arial" panose="020B0604020202020204" pitchFamily="34" charset="0"/>
              </a:rPr>
              <a:t>Railroad Superintendent House Clean-up </a:t>
            </a:r>
            <a:br>
              <a:rPr lang="en-US" sz="2000" i="1" dirty="0">
                <a:solidFill>
                  <a:srgbClr val="FFFF00"/>
                </a:solidFill>
                <a:latin typeface="Arial" panose="020B0604020202020204" pitchFamily="34" charset="0"/>
                <a:cs typeface="Arial" panose="020B0604020202020204" pitchFamily="34" charset="0"/>
              </a:rPr>
            </a:br>
            <a:r>
              <a:rPr lang="en-US" sz="2000" i="1" dirty="0">
                <a:solidFill>
                  <a:srgbClr val="FFFF00"/>
                </a:solidFill>
                <a:latin typeface="Arial" panose="020B0604020202020204" pitchFamily="34" charset="0"/>
                <a:cs typeface="Arial" panose="020B0604020202020204" pitchFamily="34" charset="0"/>
              </a:rPr>
              <a:t>and Rail Fest Prep</a:t>
            </a:r>
          </a:p>
          <a:p>
            <a:pPr marL="285750" lvl="0" indent="-285750">
              <a:buFont typeface="Arial" panose="020B0604020202020204" pitchFamily="34" charset="0"/>
              <a:buChar char="•"/>
            </a:pPr>
            <a:r>
              <a:rPr lang="en-GB" sz="2400" dirty="0">
                <a:solidFill>
                  <a:schemeClr val="bg1"/>
                </a:solidFill>
                <a:latin typeface="Arial" panose="020B0604020202020204" pitchFamily="34" charset="0"/>
                <a:cs typeface="Arial" panose="020B0604020202020204" pitchFamily="34" charset="0"/>
              </a:rPr>
              <a:t>Waterway’s Clean-up:</a:t>
            </a:r>
          </a:p>
          <a:p>
            <a:pPr marL="742950" lvl="1" indent="-285750">
              <a:buFont typeface="Arial" panose="020B0604020202020204" pitchFamily="34" charset="0"/>
              <a:buChar char="•"/>
            </a:pPr>
            <a:r>
              <a:rPr lang="en-GB" sz="2000" i="1" dirty="0">
                <a:solidFill>
                  <a:srgbClr val="FFFF00"/>
                </a:solidFill>
                <a:latin typeface="Arial" panose="020B0604020202020204" pitchFamily="34" charset="0"/>
                <a:cs typeface="Arial" panose="020B0604020202020204" pitchFamily="34" charset="0"/>
              </a:rPr>
              <a:t>Willow Spring Reservoir</a:t>
            </a:r>
          </a:p>
          <a:p>
            <a:pPr marL="742950" lvl="1" indent="-285750">
              <a:buFont typeface="Arial" panose="020B0604020202020204" pitchFamily="34" charset="0"/>
              <a:buChar char="•"/>
            </a:pPr>
            <a:r>
              <a:rPr lang="en-GB" sz="2000" i="1" dirty="0">
                <a:solidFill>
                  <a:srgbClr val="FFFF00"/>
                </a:solidFill>
                <a:latin typeface="Arial" panose="020B0604020202020204" pitchFamily="34" charset="0"/>
                <a:cs typeface="Arial" panose="020B0604020202020204" pitchFamily="34" charset="0"/>
              </a:rPr>
              <a:t>Black Miners Bar</a:t>
            </a:r>
          </a:p>
          <a:p>
            <a:pPr marL="342900" lvl="0" indent="-342900">
              <a:buFont typeface="Arial" panose="020B0604020202020204" pitchFamily="34" charset="0"/>
              <a:buChar char="•"/>
            </a:pPr>
            <a:r>
              <a:rPr lang="en-GB" sz="2400" dirty="0">
                <a:solidFill>
                  <a:schemeClr val="bg1"/>
                </a:solidFill>
                <a:latin typeface="Arial" panose="020B0604020202020204" pitchFamily="34" charset="0"/>
                <a:cs typeface="Arial" panose="020B0604020202020204" pitchFamily="34" charset="0"/>
              </a:rPr>
              <a:t>Powerhouse Ministries</a:t>
            </a:r>
          </a:p>
          <a:p>
            <a:pPr marL="742950" lvl="1" indent="-285750">
              <a:buFont typeface="Arial" panose="020B0604020202020204" pitchFamily="34" charset="0"/>
              <a:buChar char="•"/>
            </a:pPr>
            <a:r>
              <a:rPr lang="en-GB" sz="2000" i="1" dirty="0">
                <a:solidFill>
                  <a:srgbClr val="FFFF00"/>
                </a:solidFill>
                <a:latin typeface="Arial" panose="020B0604020202020204" pitchFamily="34" charset="0"/>
                <a:cs typeface="Arial" panose="020B0604020202020204" pitchFamily="34" charset="0"/>
              </a:rPr>
              <a:t>Market Street Refresh</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Folsom Library Shelf Cleaning</a:t>
            </a:r>
          </a:p>
          <a:p>
            <a:pPr lvl="1"/>
            <a:endParaRPr lang="en-GB" sz="2000" i="1" dirty="0">
              <a:solidFill>
                <a:schemeClr val="bg1"/>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sz="2400" dirty="0">
                <a:solidFill>
                  <a:schemeClr val="bg1"/>
                </a:solidFill>
                <a:latin typeface="Arial" panose="020B0604020202020204" pitchFamily="34" charset="0"/>
                <a:cs typeface="Arial" panose="020B0604020202020204" pitchFamily="34" charset="0"/>
              </a:rPr>
              <a:t>Snowline Hospice Cleaning &amp; Support</a:t>
            </a:r>
          </a:p>
          <a:p>
            <a:pPr marL="285750" lvl="0" indent="-285750">
              <a:buFont typeface="Arial" panose="020B0604020202020204" pitchFamily="34" charset="0"/>
              <a:buChar char="•"/>
            </a:pPr>
            <a:r>
              <a:rPr lang="en-GB" sz="2400" dirty="0">
                <a:solidFill>
                  <a:schemeClr val="bg1"/>
                </a:solidFill>
                <a:latin typeface="Arial" panose="020B0604020202020204" pitchFamily="34" charset="0"/>
                <a:cs typeface="Arial" panose="020B0604020202020204" pitchFamily="34" charset="0"/>
              </a:rPr>
              <a:t>Mulching at FCUSD School Sites:</a:t>
            </a:r>
          </a:p>
          <a:p>
            <a:pPr marL="742950" lvl="1" indent="-285750">
              <a:buFont typeface="Arial" panose="020B0604020202020204" pitchFamily="34" charset="0"/>
              <a:buChar char="•"/>
            </a:pPr>
            <a:r>
              <a:rPr lang="en-GB" sz="2000" i="1" dirty="0" err="1">
                <a:solidFill>
                  <a:srgbClr val="FFFF00"/>
                </a:solidFill>
                <a:latin typeface="Arial" panose="020B0604020202020204" pitchFamily="34" charset="0"/>
                <a:cs typeface="Arial" panose="020B0604020202020204" pitchFamily="34" charset="0"/>
              </a:rPr>
              <a:t>Mangini</a:t>
            </a:r>
            <a:r>
              <a:rPr lang="en-GB" sz="2000" i="1" dirty="0">
                <a:solidFill>
                  <a:srgbClr val="FFFF00"/>
                </a:solidFill>
                <a:latin typeface="Arial" panose="020B0604020202020204" pitchFamily="34" charset="0"/>
                <a:cs typeface="Arial" panose="020B0604020202020204" pitchFamily="34" charset="0"/>
              </a:rPr>
              <a:t> Ranch Elementary</a:t>
            </a:r>
          </a:p>
          <a:p>
            <a:pPr marL="742950" lvl="1" indent="-285750">
              <a:buFont typeface="Arial" panose="020B0604020202020204" pitchFamily="34" charset="0"/>
              <a:buChar char="•"/>
            </a:pPr>
            <a:r>
              <a:rPr lang="en-GB" sz="2000" i="1" dirty="0">
                <a:solidFill>
                  <a:srgbClr val="FFFF00"/>
                </a:solidFill>
                <a:latin typeface="Arial" panose="020B0604020202020204" pitchFamily="34" charset="0"/>
                <a:cs typeface="Arial" panose="020B0604020202020204" pitchFamily="34" charset="0"/>
              </a:rPr>
              <a:t>Sutter Middle School</a:t>
            </a:r>
          </a:p>
          <a:p>
            <a:pPr marL="742950" lvl="1" indent="-285750">
              <a:buFont typeface="Arial" panose="020B0604020202020204" pitchFamily="34" charset="0"/>
              <a:buChar char="•"/>
            </a:pPr>
            <a:r>
              <a:rPr lang="en-GB" sz="2000" i="1" dirty="0">
                <a:solidFill>
                  <a:srgbClr val="FFFF00"/>
                </a:solidFill>
                <a:latin typeface="Arial" panose="020B0604020202020204" pitchFamily="34" charset="0"/>
                <a:cs typeface="Arial" panose="020B0604020202020204" pitchFamily="34" charset="0"/>
              </a:rPr>
              <a:t>Theodore Judah Elementary</a:t>
            </a:r>
          </a:p>
          <a:p>
            <a:pPr marL="285750" lvl="0" indent="-285750">
              <a:buFont typeface="Arial" panose="020B0604020202020204" pitchFamily="34" charset="0"/>
              <a:buChar char="•"/>
            </a:pPr>
            <a:r>
              <a:rPr lang="en-GB" sz="2400" dirty="0">
                <a:solidFill>
                  <a:schemeClr val="bg1"/>
                </a:solidFill>
                <a:latin typeface="Arial" panose="020B0604020202020204" pitchFamily="34" charset="0"/>
                <a:cs typeface="Arial" panose="020B0604020202020204" pitchFamily="34" charset="0"/>
              </a:rPr>
              <a:t>Mulching Beautification Projects:</a:t>
            </a:r>
          </a:p>
          <a:p>
            <a:pPr marL="742950" lvl="1" indent="-285750">
              <a:buFont typeface="Arial" panose="020B0604020202020204" pitchFamily="34" charset="0"/>
              <a:buChar char="•"/>
            </a:pPr>
            <a:r>
              <a:rPr lang="en-GB" sz="2000" i="1" dirty="0" err="1">
                <a:solidFill>
                  <a:srgbClr val="FFFF00"/>
                </a:solidFill>
                <a:latin typeface="Arial" panose="020B0604020202020204" pitchFamily="34" charset="0"/>
                <a:cs typeface="Arial" panose="020B0604020202020204" pitchFamily="34" charset="0"/>
              </a:rPr>
              <a:t>Murer</a:t>
            </a:r>
            <a:r>
              <a:rPr lang="en-GB" sz="2000" i="1" dirty="0">
                <a:solidFill>
                  <a:srgbClr val="FFFF00"/>
                </a:solidFill>
                <a:latin typeface="Arial" panose="020B0604020202020204" pitchFamily="34" charset="0"/>
                <a:cs typeface="Arial" panose="020B0604020202020204" pitchFamily="34" charset="0"/>
              </a:rPr>
              <a:t> House</a:t>
            </a:r>
          </a:p>
          <a:p>
            <a:pPr marL="742950" lvl="1" indent="-285750">
              <a:buFont typeface="Arial" panose="020B0604020202020204" pitchFamily="34" charset="0"/>
              <a:buChar char="•"/>
            </a:pPr>
            <a:r>
              <a:rPr lang="en-GB" sz="2000" i="1" dirty="0">
                <a:solidFill>
                  <a:srgbClr val="FFFF00"/>
                </a:solidFill>
                <a:latin typeface="Arial" panose="020B0604020202020204" pitchFamily="34" charset="0"/>
                <a:cs typeface="Arial" panose="020B0604020202020204" pitchFamily="34" charset="0"/>
              </a:rPr>
              <a:t>Journey Church</a:t>
            </a:r>
          </a:p>
          <a:p>
            <a:pPr marL="285750" lvl="0" indent="-285750">
              <a:buFont typeface="Arial" panose="020B0604020202020204" pitchFamily="34" charset="0"/>
              <a:buChar char="•"/>
            </a:pPr>
            <a:r>
              <a:rPr lang="en-GB" sz="2400" dirty="0">
                <a:solidFill>
                  <a:schemeClr val="bg1"/>
                </a:solidFill>
                <a:latin typeface="Arial" panose="020B0604020202020204" pitchFamily="34" charset="0"/>
                <a:cs typeface="Arial" panose="020B0604020202020204" pitchFamily="34" charset="0"/>
              </a:rPr>
              <a:t>Tree Management in the Parkway</a:t>
            </a:r>
          </a:p>
          <a:p>
            <a:pPr marL="285750" lvl="0" indent="-285750">
              <a:buFont typeface="Arial" panose="020B0604020202020204" pitchFamily="34" charset="0"/>
              <a:buChar char="•"/>
            </a:pPr>
            <a:r>
              <a:rPr lang="en-GB" sz="2400" dirty="0">
                <a:solidFill>
                  <a:schemeClr val="bg1"/>
                </a:solidFill>
                <a:latin typeface="Arial" panose="020B0604020202020204" pitchFamily="34" charset="0"/>
                <a:cs typeface="Arial" panose="020B0604020202020204" pitchFamily="34" charset="0"/>
              </a:rPr>
              <a:t>Military Care Packages &amp; Girls Love Mail</a:t>
            </a:r>
          </a:p>
          <a:p>
            <a:pPr marL="285750" lvl="0" indent="-285750">
              <a:buFont typeface="Arial" panose="020B0604020202020204" pitchFamily="34" charset="0"/>
              <a:buChar char="•"/>
            </a:pPr>
            <a:r>
              <a:rPr lang="en-GB" sz="2400" dirty="0">
                <a:solidFill>
                  <a:schemeClr val="bg1"/>
                </a:solidFill>
                <a:latin typeface="Arial" panose="020B0604020202020204" pitchFamily="34" charset="0"/>
                <a:cs typeface="Arial" panose="020B0604020202020204" pitchFamily="34" charset="0"/>
              </a:rPr>
              <a:t>Improvements at City Parks/Facilities:</a:t>
            </a:r>
          </a:p>
          <a:p>
            <a:pPr marL="742950" lvl="1" indent="-285750">
              <a:buFont typeface="Arial" panose="020B0604020202020204" pitchFamily="34" charset="0"/>
              <a:buChar char="•"/>
            </a:pPr>
            <a:r>
              <a:rPr lang="en-GB" sz="2000" i="1" dirty="0" err="1">
                <a:solidFill>
                  <a:srgbClr val="FFFF00"/>
                </a:solidFill>
                <a:latin typeface="Arial" panose="020B0604020202020204" pitchFamily="34" charset="0"/>
                <a:cs typeface="Arial" panose="020B0604020202020204" pitchFamily="34" charset="0"/>
              </a:rPr>
              <a:t>Lembi</a:t>
            </a:r>
            <a:r>
              <a:rPr lang="en-GB" sz="2000" i="1" dirty="0">
                <a:solidFill>
                  <a:srgbClr val="FFFF00"/>
                </a:solidFill>
                <a:latin typeface="Arial" panose="020B0604020202020204" pitchFamily="34" charset="0"/>
                <a:cs typeface="Arial" panose="020B0604020202020204" pitchFamily="34" charset="0"/>
              </a:rPr>
              <a:t> Park</a:t>
            </a:r>
          </a:p>
          <a:p>
            <a:pPr marL="742950" lvl="1" indent="-285750">
              <a:buFont typeface="Arial" panose="020B0604020202020204" pitchFamily="34" charset="0"/>
              <a:buChar char="•"/>
            </a:pPr>
            <a:r>
              <a:rPr lang="en-GB" sz="2000" i="1" dirty="0">
                <a:solidFill>
                  <a:srgbClr val="FFFF00"/>
                </a:solidFill>
                <a:latin typeface="Arial" panose="020B0604020202020204" pitchFamily="34" charset="0"/>
                <a:cs typeface="Arial" panose="020B0604020202020204" pitchFamily="34" charset="0"/>
              </a:rPr>
              <a:t>Natoma Station Pond</a:t>
            </a:r>
          </a:p>
          <a:p>
            <a:pPr marL="742950" lvl="1" indent="-285750">
              <a:buFont typeface="Arial" panose="020B0604020202020204" pitchFamily="34" charset="0"/>
              <a:buChar char="•"/>
            </a:pPr>
            <a:r>
              <a:rPr lang="en-GB" sz="2000" i="1" dirty="0">
                <a:solidFill>
                  <a:srgbClr val="FFFF00"/>
                </a:solidFill>
                <a:latin typeface="Arial" panose="020B0604020202020204" pitchFamily="34" charset="0"/>
                <a:cs typeface="Arial" panose="020B0604020202020204" pitchFamily="34" charset="0"/>
              </a:rPr>
              <a:t>Ernie Sheldon Youth Sports Park</a:t>
            </a:r>
          </a:p>
          <a:p>
            <a:pPr marL="742950" lvl="1" indent="-285750">
              <a:buFont typeface="Arial" panose="020B0604020202020204" pitchFamily="34" charset="0"/>
              <a:buChar char="•"/>
            </a:pPr>
            <a:r>
              <a:rPr lang="en-GB" sz="2000" i="1" dirty="0">
                <a:solidFill>
                  <a:srgbClr val="FFFF00"/>
                </a:solidFill>
                <a:latin typeface="Arial" panose="020B0604020202020204" pitchFamily="34" charset="0"/>
                <a:cs typeface="Arial" panose="020B0604020202020204" pitchFamily="34" charset="0"/>
              </a:rPr>
              <a:t>BT Collins Disc Golf</a:t>
            </a:r>
          </a:p>
          <a:p>
            <a:pPr marL="742950" lvl="1" indent="-285750">
              <a:buFont typeface="Arial" panose="020B0604020202020204" pitchFamily="34" charset="0"/>
              <a:buChar char="•"/>
            </a:pPr>
            <a:r>
              <a:rPr lang="en-GB" sz="2000" i="1" dirty="0">
                <a:solidFill>
                  <a:srgbClr val="FFFF00"/>
                </a:solidFill>
                <a:latin typeface="Arial" panose="020B0604020202020204" pitchFamily="34" charset="0"/>
                <a:cs typeface="Arial" panose="020B0604020202020204" pitchFamily="34" charset="0"/>
              </a:rPr>
              <a:t>Young Wo Cemetery</a:t>
            </a:r>
            <a:endParaRPr lang="en-US" sz="2000" i="1" dirty="0">
              <a:solidFill>
                <a:srgbClr val="FFFF00"/>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CA530475-35BD-76EF-04D0-92222BBDCAA1}"/>
              </a:ext>
            </a:extLst>
          </p:cNvPr>
          <p:cNvPicPr>
            <a:picLocks noChangeAspect="1"/>
          </p:cNvPicPr>
          <p:nvPr/>
        </p:nvPicPr>
        <p:blipFill>
          <a:blip r:embed="rId5"/>
          <a:stretch>
            <a:fillRect/>
          </a:stretch>
        </p:blipFill>
        <p:spPr>
          <a:xfrm>
            <a:off x="10433257" y="189529"/>
            <a:ext cx="1810669" cy="2158171"/>
          </a:xfrm>
          <a:prstGeom prst="rect">
            <a:avLst/>
          </a:prstGeom>
        </p:spPr>
      </p:pic>
    </p:spTree>
    <p:extLst>
      <p:ext uri="{BB962C8B-B14F-4D97-AF65-F5344CB8AC3E}">
        <p14:creationId xmlns:p14="http://schemas.microsoft.com/office/powerpoint/2010/main" val="3606883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371A3A-A81A-4E2D-9A19-DACA781DB460}"/>
              </a:ext>
            </a:extLst>
          </p:cNvPr>
          <p:cNvSpPr/>
          <p:nvPr/>
        </p:nvSpPr>
        <p:spPr>
          <a:xfrm>
            <a:off x="1" y="1"/>
            <a:ext cx="12215972" cy="6858000"/>
          </a:xfrm>
          <a:prstGeom prst="rect">
            <a:avLst/>
          </a:prstGeom>
          <a:solidFill>
            <a:srgbClr val="DA32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pic>
        <p:nvPicPr>
          <p:cNvPr id="9" name="Graphic 8">
            <a:extLst>
              <a:ext uri="{FF2B5EF4-FFF2-40B4-BE49-F238E27FC236}">
                <a16:creationId xmlns:a16="http://schemas.microsoft.com/office/drawing/2014/main" id="{145F0F92-177D-4008-B680-92807CF389A2}"/>
              </a:ext>
            </a:extLst>
          </p:cNvPr>
          <p:cNvPicPr>
            <a:picLocks noChangeAspect="1"/>
          </p:cNvPicPr>
          <p:nvPr/>
        </p:nvPicPr>
        <p:blipFill>
          <a:blip r:embed="rId3">
            <a:alphaModFix amt="10000"/>
            <a:extLst>
              <a:ext uri="{96DAC541-7B7A-43D3-8B79-37D633B846F1}">
                <asvg:svgBlip xmlns:asvg="http://schemas.microsoft.com/office/drawing/2016/SVG/main" r:embed="rId4"/>
              </a:ext>
            </a:extLst>
          </a:blip>
          <a:stretch>
            <a:fillRect/>
          </a:stretch>
        </p:blipFill>
        <p:spPr>
          <a:xfrm>
            <a:off x="-881743" y="0"/>
            <a:ext cx="14711948" cy="6455229"/>
          </a:xfrm>
          <a:prstGeom prst="rect">
            <a:avLst/>
          </a:prstGeom>
        </p:spPr>
      </p:pic>
      <p:sp>
        <p:nvSpPr>
          <p:cNvPr id="7" name="TextBox 6">
            <a:extLst>
              <a:ext uri="{FF2B5EF4-FFF2-40B4-BE49-F238E27FC236}">
                <a16:creationId xmlns:a16="http://schemas.microsoft.com/office/drawing/2014/main" id="{74A08944-8964-40C5-BA92-2EFB6036464D}"/>
              </a:ext>
            </a:extLst>
          </p:cNvPr>
          <p:cNvSpPr txBox="1"/>
          <p:nvPr/>
        </p:nvSpPr>
        <p:spPr>
          <a:xfrm>
            <a:off x="1740789" y="1025389"/>
            <a:ext cx="8710421" cy="2308324"/>
          </a:xfrm>
          <a:prstGeom prst="rect">
            <a:avLst/>
          </a:prstGeom>
          <a:noFill/>
        </p:spPr>
        <p:txBody>
          <a:bodyPr wrap="square" rtlCol="0">
            <a:spAutoFit/>
          </a:bodyPr>
          <a:lstStyle/>
          <a:p>
            <a:pPr algn="ctr"/>
            <a:r>
              <a:rPr lang="en-GB" sz="7200" b="1" dirty="0">
                <a:solidFill>
                  <a:schemeClr val="bg1"/>
                </a:solidFill>
                <a:latin typeface="Arial" panose="020B0604020202020204" pitchFamily="34" charset="0"/>
                <a:cs typeface="Arial" panose="020B0604020202020204" pitchFamily="34" charset="0"/>
              </a:rPr>
              <a:t>Neighbors Helping Seniors Projects</a:t>
            </a:r>
            <a:endParaRPr lang="en-US" sz="72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3DE5C02-F424-40BC-AE04-E91AE5CDEF2F}"/>
              </a:ext>
            </a:extLst>
          </p:cNvPr>
          <p:cNvSpPr txBox="1"/>
          <p:nvPr/>
        </p:nvSpPr>
        <p:spPr>
          <a:xfrm>
            <a:off x="2018872" y="3621348"/>
            <a:ext cx="8178229" cy="2739211"/>
          </a:xfrm>
          <a:prstGeom prst="rect">
            <a:avLst/>
          </a:prstGeom>
          <a:noFill/>
        </p:spPr>
        <p:txBody>
          <a:bodyPr wrap="square" rtlCol="0">
            <a:spAutoFit/>
          </a:bodyPr>
          <a:lstStyle/>
          <a:p>
            <a:pPr algn="ctr"/>
            <a:r>
              <a:rPr lang="en-GB" sz="4800" dirty="0">
                <a:solidFill>
                  <a:schemeClr val="bg1"/>
                </a:solidFill>
                <a:latin typeface="Arial" panose="020B0604020202020204" pitchFamily="34" charset="0"/>
                <a:cs typeface="Arial" panose="020B0604020202020204" pitchFamily="34" charset="0"/>
              </a:rPr>
              <a:t>73 Projects Identified </a:t>
            </a:r>
          </a:p>
          <a:p>
            <a:pPr algn="ctr"/>
            <a:br>
              <a:rPr lang="en-GB" sz="3600" dirty="0">
                <a:solidFill>
                  <a:schemeClr val="bg1"/>
                </a:solidFill>
                <a:latin typeface="Arial" panose="020B0604020202020204" pitchFamily="34" charset="0"/>
                <a:cs typeface="Arial" panose="020B0604020202020204" pitchFamily="34" charset="0"/>
              </a:rPr>
            </a:br>
            <a:r>
              <a:rPr lang="en-GB" sz="4400" i="1" dirty="0">
                <a:solidFill>
                  <a:schemeClr val="bg1"/>
                </a:solidFill>
                <a:latin typeface="Arial" panose="020B0604020202020204" pitchFamily="34" charset="0"/>
                <a:cs typeface="Arial" panose="020B0604020202020204" pitchFamily="34" charset="0"/>
              </a:rPr>
              <a:t>Providing help to our senior residents</a:t>
            </a:r>
            <a:endParaRPr lang="en-US" sz="4400" i="1" dirty="0">
              <a:solidFill>
                <a:schemeClr val="bg1"/>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8FAF99C7-6FF7-1EDA-D401-C3A863618C12}"/>
              </a:ext>
            </a:extLst>
          </p:cNvPr>
          <p:cNvPicPr>
            <a:picLocks noChangeAspect="1"/>
          </p:cNvPicPr>
          <p:nvPr/>
        </p:nvPicPr>
        <p:blipFill>
          <a:blip r:embed="rId5"/>
          <a:stretch>
            <a:fillRect/>
          </a:stretch>
        </p:blipFill>
        <p:spPr>
          <a:xfrm>
            <a:off x="10398570" y="96457"/>
            <a:ext cx="1810669" cy="2158171"/>
          </a:xfrm>
          <a:prstGeom prst="rect">
            <a:avLst/>
          </a:prstGeom>
        </p:spPr>
      </p:pic>
    </p:spTree>
    <p:extLst>
      <p:ext uri="{BB962C8B-B14F-4D97-AF65-F5344CB8AC3E}">
        <p14:creationId xmlns:p14="http://schemas.microsoft.com/office/powerpoint/2010/main" val="287944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371A3A-A81A-4E2D-9A19-DACA781DB460}"/>
              </a:ext>
            </a:extLst>
          </p:cNvPr>
          <p:cNvSpPr/>
          <p:nvPr/>
        </p:nvSpPr>
        <p:spPr>
          <a:xfrm>
            <a:off x="1" y="1"/>
            <a:ext cx="12215972" cy="6858000"/>
          </a:xfrm>
          <a:prstGeom prst="rect">
            <a:avLst/>
          </a:prstGeom>
          <a:solidFill>
            <a:srgbClr val="108D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pic>
        <p:nvPicPr>
          <p:cNvPr id="9" name="Graphic 8">
            <a:extLst>
              <a:ext uri="{FF2B5EF4-FFF2-40B4-BE49-F238E27FC236}">
                <a16:creationId xmlns:a16="http://schemas.microsoft.com/office/drawing/2014/main" id="{145F0F92-177D-4008-B680-92807CF389A2}"/>
              </a:ext>
            </a:extLst>
          </p:cNvPr>
          <p:cNvPicPr>
            <a:picLocks noChangeAspect="1"/>
          </p:cNvPicPr>
          <p:nvPr/>
        </p:nvPicPr>
        <p:blipFill>
          <a:blip r:embed="rId2">
            <a:alphaModFix amt="10000"/>
            <a:extLst>
              <a:ext uri="{96DAC541-7B7A-43D3-8B79-37D633B846F1}">
                <asvg:svgBlip xmlns:asvg="http://schemas.microsoft.com/office/drawing/2016/SVG/main" r:embed="rId3"/>
              </a:ext>
            </a:extLst>
          </a:blip>
          <a:stretch>
            <a:fillRect/>
          </a:stretch>
        </p:blipFill>
        <p:spPr>
          <a:xfrm>
            <a:off x="-881743" y="0"/>
            <a:ext cx="14711948" cy="6455229"/>
          </a:xfrm>
          <a:prstGeom prst="rect">
            <a:avLst/>
          </a:prstGeom>
        </p:spPr>
      </p:pic>
      <p:sp>
        <p:nvSpPr>
          <p:cNvPr id="10" name="TextBox 9">
            <a:extLst>
              <a:ext uri="{FF2B5EF4-FFF2-40B4-BE49-F238E27FC236}">
                <a16:creationId xmlns:a16="http://schemas.microsoft.com/office/drawing/2014/main" id="{A4FA880C-93E5-456E-90C1-04CC7633CAC5}"/>
              </a:ext>
            </a:extLst>
          </p:cNvPr>
          <p:cNvSpPr txBox="1"/>
          <p:nvPr/>
        </p:nvSpPr>
        <p:spPr>
          <a:xfrm>
            <a:off x="2018872" y="910252"/>
            <a:ext cx="8178229" cy="2308324"/>
          </a:xfrm>
          <a:prstGeom prst="rect">
            <a:avLst/>
          </a:prstGeom>
          <a:noFill/>
        </p:spPr>
        <p:txBody>
          <a:bodyPr wrap="square" rtlCol="0">
            <a:spAutoFit/>
          </a:bodyPr>
          <a:lstStyle/>
          <a:p>
            <a:pPr algn="ctr"/>
            <a:r>
              <a:rPr lang="en-GB" sz="7200" b="1" dirty="0">
                <a:solidFill>
                  <a:schemeClr val="bg1"/>
                </a:solidFill>
                <a:latin typeface="Arial" panose="020B0604020202020204" pitchFamily="34" charset="0"/>
                <a:cs typeface="Arial" panose="020B0604020202020204" pitchFamily="34" charset="0"/>
              </a:rPr>
              <a:t>Citywide</a:t>
            </a:r>
            <a:br>
              <a:rPr lang="en-GB" sz="7200" b="1" dirty="0">
                <a:solidFill>
                  <a:schemeClr val="bg1"/>
                </a:solidFill>
                <a:latin typeface="Arial" panose="020B0604020202020204" pitchFamily="34" charset="0"/>
                <a:cs typeface="Arial" panose="020B0604020202020204" pitchFamily="34" charset="0"/>
              </a:rPr>
            </a:br>
            <a:r>
              <a:rPr lang="en-GB" sz="7200" b="1" dirty="0">
                <a:solidFill>
                  <a:schemeClr val="bg1"/>
                </a:solidFill>
                <a:latin typeface="Arial" panose="020B0604020202020204" pitchFamily="34" charset="0"/>
                <a:cs typeface="Arial" panose="020B0604020202020204" pitchFamily="34" charset="0"/>
              </a:rPr>
              <a:t>Food Drive</a:t>
            </a:r>
            <a:endParaRPr lang="en-US" sz="7200"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624F37-8D2B-4B21-A313-A36FDF36948B}"/>
              </a:ext>
            </a:extLst>
          </p:cNvPr>
          <p:cNvSpPr txBox="1"/>
          <p:nvPr/>
        </p:nvSpPr>
        <p:spPr>
          <a:xfrm>
            <a:off x="2087238" y="3218576"/>
            <a:ext cx="8178229" cy="2862322"/>
          </a:xfrm>
          <a:prstGeom prst="rect">
            <a:avLst/>
          </a:prstGeom>
          <a:noFill/>
        </p:spPr>
        <p:txBody>
          <a:bodyPr wrap="square" rtlCol="0">
            <a:spAutoFit/>
          </a:bodyPr>
          <a:lstStyle/>
          <a:p>
            <a:pPr algn="ctr"/>
            <a:r>
              <a:rPr lang="en-US" sz="3600" dirty="0">
                <a:solidFill>
                  <a:schemeClr val="bg1"/>
                </a:solidFill>
                <a:latin typeface="Arial" panose="020B0604020202020204" pitchFamily="34" charset="0"/>
                <a:cs typeface="Arial" panose="020B0604020202020204" pitchFamily="34" charset="0"/>
              </a:rPr>
              <a:t>If every Folsom household donates ONE bag of groceries, we can feed Folsom’s hungry for ONE year. </a:t>
            </a:r>
          </a:p>
          <a:p>
            <a:pPr algn="ctr"/>
            <a:endParaRPr lang="en-US" sz="3600" dirty="0">
              <a:solidFill>
                <a:schemeClr val="bg1"/>
              </a:solidFill>
              <a:latin typeface="Arial" panose="020B0604020202020204" pitchFamily="34" charset="0"/>
              <a:cs typeface="Arial" panose="020B0604020202020204" pitchFamily="34" charset="0"/>
            </a:endParaRPr>
          </a:p>
          <a:p>
            <a:pPr algn="ct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30,000 Donation Bags Delivered</a:t>
            </a:r>
            <a:endParaRPr lang="en-US"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8735A580-EEFD-5FC8-7DCA-19DA6209B37D}"/>
              </a:ext>
            </a:extLst>
          </p:cNvPr>
          <p:cNvPicPr>
            <a:picLocks noChangeAspect="1"/>
          </p:cNvPicPr>
          <p:nvPr/>
        </p:nvPicPr>
        <p:blipFill>
          <a:blip r:embed="rId4"/>
          <a:stretch>
            <a:fillRect/>
          </a:stretch>
        </p:blipFill>
        <p:spPr>
          <a:xfrm>
            <a:off x="10509405" y="102370"/>
            <a:ext cx="1810669" cy="2158171"/>
          </a:xfrm>
          <a:prstGeom prst="rect">
            <a:avLst/>
          </a:prstGeom>
        </p:spPr>
      </p:pic>
    </p:spTree>
    <p:extLst>
      <p:ext uri="{BB962C8B-B14F-4D97-AF65-F5344CB8AC3E}">
        <p14:creationId xmlns:p14="http://schemas.microsoft.com/office/powerpoint/2010/main" val="51924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371A3A-A81A-4E2D-9A19-DACA781DB460}"/>
              </a:ext>
            </a:extLst>
          </p:cNvPr>
          <p:cNvSpPr/>
          <p:nvPr/>
        </p:nvSpPr>
        <p:spPr>
          <a:xfrm>
            <a:off x="1" y="1"/>
            <a:ext cx="12215972" cy="6858000"/>
          </a:xfrm>
          <a:prstGeom prst="rect">
            <a:avLst/>
          </a:prstGeom>
          <a:solidFill>
            <a:srgbClr val="2723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pic>
        <p:nvPicPr>
          <p:cNvPr id="9" name="Graphic 8">
            <a:extLst>
              <a:ext uri="{FF2B5EF4-FFF2-40B4-BE49-F238E27FC236}">
                <a16:creationId xmlns:a16="http://schemas.microsoft.com/office/drawing/2014/main" id="{145F0F92-177D-4008-B680-92807CF389A2}"/>
              </a:ext>
            </a:extLst>
          </p:cNvPr>
          <p:cNvPicPr>
            <a:picLocks noChangeAspect="1"/>
          </p:cNvPicPr>
          <p:nvPr/>
        </p:nvPicPr>
        <p:blipFill>
          <a:blip r:embed="rId3">
            <a:alphaModFix amt="10000"/>
            <a:extLst>
              <a:ext uri="{96DAC541-7B7A-43D3-8B79-37D633B846F1}">
                <asvg:svgBlip xmlns:asvg="http://schemas.microsoft.com/office/drawing/2016/SVG/main" r:embed="rId4"/>
              </a:ext>
            </a:extLst>
          </a:blip>
          <a:stretch>
            <a:fillRect/>
          </a:stretch>
        </p:blipFill>
        <p:spPr>
          <a:xfrm>
            <a:off x="-1555624" y="201385"/>
            <a:ext cx="14711948" cy="6455229"/>
          </a:xfrm>
          <a:prstGeom prst="rect">
            <a:avLst/>
          </a:prstGeom>
        </p:spPr>
      </p:pic>
      <p:sp>
        <p:nvSpPr>
          <p:cNvPr id="6" name="TextBox 5">
            <a:extLst>
              <a:ext uri="{FF2B5EF4-FFF2-40B4-BE49-F238E27FC236}">
                <a16:creationId xmlns:a16="http://schemas.microsoft.com/office/drawing/2014/main" id="{835DC9D9-F5B0-4D26-AD08-94A0EAF7A51D}"/>
              </a:ext>
            </a:extLst>
          </p:cNvPr>
          <p:cNvSpPr txBox="1"/>
          <p:nvPr/>
        </p:nvSpPr>
        <p:spPr>
          <a:xfrm rot="5400000">
            <a:off x="-2499464" y="2722650"/>
            <a:ext cx="6832640" cy="1200329"/>
          </a:xfrm>
          <a:prstGeom prst="rect">
            <a:avLst/>
          </a:prstGeom>
          <a:noFill/>
        </p:spPr>
        <p:txBody>
          <a:bodyPr vert="vert270" wrap="square" rtlCol="0">
            <a:spAutoFit/>
          </a:bodyPr>
          <a:lstStyle/>
          <a:p>
            <a:pPr algn="ctr"/>
            <a:r>
              <a:rPr lang="en-GB" sz="5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t>
            </a:r>
          </a:p>
          <a:p>
            <a:pPr algn="ctr"/>
            <a:r>
              <a:rPr lang="en-GB" sz="5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a:t>
            </a:r>
          </a:p>
          <a:p>
            <a:pPr algn="ctr"/>
            <a:r>
              <a:rPr lang="en-GB" sz="5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t>
            </a:r>
          </a:p>
          <a:p>
            <a:pPr algn="ctr"/>
            <a:r>
              <a:rPr lang="en-GB" sz="5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a:t>
            </a:r>
          </a:p>
          <a:p>
            <a:pPr algn="ctr"/>
            <a:r>
              <a:rPr lang="en-GB" sz="5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t>
            </a:r>
          </a:p>
          <a:p>
            <a:pPr algn="ctr"/>
            <a:r>
              <a:rPr lang="en-GB" sz="5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a:t>
            </a:r>
          </a:p>
          <a:p>
            <a:pPr algn="ctr"/>
            <a:r>
              <a:rPr lang="en-GB" sz="5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a:t>
            </a:r>
          </a:p>
          <a:p>
            <a:pPr algn="ctr"/>
            <a:r>
              <a:rPr lang="en-GB" sz="5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t>
            </a:r>
            <a:endParaRPr lang="en-US" sz="5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descr="A poster with text on it&#10;&#10;Description automatically generated">
            <a:extLst>
              <a:ext uri="{FF2B5EF4-FFF2-40B4-BE49-F238E27FC236}">
                <a16:creationId xmlns:a16="http://schemas.microsoft.com/office/drawing/2014/main" id="{4AD517FA-59C9-0BDF-7E8B-BA34F50A3C96}"/>
              </a:ext>
            </a:extLst>
          </p:cNvPr>
          <p:cNvPicPr>
            <a:picLocks noChangeAspect="1"/>
          </p:cNvPicPr>
          <p:nvPr/>
        </p:nvPicPr>
        <p:blipFill rotWithShape="1">
          <a:blip r:embed="rId5">
            <a:extLst>
              <a:ext uri="{28A0092B-C50C-407E-A947-70E740481C1C}">
                <a14:useLocalDpi xmlns:a14="http://schemas.microsoft.com/office/drawing/2010/main" val="0"/>
              </a:ext>
            </a:extLst>
          </a:blip>
          <a:srcRect t="31774"/>
          <a:stretch/>
        </p:blipFill>
        <p:spPr>
          <a:xfrm>
            <a:off x="1833709" y="175433"/>
            <a:ext cx="7563260" cy="6682566"/>
          </a:xfrm>
          <a:prstGeom prst="rect">
            <a:avLst/>
          </a:prstGeom>
        </p:spPr>
      </p:pic>
      <p:sp>
        <p:nvSpPr>
          <p:cNvPr id="2" name="TextBox 1">
            <a:extLst>
              <a:ext uri="{FF2B5EF4-FFF2-40B4-BE49-F238E27FC236}">
                <a16:creationId xmlns:a16="http://schemas.microsoft.com/office/drawing/2014/main" id="{4CB1E254-0C1C-E0A6-E08D-A8DC09FDF37D}"/>
              </a:ext>
            </a:extLst>
          </p:cNvPr>
          <p:cNvSpPr txBox="1"/>
          <p:nvPr/>
        </p:nvSpPr>
        <p:spPr>
          <a:xfrm rot="5400000">
            <a:off x="8636647" y="2816155"/>
            <a:ext cx="4339650" cy="1200329"/>
          </a:xfrm>
          <a:prstGeom prst="rect">
            <a:avLst/>
          </a:prstGeom>
          <a:noFill/>
        </p:spPr>
        <p:txBody>
          <a:bodyPr vert="vert270" wrap="square" rtlCol="0">
            <a:spAutoFit/>
          </a:bodyPr>
          <a:lstStyle/>
          <a:p>
            <a:pPr algn="ctr"/>
            <a:r>
              <a:rPr lang="en-GB" sz="5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t>
            </a:r>
          </a:p>
          <a:p>
            <a:pPr algn="ctr"/>
            <a:r>
              <a:rPr lang="en-GB" sz="5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a:p>
            <a:pPr algn="ctr"/>
            <a:r>
              <a:rPr lang="en-GB" sz="5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a:t>
            </a:r>
          </a:p>
          <a:p>
            <a:pPr algn="ctr"/>
            <a:r>
              <a:rPr lang="en-GB" sz="5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a:t>
            </a:r>
          </a:p>
          <a:p>
            <a:pPr algn="ctr"/>
            <a:r>
              <a:rPr lang="en-GB" sz="5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a:t>
            </a:r>
            <a:endParaRPr lang="en-US" sz="5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1091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371A3A-A81A-4E2D-9A19-DACA781DB460}"/>
              </a:ext>
            </a:extLst>
          </p:cNvPr>
          <p:cNvSpPr/>
          <p:nvPr/>
        </p:nvSpPr>
        <p:spPr>
          <a:xfrm>
            <a:off x="1" y="1"/>
            <a:ext cx="12215972" cy="6858000"/>
          </a:xfrm>
          <a:prstGeom prst="rect">
            <a:avLst/>
          </a:prstGeom>
          <a:solidFill>
            <a:srgbClr val="108D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pic>
        <p:nvPicPr>
          <p:cNvPr id="9" name="Graphic 8">
            <a:extLst>
              <a:ext uri="{FF2B5EF4-FFF2-40B4-BE49-F238E27FC236}">
                <a16:creationId xmlns:a16="http://schemas.microsoft.com/office/drawing/2014/main" id="{145F0F92-177D-4008-B680-92807CF389A2}"/>
              </a:ext>
            </a:extLst>
          </p:cNvPr>
          <p:cNvPicPr>
            <a:picLocks noChangeAspect="1"/>
          </p:cNvPicPr>
          <p:nvPr/>
        </p:nvPicPr>
        <p:blipFill>
          <a:blip r:embed="rId3">
            <a:alphaModFix amt="10000"/>
            <a:extLst>
              <a:ext uri="{96DAC541-7B7A-43D3-8B79-37D633B846F1}">
                <asvg:svgBlip xmlns:asvg="http://schemas.microsoft.com/office/drawing/2016/SVG/main" r:embed="rId4"/>
              </a:ext>
            </a:extLst>
          </a:blip>
          <a:stretch>
            <a:fillRect/>
          </a:stretch>
        </p:blipFill>
        <p:spPr>
          <a:xfrm>
            <a:off x="-693736" y="201384"/>
            <a:ext cx="14711948" cy="6455229"/>
          </a:xfrm>
          <a:prstGeom prst="rect">
            <a:avLst/>
          </a:prstGeom>
        </p:spPr>
      </p:pic>
      <p:pic>
        <p:nvPicPr>
          <p:cNvPr id="6" name="Picture 5" descr="Text&#10;&#10;Description automatically generated">
            <a:extLst>
              <a:ext uri="{FF2B5EF4-FFF2-40B4-BE49-F238E27FC236}">
                <a16:creationId xmlns:a16="http://schemas.microsoft.com/office/drawing/2014/main" id="{7722DB34-11A5-17FD-5FB8-76924D8186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293" y="293227"/>
            <a:ext cx="11149413" cy="62715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37684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 company name&#10;&#10;Description automatically generated">
            <a:extLst>
              <a:ext uri="{FF2B5EF4-FFF2-40B4-BE49-F238E27FC236}">
                <a16:creationId xmlns:a16="http://schemas.microsoft.com/office/drawing/2014/main" id="{FC48018C-9BF1-A19D-298F-20A89EA902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9438" y="643467"/>
            <a:ext cx="5773124"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8714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371A3A-A81A-4E2D-9A19-DACA781DB460}"/>
              </a:ext>
            </a:extLst>
          </p:cNvPr>
          <p:cNvSpPr/>
          <p:nvPr/>
        </p:nvSpPr>
        <p:spPr>
          <a:xfrm>
            <a:off x="1" y="1"/>
            <a:ext cx="12215972" cy="6858000"/>
          </a:xfrm>
          <a:prstGeom prst="rect">
            <a:avLst/>
          </a:prstGeom>
          <a:solidFill>
            <a:srgbClr val="108D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pic>
        <p:nvPicPr>
          <p:cNvPr id="9" name="Graphic 8">
            <a:extLst>
              <a:ext uri="{FF2B5EF4-FFF2-40B4-BE49-F238E27FC236}">
                <a16:creationId xmlns:a16="http://schemas.microsoft.com/office/drawing/2014/main" id="{145F0F92-177D-4008-B680-92807CF389A2}"/>
              </a:ext>
            </a:extLst>
          </p:cNvPr>
          <p:cNvPicPr>
            <a:picLocks noChangeAspect="1"/>
          </p:cNvPicPr>
          <p:nvPr/>
        </p:nvPicPr>
        <p:blipFill>
          <a:blip r:embed="rId3">
            <a:alphaModFix amt="10000"/>
            <a:extLst>
              <a:ext uri="{96DAC541-7B7A-43D3-8B79-37D633B846F1}">
                <asvg:svgBlip xmlns:asvg="http://schemas.microsoft.com/office/drawing/2016/SVG/main" r:embed="rId4"/>
              </a:ext>
            </a:extLst>
          </a:blip>
          <a:stretch>
            <a:fillRect/>
          </a:stretch>
        </p:blipFill>
        <p:spPr>
          <a:xfrm>
            <a:off x="-881743" y="102550"/>
            <a:ext cx="14711948" cy="6455229"/>
          </a:xfrm>
          <a:prstGeom prst="rect">
            <a:avLst/>
          </a:prstGeom>
        </p:spPr>
      </p:pic>
      <p:sp>
        <p:nvSpPr>
          <p:cNvPr id="12" name="TextBox 11">
            <a:extLst>
              <a:ext uri="{FF2B5EF4-FFF2-40B4-BE49-F238E27FC236}">
                <a16:creationId xmlns:a16="http://schemas.microsoft.com/office/drawing/2014/main" id="{543FA22F-2C28-4C64-A7C6-8439805002B1}"/>
              </a:ext>
            </a:extLst>
          </p:cNvPr>
          <p:cNvSpPr txBox="1"/>
          <p:nvPr/>
        </p:nvSpPr>
        <p:spPr>
          <a:xfrm>
            <a:off x="1097786" y="5239275"/>
            <a:ext cx="10185114" cy="769441"/>
          </a:xfrm>
          <a:prstGeom prst="rect">
            <a:avLst/>
          </a:prstGeom>
          <a:no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hlinkClick r:id="rId5"/>
              </a:rPr>
              <a:t>www.folsomcommunityservice.org</a:t>
            </a:r>
            <a:r>
              <a:rPr lang="en-US" sz="4400" b="1" dirty="0">
                <a:solidFill>
                  <a:schemeClr val="bg1"/>
                </a:solidFill>
                <a:latin typeface="Arial" panose="020B0604020202020204" pitchFamily="34" charset="0"/>
                <a:cs typeface="Arial" panose="020B0604020202020204" pitchFamily="34" charset="0"/>
              </a:rPr>
              <a:t> </a:t>
            </a:r>
          </a:p>
        </p:txBody>
      </p:sp>
      <p:pic>
        <p:nvPicPr>
          <p:cNvPr id="2" name="Picture 1">
            <a:extLst>
              <a:ext uri="{FF2B5EF4-FFF2-40B4-BE49-F238E27FC236}">
                <a16:creationId xmlns:a16="http://schemas.microsoft.com/office/drawing/2014/main" id="{591D889F-F59E-470D-9F28-AD00C482566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034258" y="2760883"/>
            <a:ext cx="8312169" cy="2546112"/>
          </a:xfrm>
          <a:prstGeom prst="rect">
            <a:avLst/>
          </a:prstGeom>
        </p:spPr>
      </p:pic>
      <p:sp>
        <p:nvSpPr>
          <p:cNvPr id="5" name="TextBox 4">
            <a:extLst>
              <a:ext uri="{FF2B5EF4-FFF2-40B4-BE49-F238E27FC236}">
                <a16:creationId xmlns:a16="http://schemas.microsoft.com/office/drawing/2014/main" id="{9AF8C316-9F88-E17A-011F-9B3358386B12}"/>
              </a:ext>
            </a:extLst>
          </p:cNvPr>
          <p:cNvSpPr txBox="1"/>
          <p:nvPr/>
        </p:nvSpPr>
        <p:spPr>
          <a:xfrm>
            <a:off x="1835131" y="1285918"/>
            <a:ext cx="8710421" cy="923330"/>
          </a:xfrm>
          <a:prstGeom prst="rect">
            <a:avLst/>
          </a:prstGeom>
          <a:noFill/>
        </p:spPr>
        <p:txBody>
          <a:bodyPr wrap="square" rtlCol="0">
            <a:spAutoFit/>
          </a:bodyPr>
          <a:lstStyle/>
          <a:p>
            <a:pPr algn="ctr"/>
            <a:r>
              <a:rPr lang="en-GB" sz="5400" b="1" dirty="0">
                <a:solidFill>
                  <a:schemeClr val="bg1"/>
                </a:solidFill>
                <a:latin typeface="Arial" panose="020B0604020202020204" pitchFamily="34" charset="0"/>
                <a:cs typeface="Arial" panose="020B0604020202020204" pitchFamily="34" charset="0"/>
              </a:rPr>
              <a:t>Saturday, September 16</a:t>
            </a:r>
            <a:endParaRPr lang="en-US" sz="5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5309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371A3A-A81A-4E2D-9A19-DACA781DB460}"/>
              </a:ext>
            </a:extLst>
          </p:cNvPr>
          <p:cNvSpPr/>
          <p:nvPr/>
        </p:nvSpPr>
        <p:spPr>
          <a:xfrm>
            <a:off x="0" y="0"/>
            <a:ext cx="12192000" cy="6858000"/>
          </a:xfrm>
          <a:prstGeom prst="rect">
            <a:avLst/>
          </a:prstGeom>
          <a:solidFill>
            <a:srgbClr val="DA5C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690128A4-2774-4155-B9C5-6017D4F1DF62}"/>
              </a:ext>
            </a:extLst>
          </p:cNvPr>
          <p:cNvPicPr>
            <a:picLocks noChangeAspect="1"/>
          </p:cNvPicPr>
          <p:nvPr/>
        </p:nvPicPr>
        <p:blipFill>
          <a:blip r:embed="rId3">
            <a:alphaModFix amt="13000"/>
            <a:extLst>
              <a:ext uri="{96DAC541-7B7A-43D3-8B79-37D633B846F1}">
                <asvg:svgBlip xmlns:asvg="http://schemas.microsoft.com/office/drawing/2016/SVG/main" r:embed="rId4"/>
              </a:ext>
            </a:extLst>
          </a:blip>
          <a:stretch>
            <a:fillRect/>
          </a:stretch>
        </p:blipFill>
        <p:spPr>
          <a:xfrm>
            <a:off x="-881743" y="0"/>
            <a:ext cx="14711948" cy="6455229"/>
          </a:xfrm>
          <a:prstGeom prst="rect">
            <a:avLst/>
          </a:prstGeom>
        </p:spPr>
      </p:pic>
      <p:sp>
        <p:nvSpPr>
          <p:cNvPr id="6" name="TextBox 5">
            <a:extLst>
              <a:ext uri="{FF2B5EF4-FFF2-40B4-BE49-F238E27FC236}">
                <a16:creationId xmlns:a16="http://schemas.microsoft.com/office/drawing/2014/main" id="{3C558C6B-AFDE-46EB-A810-204B321CA655}"/>
              </a:ext>
            </a:extLst>
          </p:cNvPr>
          <p:cNvSpPr txBox="1"/>
          <p:nvPr/>
        </p:nvSpPr>
        <p:spPr>
          <a:xfrm>
            <a:off x="2006885" y="116029"/>
            <a:ext cx="8178229" cy="1015663"/>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Committee Members</a:t>
            </a:r>
          </a:p>
        </p:txBody>
      </p:sp>
      <p:sp>
        <p:nvSpPr>
          <p:cNvPr id="5" name="TextBox 4">
            <a:extLst>
              <a:ext uri="{FF2B5EF4-FFF2-40B4-BE49-F238E27FC236}">
                <a16:creationId xmlns:a16="http://schemas.microsoft.com/office/drawing/2014/main" id="{34BF499E-B416-4035-B162-0D10702B2DF8}"/>
              </a:ext>
            </a:extLst>
          </p:cNvPr>
          <p:cNvSpPr txBox="1"/>
          <p:nvPr/>
        </p:nvSpPr>
        <p:spPr>
          <a:xfrm>
            <a:off x="736999" y="1131692"/>
            <a:ext cx="6016631" cy="5217326"/>
          </a:xfrm>
          <a:prstGeom prst="rect">
            <a:avLst/>
          </a:prstGeom>
          <a:noFill/>
        </p:spPr>
        <p:txBody>
          <a:bodyPr wrap="square" rtlCol="0">
            <a:spAutoFit/>
          </a:bodyPr>
          <a:lstStyle/>
          <a:p>
            <a:pPr>
              <a:lnSpc>
                <a:spcPct val="150000"/>
              </a:lnSpc>
            </a:pPr>
            <a:r>
              <a:rPr lang="en-US" sz="1600" b="1" dirty="0">
                <a:solidFill>
                  <a:schemeClr val="bg1"/>
                </a:solidFill>
                <a:latin typeface="Arial" panose="020B0604020202020204" pitchFamily="34" charset="0"/>
                <a:cs typeface="Arial" panose="020B0604020202020204" pitchFamily="34" charset="0"/>
              </a:rPr>
              <a:t>Mayor Rosario Rodriguez</a:t>
            </a:r>
            <a:r>
              <a:rPr lang="en-US" sz="1600" dirty="0">
                <a:solidFill>
                  <a:schemeClr val="bg1"/>
                </a:solidFill>
                <a:latin typeface="Arial" panose="020B0604020202020204" pitchFamily="34" charset="0"/>
                <a:cs typeface="Arial" panose="020B0604020202020204" pitchFamily="34" charset="0"/>
              </a:rPr>
              <a:t>, Folsom City Council</a:t>
            </a:r>
            <a:br>
              <a:rPr lang="en-US" sz="1400" dirty="0">
                <a:solidFill>
                  <a:schemeClr val="bg1"/>
                </a:solidFill>
                <a:latin typeface="Arial" panose="020B0604020202020204" pitchFamily="34" charset="0"/>
                <a:cs typeface="Arial" panose="020B0604020202020204" pitchFamily="34" charset="0"/>
              </a:rPr>
            </a:br>
            <a:r>
              <a:rPr lang="en-US" sz="1600" b="1" dirty="0">
                <a:solidFill>
                  <a:schemeClr val="bg1"/>
                </a:solidFill>
                <a:latin typeface="Arial" panose="020B0604020202020204" pitchFamily="34" charset="0"/>
                <a:cs typeface="Arial" panose="020B0604020202020204" pitchFamily="34" charset="0"/>
              </a:rPr>
              <a:t>Chair</a:t>
            </a:r>
            <a:r>
              <a:rPr lang="en-US" sz="1400" dirty="0">
                <a:solidFill>
                  <a:schemeClr val="bg1"/>
                </a:solidFill>
                <a:latin typeface="Arial" panose="020B0604020202020204" pitchFamily="34" charset="0"/>
                <a:cs typeface="Arial" panose="020B0604020202020204" pitchFamily="34" charset="0"/>
              </a:rPr>
              <a:t> </a:t>
            </a:r>
            <a:r>
              <a:rPr lang="en-US" sz="1600" b="1" dirty="0">
                <a:solidFill>
                  <a:schemeClr val="bg1"/>
                </a:solidFill>
                <a:latin typeface="Arial" panose="020B0604020202020204" pitchFamily="34" charset="0"/>
                <a:cs typeface="Arial" panose="020B0604020202020204" pitchFamily="34" charset="0"/>
              </a:rPr>
              <a:t>Justin Raithel</a:t>
            </a:r>
            <a:r>
              <a:rPr lang="en-US" sz="1600" dirty="0">
                <a:solidFill>
                  <a:schemeClr val="bg1"/>
                </a:solidFill>
                <a:latin typeface="Arial" panose="020B0604020202020204" pitchFamily="34" charset="0"/>
                <a:cs typeface="Arial" panose="020B0604020202020204" pitchFamily="34" charset="0"/>
              </a:rPr>
              <a:t>, Symmetry for Health</a:t>
            </a:r>
            <a:br>
              <a:rPr lang="en-US" sz="1400" dirty="0">
                <a:solidFill>
                  <a:schemeClr val="bg1"/>
                </a:solidFill>
                <a:latin typeface="Arial" panose="020B0604020202020204" pitchFamily="34" charset="0"/>
                <a:cs typeface="Arial" panose="020B0604020202020204" pitchFamily="34" charset="0"/>
              </a:rPr>
            </a:br>
            <a:r>
              <a:rPr lang="en-US" sz="1600" b="1" dirty="0">
                <a:solidFill>
                  <a:schemeClr val="bg1"/>
                </a:solidFill>
                <a:latin typeface="Arial" panose="020B0604020202020204" pitchFamily="34" charset="0"/>
                <a:cs typeface="Arial" panose="020B0604020202020204" pitchFamily="34" charset="0"/>
              </a:rPr>
              <a:t>Tom Hellmann</a:t>
            </a:r>
            <a:r>
              <a:rPr lang="en-US" sz="1600" dirty="0">
                <a:solidFill>
                  <a:schemeClr val="bg1"/>
                </a:solidFill>
                <a:latin typeface="Arial" panose="020B0604020202020204" pitchFamily="34" charset="0"/>
                <a:cs typeface="Arial" panose="020B0604020202020204" pitchFamily="34" charset="0"/>
              </a:rPr>
              <a:t>, City of Folsom</a:t>
            </a:r>
            <a:br>
              <a:rPr lang="en-US" sz="1400" dirty="0">
                <a:solidFill>
                  <a:schemeClr val="bg1"/>
                </a:solidFill>
                <a:latin typeface="Arial" panose="020B0604020202020204" pitchFamily="34" charset="0"/>
                <a:cs typeface="Arial" panose="020B0604020202020204" pitchFamily="34" charset="0"/>
              </a:rPr>
            </a:br>
            <a:r>
              <a:rPr lang="en-US" sz="1600" b="1" dirty="0">
                <a:solidFill>
                  <a:schemeClr val="bg1"/>
                </a:solidFill>
                <a:latin typeface="Arial" panose="020B0604020202020204" pitchFamily="34" charset="0"/>
                <a:cs typeface="Arial" panose="020B0604020202020204" pitchFamily="34" charset="0"/>
              </a:rPr>
              <a:t>Derik Perez</a:t>
            </a:r>
            <a:r>
              <a:rPr lang="en-US" sz="1600" dirty="0">
                <a:solidFill>
                  <a:schemeClr val="bg1"/>
                </a:solidFill>
                <a:latin typeface="Arial" panose="020B0604020202020204" pitchFamily="34" charset="0"/>
                <a:cs typeface="Arial" panose="020B0604020202020204" pitchFamily="34" charset="0"/>
              </a:rPr>
              <a:t>, City of Folsom</a:t>
            </a:r>
            <a:br>
              <a:rPr lang="en-US" sz="1400" dirty="0">
                <a:solidFill>
                  <a:schemeClr val="bg1"/>
                </a:solidFill>
                <a:latin typeface="Arial" panose="020B0604020202020204" pitchFamily="34" charset="0"/>
                <a:cs typeface="Arial" panose="020B0604020202020204" pitchFamily="34" charset="0"/>
              </a:rPr>
            </a:br>
            <a:r>
              <a:rPr lang="en-US" sz="1600" b="1" dirty="0">
                <a:solidFill>
                  <a:schemeClr val="bg1"/>
                </a:solidFill>
                <a:latin typeface="Arial" panose="020B0604020202020204" pitchFamily="34" charset="0"/>
                <a:cs typeface="Arial" panose="020B0604020202020204" pitchFamily="34" charset="0"/>
              </a:rPr>
              <a:t>Jen Thiot</a:t>
            </a:r>
            <a:r>
              <a:rPr lang="en-US" sz="1600" dirty="0">
                <a:solidFill>
                  <a:schemeClr val="bg1"/>
                </a:solidFill>
                <a:latin typeface="Arial" panose="020B0604020202020204" pitchFamily="34" charset="0"/>
                <a:cs typeface="Arial" panose="020B0604020202020204" pitchFamily="34" charset="0"/>
              </a:rPr>
              <a:t>, City of Folsom</a:t>
            </a:r>
          </a:p>
          <a:p>
            <a:pPr>
              <a:lnSpc>
                <a:spcPct val="150000"/>
              </a:lnSpc>
            </a:pPr>
            <a:r>
              <a:rPr lang="en-US" sz="1600" b="1" dirty="0">
                <a:solidFill>
                  <a:schemeClr val="bg1"/>
                </a:solidFill>
                <a:latin typeface="Arial" panose="020B0604020202020204" pitchFamily="34" charset="0"/>
                <a:cs typeface="Arial" panose="020B0604020202020204" pitchFamily="34" charset="0"/>
              </a:rPr>
              <a:t>Liz Vaage</a:t>
            </a:r>
            <a:r>
              <a:rPr lang="en-US" sz="1600" dirty="0">
                <a:solidFill>
                  <a:schemeClr val="bg1"/>
                </a:solidFill>
                <a:latin typeface="Arial" panose="020B0604020202020204" pitchFamily="34" charset="0"/>
                <a:cs typeface="Arial" panose="020B0604020202020204" pitchFamily="34" charset="0"/>
              </a:rPr>
              <a:t>, City of Folsom</a:t>
            </a:r>
          </a:p>
          <a:p>
            <a:pPr>
              <a:lnSpc>
                <a:spcPct val="150000"/>
              </a:lnSpc>
            </a:pPr>
            <a:r>
              <a:rPr lang="en-US" sz="1600" b="1" dirty="0">
                <a:solidFill>
                  <a:schemeClr val="bg1"/>
                </a:solidFill>
                <a:latin typeface="Arial" panose="020B0604020202020204" pitchFamily="34" charset="0"/>
                <a:cs typeface="Arial" panose="020B0604020202020204" pitchFamily="34" charset="0"/>
              </a:rPr>
              <a:t>Gina Silvernale, </a:t>
            </a:r>
            <a:r>
              <a:rPr lang="en-US" sz="1600" dirty="0">
                <a:solidFill>
                  <a:schemeClr val="bg1"/>
                </a:solidFill>
                <a:latin typeface="Arial" panose="020B0604020202020204" pitchFamily="34" charset="0"/>
                <a:cs typeface="Arial" panose="020B0604020202020204" pitchFamily="34" charset="0"/>
              </a:rPr>
              <a:t>City of Folsom</a:t>
            </a:r>
          </a:p>
          <a:p>
            <a:pPr>
              <a:lnSpc>
                <a:spcPct val="150000"/>
              </a:lnSpc>
            </a:pPr>
            <a:r>
              <a:rPr lang="en-US" sz="1600" b="1" dirty="0">
                <a:solidFill>
                  <a:schemeClr val="bg1"/>
                </a:solidFill>
                <a:latin typeface="Arial" panose="020B0604020202020204" pitchFamily="34" charset="0"/>
                <a:cs typeface="Arial" panose="020B0604020202020204" pitchFamily="34" charset="0"/>
              </a:rPr>
              <a:t>Lesley Miller, </a:t>
            </a:r>
            <a:r>
              <a:rPr lang="en-US" sz="1600" dirty="0">
                <a:solidFill>
                  <a:schemeClr val="bg1"/>
                </a:solidFill>
                <a:latin typeface="Arial" panose="020B0604020202020204" pitchFamily="34" charset="0"/>
                <a:cs typeface="Arial" panose="020B0604020202020204" pitchFamily="34" charset="0"/>
              </a:rPr>
              <a:t>City of Folsom</a:t>
            </a:r>
          </a:p>
          <a:p>
            <a:pPr>
              <a:lnSpc>
                <a:spcPct val="150000"/>
              </a:lnSpc>
            </a:pPr>
            <a:r>
              <a:rPr lang="en-US" sz="1600" b="1" dirty="0">
                <a:solidFill>
                  <a:schemeClr val="bg1"/>
                </a:solidFill>
                <a:latin typeface="Arial" panose="020B0604020202020204" pitchFamily="34" charset="0"/>
                <a:cs typeface="Arial" panose="020B0604020202020204" pitchFamily="34" charset="0"/>
              </a:rPr>
              <a:t>Ted Ocampo, </a:t>
            </a:r>
            <a:r>
              <a:rPr lang="en-US" sz="1600" dirty="0">
                <a:solidFill>
                  <a:schemeClr val="bg1"/>
                </a:solidFill>
                <a:latin typeface="Arial" panose="020B0604020202020204" pitchFamily="34" charset="0"/>
                <a:cs typeface="Arial" panose="020B0604020202020204" pitchFamily="34" charset="0"/>
              </a:rPr>
              <a:t>City of Folsom</a:t>
            </a:r>
          </a:p>
          <a:p>
            <a:pPr>
              <a:lnSpc>
                <a:spcPct val="150000"/>
              </a:lnSpc>
            </a:pPr>
            <a:r>
              <a:rPr lang="en-US" sz="1600" b="1" dirty="0">
                <a:solidFill>
                  <a:schemeClr val="bg1"/>
                </a:solidFill>
                <a:latin typeface="Arial" panose="020B0604020202020204" pitchFamily="34" charset="0"/>
                <a:cs typeface="Arial" panose="020B0604020202020204" pitchFamily="34" charset="0"/>
              </a:rPr>
              <a:t>Brett Bollinger, </a:t>
            </a:r>
            <a:r>
              <a:rPr lang="en-US" sz="1600" dirty="0">
                <a:solidFill>
                  <a:schemeClr val="bg1"/>
                </a:solidFill>
                <a:latin typeface="Arial" panose="020B0604020202020204" pitchFamily="34" charset="0"/>
                <a:cs typeface="Arial" panose="020B0604020202020204" pitchFamily="34" charset="0"/>
              </a:rPr>
              <a:t>City of Folsom</a:t>
            </a:r>
            <a:br>
              <a:rPr lang="en-US" sz="1400" dirty="0">
                <a:solidFill>
                  <a:schemeClr val="bg1"/>
                </a:solidFill>
                <a:latin typeface="Arial" panose="020B0604020202020204" pitchFamily="34" charset="0"/>
                <a:cs typeface="Arial" panose="020B0604020202020204" pitchFamily="34" charset="0"/>
              </a:rPr>
            </a:b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Anna Ballard</a:t>
            </a: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Intel</a:t>
            </a:r>
          </a:p>
          <a:p>
            <a:pPr>
              <a:lnSpc>
                <a:spcPct val="150000"/>
              </a:lnSpc>
            </a:pPr>
            <a:r>
              <a:rPr lang="en-US" sz="1600" b="1" dirty="0">
                <a:solidFill>
                  <a:prstClr val="white"/>
                </a:solidFill>
                <a:latin typeface="Arial" panose="020B0604020202020204" pitchFamily="34" charset="0"/>
                <a:cs typeface="Arial" panose="020B0604020202020204" pitchFamily="34" charset="0"/>
              </a:rPr>
              <a:t>Lisa Hausman, </a:t>
            </a:r>
            <a:r>
              <a:rPr lang="en-US" sz="1600" dirty="0">
                <a:solidFill>
                  <a:prstClr val="white"/>
                </a:solidFill>
                <a:latin typeface="Arial" panose="020B0604020202020204" pitchFamily="34" charset="0"/>
                <a:cs typeface="Arial" panose="020B0604020202020204" pitchFamily="34" charset="0"/>
              </a:rPr>
              <a:t>Dignity Health</a:t>
            </a:r>
            <a:br>
              <a:rPr lang="en-US" sz="1400" dirty="0">
                <a:solidFill>
                  <a:schemeClr val="bg1"/>
                </a:solidFill>
                <a:latin typeface="Arial" panose="020B0604020202020204" pitchFamily="34" charset="0"/>
                <a:cs typeface="Arial" panose="020B0604020202020204" pitchFamily="34" charset="0"/>
              </a:rPr>
            </a:br>
            <a:r>
              <a:rPr lang="en-US" sz="1600" b="1" dirty="0">
                <a:solidFill>
                  <a:prstClr val="white"/>
                </a:solidFill>
                <a:latin typeface="Arial" panose="020B0604020202020204" pitchFamily="34" charset="0"/>
                <a:cs typeface="Arial" panose="020B0604020202020204" pitchFamily="34" charset="0"/>
              </a:rPr>
              <a:t>Alisha Wilson</a:t>
            </a:r>
            <a:r>
              <a:rPr lang="en-US" sz="1400" b="1" dirty="0">
                <a:solidFill>
                  <a:prstClr val="white"/>
                </a:solidFill>
                <a:latin typeface="Arial" panose="020B0604020202020204" pitchFamily="34" charset="0"/>
                <a:cs typeface="Arial" panose="020B0604020202020204" pitchFamily="34" charset="0"/>
              </a:rPr>
              <a:t>, </a:t>
            </a:r>
            <a:r>
              <a:rPr lang="en-US" sz="1600" dirty="0">
                <a:solidFill>
                  <a:prstClr val="white"/>
                </a:solidFill>
                <a:latin typeface="Arial" panose="020B0604020202020204" pitchFamily="34" charset="0"/>
                <a:cs typeface="Arial" panose="020B0604020202020204" pitchFamily="34" charset="0"/>
              </a:rPr>
              <a:t>Lakeside Church</a:t>
            </a:r>
            <a:endParaRPr lang="en-US" sz="1600" dirty="0">
              <a:solidFill>
                <a:schemeClr val="bg1"/>
              </a:solidFill>
              <a:latin typeface="Arial" panose="020B0604020202020204" pitchFamily="34" charset="0"/>
              <a:cs typeface="Arial" panose="020B0604020202020204" pitchFamily="34" charset="0"/>
            </a:endParaRPr>
          </a:p>
          <a:p>
            <a:pPr>
              <a:lnSpc>
                <a:spcPct val="150000"/>
              </a:lnSpc>
            </a:pPr>
            <a:r>
              <a:rPr lang="en-US" sz="1600" b="1" dirty="0">
                <a:solidFill>
                  <a:schemeClr val="bg1"/>
                </a:solidFill>
                <a:latin typeface="Arial" panose="020B0604020202020204" pitchFamily="34" charset="0"/>
                <a:cs typeface="Arial" panose="020B0604020202020204" pitchFamily="34" charset="0"/>
              </a:rPr>
              <a:t>Christina Hunt, </a:t>
            </a:r>
            <a:r>
              <a:rPr lang="en-US" sz="1600" dirty="0">
                <a:solidFill>
                  <a:schemeClr val="bg1"/>
                </a:solidFill>
                <a:latin typeface="Arial" panose="020B0604020202020204" pitchFamily="34" charset="0"/>
                <a:cs typeface="Arial" panose="020B0604020202020204" pitchFamily="34" charset="0"/>
              </a:rPr>
              <a:t>Lakeside Church</a:t>
            </a:r>
            <a:endParaRPr lang="en-US" sz="14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087449E-1C9A-46A7-AF9E-FA0D419C32AB}"/>
              </a:ext>
            </a:extLst>
          </p:cNvPr>
          <p:cNvSpPr txBox="1"/>
          <p:nvPr/>
        </p:nvSpPr>
        <p:spPr>
          <a:xfrm>
            <a:off x="6443529" y="1131692"/>
            <a:ext cx="5748470" cy="5586658"/>
          </a:xfrm>
          <a:prstGeom prst="rect">
            <a:avLst/>
          </a:prstGeom>
          <a:noFill/>
        </p:spPr>
        <p:txBody>
          <a:bodyPr wrap="square" rtlCol="0">
            <a:spAutoFit/>
          </a:bodyPr>
          <a:lstStyle/>
          <a:p>
            <a:pPr>
              <a:lnSpc>
                <a:spcPct val="150000"/>
              </a:lnSpc>
            </a:pPr>
            <a:r>
              <a:rPr lang="en-US" sz="1600" b="1" dirty="0">
                <a:solidFill>
                  <a:schemeClr val="bg1"/>
                </a:solidFill>
                <a:latin typeface="Arial" panose="020B0604020202020204" pitchFamily="34" charset="0"/>
                <a:cs typeface="Arial" panose="020B0604020202020204" pitchFamily="34" charset="0"/>
              </a:rPr>
              <a:t>Mark Bahouth</a:t>
            </a:r>
            <a:r>
              <a:rPr lang="en-US" sz="1600" dirty="0">
                <a:solidFill>
                  <a:schemeClr val="bg1"/>
                </a:solidFill>
                <a:latin typeface="Arial" panose="020B0604020202020204" pitchFamily="34" charset="0"/>
                <a:cs typeface="Arial" panose="020B0604020202020204" pitchFamily="34" charset="0"/>
              </a:rPr>
              <a:t>, Church of Jesus Christ LDS</a:t>
            </a:r>
            <a:endPar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a:lnSpc>
                <a:spcPct val="150000"/>
              </a:lnSpc>
            </a:pPr>
            <a:r>
              <a:rPr lang="en-US" sz="1600" b="1" dirty="0">
                <a:solidFill>
                  <a:schemeClr val="bg1"/>
                </a:solidFill>
                <a:latin typeface="Arial" panose="020B0604020202020204" pitchFamily="34" charset="0"/>
                <a:cs typeface="Arial" panose="020B0604020202020204" pitchFamily="34" charset="0"/>
              </a:rPr>
              <a:t>Joe Cortes</a:t>
            </a:r>
            <a:r>
              <a:rPr lang="en-US" sz="1600" dirty="0">
                <a:solidFill>
                  <a:schemeClr val="bg1"/>
                </a:solidFill>
                <a:latin typeface="Arial" panose="020B0604020202020204" pitchFamily="34" charset="0"/>
                <a:cs typeface="Arial" panose="020B0604020202020204" pitchFamily="34" charset="0"/>
              </a:rPr>
              <a:t>, Twin Lakes Food Bank</a:t>
            </a:r>
            <a:endPar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a:lnSpc>
                <a:spcPct val="150000"/>
              </a:lnSpc>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Stephen Costello, </a:t>
            </a:r>
            <a:r>
              <a:rPr kumimoji="0" lang="en-US" sz="160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Century 21</a:t>
            </a:r>
          </a:p>
          <a:p>
            <a:pPr>
              <a:lnSpc>
                <a:spcPct val="150000"/>
              </a:lnSpc>
            </a:pPr>
            <a:r>
              <a:rPr lang="en-US" sz="1600" b="1" dirty="0" err="1">
                <a:solidFill>
                  <a:prstClr val="white"/>
                </a:solidFill>
                <a:latin typeface="Arial" panose="020B0604020202020204" pitchFamily="34" charset="0"/>
                <a:cs typeface="Arial" panose="020B0604020202020204" pitchFamily="34" charset="0"/>
              </a:rPr>
              <a:t>Shara</a:t>
            </a:r>
            <a:r>
              <a:rPr lang="en-US" sz="1600" b="1" dirty="0">
                <a:solidFill>
                  <a:prstClr val="white"/>
                </a:solidFill>
                <a:latin typeface="Arial" panose="020B0604020202020204" pitchFamily="34" charset="0"/>
                <a:cs typeface="Arial" panose="020B0604020202020204" pitchFamily="34" charset="0"/>
              </a:rPr>
              <a:t> </a:t>
            </a:r>
            <a:r>
              <a:rPr lang="en-US" sz="1600" b="1" dirty="0" err="1">
                <a:solidFill>
                  <a:prstClr val="white"/>
                </a:solidFill>
                <a:latin typeface="Arial" panose="020B0604020202020204" pitchFamily="34" charset="0"/>
                <a:cs typeface="Arial" panose="020B0604020202020204" pitchFamily="34" charset="0"/>
              </a:rPr>
              <a:t>Dzerigian</a:t>
            </a:r>
            <a:r>
              <a:rPr lang="en-US" sz="1600" b="1" dirty="0">
                <a:solidFill>
                  <a:prstClr val="white"/>
                </a:solidFill>
                <a:latin typeface="Arial" panose="020B0604020202020204" pitchFamily="34" charset="0"/>
                <a:cs typeface="Arial" panose="020B0604020202020204" pitchFamily="34" charset="0"/>
              </a:rPr>
              <a:t>, </a:t>
            </a:r>
            <a:r>
              <a:rPr lang="en-US" sz="1600" dirty="0">
                <a:solidFill>
                  <a:prstClr val="white"/>
                </a:solidFill>
                <a:latin typeface="Arial" panose="020B0604020202020204" pitchFamily="34" charset="0"/>
                <a:cs typeface="Arial" panose="020B0604020202020204" pitchFamily="34" charset="0"/>
              </a:rPr>
              <a:t>Century 21</a:t>
            </a:r>
            <a:endParaRPr kumimoji="0" lang="en-US" sz="160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a:lnSpc>
                <a:spcPct val="150000"/>
              </a:lnSpc>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Angela Griffin-</a:t>
            </a:r>
            <a:r>
              <a:rPr kumimoji="0" lang="en-US" sz="16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Ankhelyi</a:t>
            </a: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Folsom Cordova Unified School District</a:t>
            </a:r>
            <a:endParaRPr lang="en-US" sz="1400" b="1" dirty="0">
              <a:solidFill>
                <a:schemeClr val="bg1"/>
              </a:solidFill>
              <a:latin typeface="Arial" panose="020B0604020202020204" pitchFamily="34" charset="0"/>
              <a:cs typeface="Arial" panose="020B0604020202020204" pitchFamily="34" charset="0"/>
            </a:endParaRPr>
          </a:p>
          <a:p>
            <a:pPr>
              <a:lnSpc>
                <a:spcPct val="150000"/>
              </a:lnSpc>
            </a:pPr>
            <a:r>
              <a:rPr lang="en-US" sz="1600" b="1" dirty="0">
                <a:solidFill>
                  <a:schemeClr val="bg1"/>
                </a:solidFill>
                <a:latin typeface="Arial" panose="020B0604020202020204" pitchFamily="34" charset="0"/>
                <a:cs typeface="Arial" panose="020B0604020202020204" pitchFamily="34" charset="0"/>
              </a:rPr>
              <a:t>Sally Buchanan</a:t>
            </a:r>
            <a:r>
              <a:rPr lang="en-US" sz="1600" dirty="0">
                <a:solidFill>
                  <a:schemeClr val="bg1"/>
                </a:solidFill>
                <a:latin typeface="Arial" panose="020B0604020202020204" pitchFamily="34" charset="0"/>
                <a:cs typeface="Arial" panose="020B0604020202020204" pitchFamily="34" charset="0"/>
              </a:rPr>
              <a:t>, Choose Folsom</a:t>
            </a:r>
            <a:br>
              <a:rPr lang="en-US" sz="1400" dirty="0">
                <a:solidFill>
                  <a:schemeClr val="bg1"/>
                </a:solidFill>
                <a:latin typeface="Arial" panose="020B0604020202020204" pitchFamily="34" charset="0"/>
                <a:cs typeface="Arial" panose="020B0604020202020204" pitchFamily="34" charset="0"/>
              </a:rPr>
            </a:br>
            <a:r>
              <a:rPr lang="en-US" sz="1600" b="1" dirty="0">
                <a:solidFill>
                  <a:schemeClr val="bg1"/>
                </a:solidFill>
                <a:latin typeface="Arial" panose="020B0604020202020204" pitchFamily="34" charset="0"/>
                <a:cs typeface="Arial" panose="020B0604020202020204" pitchFamily="34" charset="0"/>
              </a:rPr>
              <a:t>Brit Kelleher</a:t>
            </a:r>
            <a:r>
              <a:rPr lang="en-US" sz="1600" dirty="0">
                <a:solidFill>
                  <a:schemeClr val="bg1"/>
                </a:solidFill>
                <a:latin typeface="Arial" panose="020B0604020202020204" pitchFamily="34" charset="0"/>
                <a:cs typeface="Arial" panose="020B0604020202020204" pitchFamily="34" charset="0"/>
              </a:rPr>
              <a:t>, Safe Credit Union</a:t>
            </a:r>
            <a:br>
              <a:rPr lang="en-US" sz="1400" dirty="0">
                <a:solidFill>
                  <a:schemeClr val="bg1"/>
                </a:solidFill>
                <a:latin typeface="Arial" panose="020B0604020202020204" pitchFamily="34" charset="0"/>
                <a:cs typeface="Arial" panose="020B0604020202020204" pitchFamily="34" charset="0"/>
              </a:rPr>
            </a:br>
            <a:r>
              <a:rPr lang="en-US" sz="1600" b="1" dirty="0">
                <a:solidFill>
                  <a:schemeClr val="bg1"/>
                </a:solidFill>
                <a:latin typeface="Arial" panose="020B0604020202020204" pitchFamily="34" charset="0"/>
                <a:cs typeface="Arial" panose="020B0604020202020204" pitchFamily="34" charset="0"/>
              </a:rPr>
              <a:t>Anthony Retodo</a:t>
            </a:r>
            <a:r>
              <a:rPr lang="en-US" sz="1600" dirty="0">
                <a:solidFill>
                  <a:schemeClr val="bg1"/>
                </a:solidFill>
                <a:latin typeface="Arial" panose="020B0604020202020204" pitchFamily="34" charset="0"/>
                <a:cs typeface="Arial" panose="020B0604020202020204" pitchFamily="34" charset="0"/>
              </a:rPr>
              <a:t>, M.D., Kaiser Permanente</a:t>
            </a:r>
            <a:br>
              <a:rPr lang="en-US" sz="1400" dirty="0">
                <a:solidFill>
                  <a:schemeClr val="bg1"/>
                </a:solidFill>
                <a:latin typeface="Arial" panose="020B0604020202020204" pitchFamily="34" charset="0"/>
                <a:cs typeface="Arial" panose="020B0604020202020204" pitchFamily="34" charset="0"/>
              </a:rPr>
            </a:br>
            <a:r>
              <a:rPr lang="en-US" sz="1600" b="1" dirty="0">
                <a:solidFill>
                  <a:schemeClr val="bg1"/>
                </a:solidFill>
                <a:latin typeface="Arial" panose="020B0604020202020204" pitchFamily="34" charset="0"/>
                <a:cs typeface="Arial" panose="020B0604020202020204" pitchFamily="34" charset="0"/>
              </a:rPr>
              <a:t>Buena Tan</a:t>
            </a:r>
            <a:r>
              <a:rPr lang="en-US" sz="1400" dirty="0">
                <a:solidFill>
                  <a:schemeClr val="bg1"/>
                </a:solidFill>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rPr>
              <a:t>Kaiser Permanente</a:t>
            </a:r>
          </a:p>
          <a:p>
            <a:pPr>
              <a:lnSpc>
                <a:spcPct val="150000"/>
              </a:lnSpc>
            </a:pPr>
            <a:r>
              <a:rPr lang="en-US" sz="1600" b="1" dirty="0">
                <a:solidFill>
                  <a:schemeClr val="bg1"/>
                </a:solidFill>
                <a:latin typeface="Arial" panose="020B0604020202020204" pitchFamily="34" charset="0"/>
                <a:cs typeface="Arial" panose="020B0604020202020204" pitchFamily="34" charset="0"/>
              </a:rPr>
              <a:t>Breanna </a:t>
            </a:r>
            <a:r>
              <a:rPr lang="en-US" sz="1600" b="1" dirty="0" err="1">
                <a:solidFill>
                  <a:schemeClr val="bg1"/>
                </a:solidFill>
                <a:latin typeface="Arial" panose="020B0604020202020204" pitchFamily="34" charset="0"/>
                <a:cs typeface="Arial" panose="020B0604020202020204" pitchFamily="34" charset="0"/>
              </a:rPr>
              <a:t>Stambuk</a:t>
            </a:r>
            <a:r>
              <a:rPr lang="en-US" sz="1600" dirty="0">
                <a:solidFill>
                  <a:schemeClr val="bg1"/>
                </a:solidFill>
                <a:latin typeface="Arial" panose="020B0604020202020204" pitchFamily="34" charset="0"/>
                <a:cs typeface="Arial" panose="020B0604020202020204" pitchFamily="34" charset="0"/>
              </a:rPr>
              <a:t>, Folsom Prison</a:t>
            </a:r>
            <a:br>
              <a:rPr lang="en-US" sz="1400" dirty="0">
                <a:solidFill>
                  <a:schemeClr val="bg1"/>
                </a:solidFill>
                <a:latin typeface="Arial" panose="020B0604020202020204" pitchFamily="34" charset="0"/>
                <a:cs typeface="Arial" panose="020B0604020202020204" pitchFamily="34" charset="0"/>
              </a:rPr>
            </a:br>
            <a:r>
              <a:rPr lang="en-US" sz="1600" b="1" dirty="0">
                <a:solidFill>
                  <a:schemeClr val="bg1"/>
                </a:solidFill>
                <a:effectLst/>
                <a:latin typeface="Arial" panose="020B0604020202020204" pitchFamily="34" charset="0"/>
                <a:ea typeface="Times New Roman" panose="02020603050405020304" pitchFamily="18" charset="0"/>
              </a:rPr>
              <a:t>Darnell Dumas</a:t>
            </a:r>
            <a:r>
              <a:rPr lang="en-US" sz="1600" dirty="0">
                <a:solidFill>
                  <a:schemeClr val="bg1"/>
                </a:solidFill>
                <a:effectLst/>
                <a:latin typeface="Arial" panose="020B0604020202020204" pitchFamily="34" charset="0"/>
                <a:ea typeface="Times New Roman" panose="02020603050405020304" pitchFamily="18" charset="0"/>
              </a:rPr>
              <a:t>, </a:t>
            </a:r>
            <a:r>
              <a:rPr lang="en-US" sz="1400" dirty="0">
                <a:solidFill>
                  <a:schemeClr val="bg1"/>
                </a:solidFill>
                <a:effectLst/>
                <a:latin typeface="Arial" panose="020B0604020202020204" pitchFamily="34" charset="0"/>
                <a:ea typeface="Times New Roman" panose="02020603050405020304" pitchFamily="18" charset="0"/>
              </a:rPr>
              <a:t>Habitat for Humanity of Greater Sacramento </a:t>
            </a:r>
          </a:p>
          <a:p>
            <a:pPr>
              <a:lnSpc>
                <a:spcPct val="150000"/>
              </a:lnSpc>
            </a:pPr>
            <a:r>
              <a:rPr lang="en-US" sz="1600" b="1" dirty="0">
                <a:solidFill>
                  <a:schemeClr val="bg1"/>
                </a:solidFill>
                <a:latin typeface="Arial" panose="020B0604020202020204" pitchFamily="34" charset="0"/>
                <a:cs typeface="Arial" panose="020B0604020202020204" pitchFamily="34" charset="0"/>
              </a:rPr>
              <a:t>Bill Sullivan</a:t>
            </a:r>
            <a:r>
              <a:rPr lang="en-US" sz="1600" dirty="0">
                <a:solidFill>
                  <a:schemeClr val="bg1"/>
                </a:solidFill>
                <a:latin typeface="Arial" panose="020B0604020202020204" pitchFamily="34" charset="0"/>
                <a:cs typeface="Arial" panose="020B0604020202020204" pitchFamily="34" charset="0"/>
              </a:rPr>
              <a:t>, Folsom Times</a:t>
            </a:r>
            <a:br>
              <a:rPr lang="en-US" sz="1400" dirty="0">
                <a:solidFill>
                  <a:schemeClr val="bg1"/>
                </a:solidFill>
                <a:latin typeface="Arial" panose="020B0604020202020204" pitchFamily="34" charset="0"/>
                <a:cs typeface="Arial" panose="020B0604020202020204" pitchFamily="34" charset="0"/>
              </a:rPr>
            </a:br>
            <a:r>
              <a:rPr lang="en-US" sz="1600" b="1" dirty="0">
                <a:solidFill>
                  <a:schemeClr val="bg1"/>
                </a:solidFill>
                <a:latin typeface="Arial" panose="020B0604020202020204" pitchFamily="34" charset="0"/>
                <a:cs typeface="Arial" panose="020B0604020202020204" pitchFamily="34" charset="0"/>
              </a:rPr>
              <a:t>Adam Frick, </a:t>
            </a:r>
            <a:r>
              <a:rPr lang="en-US" sz="1600" dirty="0">
                <a:solidFill>
                  <a:schemeClr val="bg1"/>
                </a:solidFill>
                <a:latin typeface="Arial" panose="020B0604020202020204" pitchFamily="34" charset="0"/>
                <a:cs typeface="Arial" panose="020B0604020202020204" pitchFamily="34" charset="0"/>
              </a:rPr>
              <a:t>Folsom Times</a:t>
            </a:r>
            <a:br>
              <a:rPr lang="en-US" sz="1400" dirty="0">
                <a:solidFill>
                  <a:schemeClr val="bg1"/>
                </a:solidFill>
                <a:latin typeface="Arial" panose="020B0604020202020204" pitchFamily="34" charset="0"/>
                <a:cs typeface="Arial" panose="020B0604020202020204" pitchFamily="34" charset="0"/>
              </a:rPr>
            </a:br>
            <a:r>
              <a:rPr lang="en-US" sz="1600" b="1" dirty="0">
                <a:solidFill>
                  <a:schemeClr val="bg1"/>
                </a:solidFill>
                <a:latin typeface="Arial" panose="020B0604020202020204" pitchFamily="34" charset="0"/>
                <a:cs typeface="Arial" panose="020B0604020202020204" pitchFamily="34" charset="0"/>
              </a:rPr>
              <a:t>Brian Wallace</a:t>
            </a:r>
            <a:r>
              <a:rPr lang="en-US" sz="1600" dirty="0">
                <a:solidFill>
                  <a:schemeClr val="bg1"/>
                </a:solidFill>
                <a:latin typeface="Arial" panose="020B0604020202020204" pitchFamily="34" charset="0"/>
                <a:cs typeface="Arial" panose="020B0604020202020204" pitchFamily="34" charset="0"/>
              </a:rPr>
              <a:t>, Parks &amp; Recreation Commissioner</a:t>
            </a:r>
            <a:br>
              <a:rPr lang="en-US" sz="1400" dirty="0">
                <a:solidFill>
                  <a:schemeClr val="bg1"/>
                </a:solidFill>
                <a:latin typeface="Arial" panose="020B0604020202020204" pitchFamily="34" charset="0"/>
                <a:cs typeface="Arial" panose="020B0604020202020204" pitchFamily="34" charset="0"/>
              </a:rPr>
            </a:br>
            <a:r>
              <a:rPr lang="en-US" sz="1600" b="1" dirty="0">
                <a:solidFill>
                  <a:schemeClr val="bg1"/>
                </a:solidFill>
                <a:latin typeface="Arial" panose="020B0604020202020204" pitchFamily="34" charset="0"/>
                <a:cs typeface="Arial" panose="020B0604020202020204" pitchFamily="34" charset="0"/>
              </a:rPr>
              <a:t>Sandy Econome, </a:t>
            </a:r>
            <a:r>
              <a:rPr lang="en-US" sz="1600" dirty="0">
                <a:solidFill>
                  <a:schemeClr val="bg1"/>
                </a:solidFill>
                <a:latin typeface="Arial" panose="020B0604020202020204" pitchFamily="34" charset="0"/>
                <a:cs typeface="Arial" panose="020B0604020202020204" pitchFamily="34" charset="0"/>
              </a:rPr>
              <a:t>Community Member</a:t>
            </a:r>
          </a:p>
        </p:txBody>
      </p:sp>
    </p:spTree>
    <p:extLst>
      <p:ext uri="{BB962C8B-B14F-4D97-AF65-F5344CB8AC3E}">
        <p14:creationId xmlns:p14="http://schemas.microsoft.com/office/powerpoint/2010/main" val="336162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4000">
              <a:srgbClr val="C00000"/>
            </a:gs>
            <a:gs pos="77000">
              <a:srgbClr val="0070C0"/>
            </a:gs>
            <a:gs pos="9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49CBC0-24E5-4A18-C45A-71CE13E98638}"/>
              </a:ext>
            </a:extLst>
          </p:cNvPr>
          <p:cNvSpPr txBox="1"/>
          <p:nvPr/>
        </p:nvSpPr>
        <p:spPr>
          <a:xfrm>
            <a:off x="1556432" y="401481"/>
            <a:ext cx="9614018" cy="1015663"/>
          </a:xfrm>
          <a:prstGeom prst="rect">
            <a:avLst/>
          </a:prstGeom>
          <a:noFill/>
        </p:spPr>
        <p:txBody>
          <a:bodyPr wrap="square" rtlCol="0">
            <a:spAutoFit/>
          </a:bodyPr>
          <a:lstStyle/>
          <a:p>
            <a:r>
              <a:rPr lang="en-US" sz="60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Saturday, September 16</a:t>
            </a:r>
          </a:p>
        </p:txBody>
      </p:sp>
      <p:sp>
        <p:nvSpPr>
          <p:cNvPr id="3" name="TextBox 2">
            <a:extLst>
              <a:ext uri="{FF2B5EF4-FFF2-40B4-BE49-F238E27FC236}">
                <a16:creationId xmlns:a16="http://schemas.microsoft.com/office/drawing/2014/main" id="{0C777A14-B637-C701-C624-9778C3672288}"/>
              </a:ext>
            </a:extLst>
          </p:cNvPr>
          <p:cNvSpPr txBox="1"/>
          <p:nvPr/>
        </p:nvSpPr>
        <p:spPr>
          <a:xfrm>
            <a:off x="1453234" y="2772728"/>
            <a:ext cx="8178229" cy="769441"/>
          </a:xfrm>
          <a:prstGeom prst="rect">
            <a:avLst/>
          </a:prstGeom>
          <a:noFill/>
        </p:spPr>
        <p:txBody>
          <a:bodyPr wrap="square" rtlCol="0">
            <a:spAutoFit/>
          </a:bodyPr>
          <a:lstStyle/>
          <a:p>
            <a:pPr marL="685800" indent="-685800">
              <a:buFont typeface="Arial" panose="020B0604020202020204" pitchFamily="34" charset="0"/>
              <a:buChar char="•"/>
            </a:pPr>
            <a:r>
              <a:rPr lang="en-US" sz="4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2,000+ </a:t>
            </a:r>
            <a:r>
              <a:rPr lang="en-US" sz="4400" dirty="0">
                <a:solidFill>
                  <a:schemeClr val="bg1"/>
                </a:solidFill>
                <a:latin typeface="Arial" panose="020B0604020202020204" pitchFamily="34" charset="0"/>
                <a:cs typeface="Arial" panose="020B0604020202020204" pitchFamily="34" charset="0"/>
              </a:rPr>
              <a:t>Volunteers </a:t>
            </a:r>
            <a:endParaRPr lang="en-US" sz="44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9383F51-B150-2983-6F67-097D25219CF1}"/>
              </a:ext>
            </a:extLst>
          </p:cNvPr>
          <p:cNvSpPr txBox="1"/>
          <p:nvPr/>
        </p:nvSpPr>
        <p:spPr>
          <a:xfrm>
            <a:off x="1453234" y="3693184"/>
            <a:ext cx="10587790" cy="769441"/>
          </a:xfrm>
          <a:prstGeom prst="rect">
            <a:avLst/>
          </a:prstGeom>
          <a:noFill/>
        </p:spPr>
        <p:txBody>
          <a:bodyPr wrap="square" rtlCol="0">
            <a:spAutoFit/>
          </a:bodyPr>
          <a:lstStyle/>
          <a:p>
            <a:pPr marL="685800" indent="-685800">
              <a:buFont typeface="Arial" panose="020B0604020202020204" pitchFamily="34" charset="0"/>
              <a:buChar char="•"/>
            </a:pPr>
            <a:r>
              <a:rPr lang="en-US" sz="4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93% </a:t>
            </a:r>
            <a:r>
              <a:rPr lang="en-US" sz="4400" dirty="0">
                <a:solidFill>
                  <a:schemeClr val="bg1"/>
                </a:solidFill>
                <a:latin typeface="Arial" panose="020B0604020202020204" pitchFamily="34" charset="0"/>
                <a:cs typeface="Arial" panose="020B0604020202020204" pitchFamily="34" charset="0"/>
              </a:rPr>
              <a:t>of volunteer spots filled</a:t>
            </a:r>
            <a:endParaRPr lang="en-US" sz="3600"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377FBEC-AD0A-6BC4-1C93-C65B92AEE550}"/>
              </a:ext>
            </a:extLst>
          </p:cNvPr>
          <p:cNvSpPr txBox="1"/>
          <p:nvPr/>
        </p:nvSpPr>
        <p:spPr>
          <a:xfrm>
            <a:off x="716587" y="4638844"/>
            <a:ext cx="10758826" cy="1938992"/>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Folsom’s Largest Day of Volunteerism</a:t>
            </a:r>
          </a:p>
        </p:txBody>
      </p:sp>
      <p:sp>
        <p:nvSpPr>
          <p:cNvPr id="6" name="TextBox 5">
            <a:extLst>
              <a:ext uri="{FF2B5EF4-FFF2-40B4-BE49-F238E27FC236}">
                <a16:creationId xmlns:a16="http://schemas.microsoft.com/office/drawing/2014/main" id="{28F80F80-89FE-FBF5-F0C6-CC7528619526}"/>
              </a:ext>
            </a:extLst>
          </p:cNvPr>
          <p:cNvSpPr txBox="1"/>
          <p:nvPr/>
        </p:nvSpPr>
        <p:spPr>
          <a:xfrm>
            <a:off x="1556432" y="1421385"/>
            <a:ext cx="8764557" cy="954107"/>
          </a:xfrm>
          <a:prstGeom prst="rect">
            <a:avLst/>
          </a:prstGeom>
          <a:noFill/>
        </p:spPr>
        <p:txBody>
          <a:bodyPr wrap="square" rtlCol="0">
            <a:spAutoFit/>
          </a:bodyPr>
          <a:lstStyle/>
          <a:p>
            <a:r>
              <a:rPr lang="en-US" sz="2800" b="1" i="1" dirty="0">
                <a:solidFill>
                  <a:schemeClr val="bg1"/>
                </a:solidFill>
                <a:latin typeface="Arial" panose="020B0604020202020204" pitchFamily="34" charset="0"/>
                <a:cs typeface="Arial" panose="020B0604020202020204" pitchFamily="34" charset="0"/>
              </a:rPr>
              <a:t>Lakeside Church</a:t>
            </a:r>
          </a:p>
          <a:p>
            <a:r>
              <a:rPr lang="en-US" sz="2800" b="1" i="1" dirty="0">
                <a:solidFill>
                  <a:schemeClr val="bg1"/>
                </a:solidFill>
                <a:latin typeface="Arial" panose="020B0604020202020204" pitchFamily="34" charset="0"/>
                <a:cs typeface="Arial" panose="020B0604020202020204" pitchFamily="34" charset="0"/>
              </a:rPr>
              <a:t>Kick-off Celebration to begin at 8:00am</a:t>
            </a:r>
          </a:p>
        </p:txBody>
      </p:sp>
    </p:spTree>
    <p:extLst>
      <p:ext uri="{BB962C8B-B14F-4D97-AF65-F5344CB8AC3E}">
        <p14:creationId xmlns:p14="http://schemas.microsoft.com/office/powerpoint/2010/main" val="3717008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371A3A-A81A-4E2D-9A19-DACA781DB460}"/>
              </a:ext>
            </a:extLst>
          </p:cNvPr>
          <p:cNvSpPr/>
          <p:nvPr/>
        </p:nvSpPr>
        <p:spPr>
          <a:xfrm>
            <a:off x="1" y="1"/>
            <a:ext cx="12215972" cy="6858000"/>
          </a:xfrm>
          <a:prstGeom prst="rect">
            <a:avLst/>
          </a:prstGeom>
          <a:solidFill>
            <a:srgbClr val="108D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pic>
        <p:nvPicPr>
          <p:cNvPr id="9" name="Graphic 8">
            <a:extLst>
              <a:ext uri="{FF2B5EF4-FFF2-40B4-BE49-F238E27FC236}">
                <a16:creationId xmlns:a16="http://schemas.microsoft.com/office/drawing/2014/main" id="{145F0F92-177D-4008-B680-92807CF389A2}"/>
              </a:ext>
            </a:extLst>
          </p:cNvPr>
          <p:cNvPicPr>
            <a:picLocks noChangeAspect="1"/>
          </p:cNvPicPr>
          <p:nvPr/>
        </p:nvPicPr>
        <p:blipFill>
          <a:blip r:embed="rId3">
            <a:alphaModFix amt="10000"/>
            <a:extLst>
              <a:ext uri="{96DAC541-7B7A-43D3-8B79-37D633B846F1}">
                <asvg:svgBlip xmlns:asvg="http://schemas.microsoft.com/office/drawing/2016/SVG/main" r:embed="rId4"/>
              </a:ext>
            </a:extLst>
          </a:blip>
          <a:stretch>
            <a:fillRect/>
          </a:stretch>
        </p:blipFill>
        <p:spPr>
          <a:xfrm>
            <a:off x="-881743" y="0"/>
            <a:ext cx="14711948" cy="6455229"/>
          </a:xfrm>
          <a:prstGeom prst="rect">
            <a:avLst/>
          </a:prstGeom>
        </p:spPr>
      </p:pic>
      <p:pic>
        <p:nvPicPr>
          <p:cNvPr id="6" name="Picture 5" descr="A large group of people sitting in a stadium&#10;&#10;Description automatically generated with low confidence">
            <a:extLst>
              <a:ext uri="{FF2B5EF4-FFF2-40B4-BE49-F238E27FC236}">
                <a16:creationId xmlns:a16="http://schemas.microsoft.com/office/drawing/2014/main" id="{C0D70B88-3042-4641-3A02-5AECA1E77C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665183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371A3A-A81A-4E2D-9A19-DACA781DB460}"/>
              </a:ext>
            </a:extLst>
          </p:cNvPr>
          <p:cNvSpPr/>
          <p:nvPr/>
        </p:nvSpPr>
        <p:spPr>
          <a:xfrm>
            <a:off x="1" y="1"/>
            <a:ext cx="12215972" cy="6858000"/>
          </a:xfrm>
          <a:prstGeom prst="rect">
            <a:avLst/>
          </a:prstGeom>
          <a:solidFill>
            <a:srgbClr val="DA32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pic>
        <p:nvPicPr>
          <p:cNvPr id="9" name="Graphic 8">
            <a:extLst>
              <a:ext uri="{FF2B5EF4-FFF2-40B4-BE49-F238E27FC236}">
                <a16:creationId xmlns:a16="http://schemas.microsoft.com/office/drawing/2014/main" id="{145F0F92-177D-4008-B680-92807CF389A2}"/>
              </a:ext>
            </a:extLst>
          </p:cNvPr>
          <p:cNvPicPr>
            <a:picLocks noChangeAspect="1"/>
          </p:cNvPicPr>
          <p:nvPr/>
        </p:nvPicPr>
        <p:blipFill>
          <a:blip r:embed="rId3">
            <a:alphaModFix amt="10000"/>
            <a:extLst>
              <a:ext uri="{96DAC541-7B7A-43D3-8B79-37D633B846F1}">
                <asvg:svgBlip xmlns:asvg="http://schemas.microsoft.com/office/drawing/2016/SVG/main" r:embed="rId4"/>
              </a:ext>
            </a:extLst>
          </a:blip>
          <a:stretch>
            <a:fillRect/>
          </a:stretch>
        </p:blipFill>
        <p:spPr>
          <a:xfrm>
            <a:off x="-881743" y="0"/>
            <a:ext cx="14711948" cy="6455229"/>
          </a:xfrm>
          <a:prstGeom prst="rect">
            <a:avLst/>
          </a:prstGeom>
        </p:spPr>
      </p:pic>
      <p:sp>
        <p:nvSpPr>
          <p:cNvPr id="7" name="TextBox 6">
            <a:extLst>
              <a:ext uri="{FF2B5EF4-FFF2-40B4-BE49-F238E27FC236}">
                <a16:creationId xmlns:a16="http://schemas.microsoft.com/office/drawing/2014/main" id="{74A08944-8964-40C5-BA92-2EFB6036464D}"/>
              </a:ext>
            </a:extLst>
          </p:cNvPr>
          <p:cNvSpPr txBox="1"/>
          <p:nvPr/>
        </p:nvSpPr>
        <p:spPr>
          <a:xfrm>
            <a:off x="2006885" y="725500"/>
            <a:ext cx="8178229"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Presenting Sponsors - $15,000</a:t>
            </a:r>
          </a:p>
        </p:txBody>
      </p:sp>
      <p:sp>
        <p:nvSpPr>
          <p:cNvPr id="5" name="Rectangle 4">
            <a:extLst>
              <a:ext uri="{FF2B5EF4-FFF2-40B4-BE49-F238E27FC236}">
                <a16:creationId xmlns:a16="http://schemas.microsoft.com/office/drawing/2014/main" id="{8583846F-FAFC-42C0-8E0F-698873258FC8}"/>
              </a:ext>
            </a:extLst>
          </p:cNvPr>
          <p:cNvSpPr/>
          <p:nvPr/>
        </p:nvSpPr>
        <p:spPr>
          <a:xfrm>
            <a:off x="-1" y="1714500"/>
            <a:ext cx="12215972" cy="37517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6" name="Picture 5">
            <a:extLst>
              <a:ext uri="{FF2B5EF4-FFF2-40B4-BE49-F238E27FC236}">
                <a16:creationId xmlns:a16="http://schemas.microsoft.com/office/drawing/2014/main" id="{78611CE7-9D49-420C-8899-6E86C52E65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8710" y="2921855"/>
            <a:ext cx="3386140" cy="1373645"/>
          </a:xfrm>
          <a:prstGeom prst="rect">
            <a:avLst/>
          </a:prstGeom>
        </p:spPr>
      </p:pic>
      <p:pic>
        <p:nvPicPr>
          <p:cNvPr id="10" name="Picture 9" descr="Logo&#10;&#10;Description automatically generated">
            <a:extLst>
              <a:ext uri="{FF2B5EF4-FFF2-40B4-BE49-F238E27FC236}">
                <a16:creationId xmlns:a16="http://schemas.microsoft.com/office/drawing/2014/main" id="{7C62B16E-8F4F-A18C-2482-62D3B8DA6B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0211" y="2540158"/>
            <a:ext cx="6633835" cy="2280381"/>
          </a:xfrm>
          <a:prstGeom prst="rect">
            <a:avLst/>
          </a:prstGeom>
        </p:spPr>
      </p:pic>
      <p:pic>
        <p:nvPicPr>
          <p:cNvPr id="12" name="Picture 11" descr="Logo, company name&#10;&#10;Description automatically generated">
            <a:extLst>
              <a:ext uri="{FF2B5EF4-FFF2-40B4-BE49-F238E27FC236}">
                <a16:creationId xmlns:a16="http://schemas.microsoft.com/office/drawing/2014/main" id="{0D1AF79C-EEA9-0C0F-CFCC-9781C72A39F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36067" y="102469"/>
            <a:ext cx="1253381" cy="1209259"/>
          </a:xfrm>
          <a:prstGeom prst="ellipse">
            <a:avLst/>
          </a:prstGeom>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75882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371A3A-A81A-4E2D-9A19-DACA781DB460}"/>
              </a:ext>
            </a:extLst>
          </p:cNvPr>
          <p:cNvSpPr/>
          <p:nvPr/>
        </p:nvSpPr>
        <p:spPr>
          <a:xfrm>
            <a:off x="1" y="1"/>
            <a:ext cx="12215972" cy="6858000"/>
          </a:xfrm>
          <a:prstGeom prst="rect">
            <a:avLst/>
          </a:prstGeom>
          <a:solidFill>
            <a:srgbClr val="DA32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pic>
        <p:nvPicPr>
          <p:cNvPr id="9" name="Graphic 8">
            <a:extLst>
              <a:ext uri="{FF2B5EF4-FFF2-40B4-BE49-F238E27FC236}">
                <a16:creationId xmlns:a16="http://schemas.microsoft.com/office/drawing/2014/main" id="{145F0F92-177D-4008-B680-92807CF389A2}"/>
              </a:ext>
            </a:extLst>
          </p:cNvPr>
          <p:cNvPicPr>
            <a:picLocks noChangeAspect="1"/>
          </p:cNvPicPr>
          <p:nvPr/>
        </p:nvPicPr>
        <p:blipFill>
          <a:blip r:embed="rId2">
            <a:alphaModFix amt="10000"/>
            <a:extLst>
              <a:ext uri="{96DAC541-7B7A-43D3-8B79-37D633B846F1}">
                <asvg:svgBlip xmlns:asvg="http://schemas.microsoft.com/office/drawing/2016/SVG/main" r:embed="rId3"/>
              </a:ext>
            </a:extLst>
          </a:blip>
          <a:stretch>
            <a:fillRect/>
          </a:stretch>
        </p:blipFill>
        <p:spPr>
          <a:xfrm>
            <a:off x="-881743" y="0"/>
            <a:ext cx="14711948" cy="6455229"/>
          </a:xfrm>
          <a:prstGeom prst="rect">
            <a:avLst/>
          </a:prstGeom>
        </p:spPr>
      </p:pic>
      <p:sp>
        <p:nvSpPr>
          <p:cNvPr id="7" name="TextBox 6">
            <a:extLst>
              <a:ext uri="{FF2B5EF4-FFF2-40B4-BE49-F238E27FC236}">
                <a16:creationId xmlns:a16="http://schemas.microsoft.com/office/drawing/2014/main" id="{74A08944-8964-40C5-BA92-2EFB6036464D}"/>
              </a:ext>
            </a:extLst>
          </p:cNvPr>
          <p:cNvSpPr txBox="1"/>
          <p:nvPr/>
        </p:nvSpPr>
        <p:spPr>
          <a:xfrm>
            <a:off x="2006885" y="419228"/>
            <a:ext cx="8178229"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Visionary Sponsors - $10,000</a:t>
            </a:r>
          </a:p>
        </p:txBody>
      </p:sp>
      <p:sp>
        <p:nvSpPr>
          <p:cNvPr id="5" name="Rectangle 4">
            <a:extLst>
              <a:ext uri="{FF2B5EF4-FFF2-40B4-BE49-F238E27FC236}">
                <a16:creationId xmlns:a16="http://schemas.microsoft.com/office/drawing/2014/main" id="{8583846F-FAFC-42C0-8E0F-698873258FC8}"/>
              </a:ext>
            </a:extLst>
          </p:cNvPr>
          <p:cNvSpPr/>
          <p:nvPr/>
        </p:nvSpPr>
        <p:spPr>
          <a:xfrm>
            <a:off x="-23973" y="1546340"/>
            <a:ext cx="12215972" cy="45057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2" name="Picture 1">
            <a:extLst>
              <a:ext uri="{FF2B5EF4-FFF2-40B4-BE49-F238E27FC236}">
                <a16:creationId xmlns:a16="http://schemas.microsoft.com/office/drawing/2014/main" id="{27F26B70-0644-83D5-AF77-96A6C7CD3A68}"/>
              </a:ext>
            </a:extLst>
          </p:cNvPr>
          <p:cNvPicPr>
            <a:picLocks noChangeAspect="1"/>
          </p:cNvPicPr>
          <p:nvPr/>
        </p:nvPicPr>
        <p:blipFill>
          <a:blip r:embed="rId4"/>
          <a:stretch>
            <a:fillRect/>
          </a:stretch>
        </p:blipFill>
        <p:spPr>
          <a:xfrm>
            <a:off x="740879" y="4873463"/>
            <a:ext cx="4248293" cy="438197"/>
          </a:xfrm>
          <a:prstGeom prst="rect">
            <a:avLst/>
          </a:prstGeom>
        </p:spPr>
      </p:pic>
      <p:pic>
        <p:nvPicPr>
          <p:cNvPr id="32" name="Picture 31">
            <a:extLst>
              <a:ext uri="{FF2B5EF4-FFF2-40B4-BE49-F238E27FC236}">
                <a16:creationId xmlns:a16="http://schemas.microsoft.com/office/drawing/2014/main" id="{E27CB751-C5AA-F53B-21B6-49DDA4549F4A}"/>
              </a:ext>
            </a:extLst>
          </p:cNvPr>
          <p:cNvPicPr>
            <a:picLocks noChangeAspect="1"/>
          </p:cNvPicPr>
          <p:nvPr/>
        </p:nvPicPr>
        <p:blipFill>
          <a:blip r:embed="rId5"/>
          <a:stretch>
            <a:fillRect/>
          </a:stretch>
        </p:blipFill>
        <p:spPr>
          <a:xfrm>
            <a:off x="7723990" y="4295725"/>
            <a:ext cx="2653091" cy="1343662"/>
          </a:xfrm>
          <a:prstGeom prst="rect">
            <a:avLst/>
          </a:prstGeom>
        </p:spPr>
      </p:pic>
      <p:pic>
        <p:nvPicPr>
          <p:cNvPr id="8" name="Picture 7" descr="Logo, company name&#10;&#10;Description automatically generated">
            <a:extLst>
              <a:ext uri="{FF2B5EF4-FFF2-40B4-BE49-F238E27FC236}">
                <a16:creationId xmlns:a16="http://schemas.microsoft.com/office/drawing/2014/main" id="{8F6BAE2B-84A1-3C73-1909-245CABDD8EC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36067" y="102469"/>
            <a:ext cx="1253381" cy="1209259"/>
          </a:xfrm>
          <a:prstGeom prst="ellipse">
            <a:avLst/>
          </a:prstGeom>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11" descr="A picture containing text, sign, vector graphics&#10;&#10;Description automatically generated">
            <a:extLst>
              <a:ext uri="{FF2B5EF4-FFF2-40B4-BE49-F238E27FC236}">
                <a16:creationId xmlns:a16="http://schemas.microsoft.com/office/drawing/2014/main" id="{078E3D89-AE23-4C07-5ED4-8925BD2828D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2458" y="1845749"/>
            <a:ext cx="3346138" cy="1974221"/>
          </a:xfrm>
          <a:prstGeom prst="rect">
            <a:avLst/>
          </a:prstGeom>
        </p:spPr>
      </p:pic>
      <p:pic>
        <p:nvPicPr>
          <p:cNvPr id="15" name="Picture 14" descr="A close-up of a logo&#10;&#10;Description automatically generated with low confidence">
            <a:extLst>
              <a:ext uri="{FF2B5EF4-FFF2-40B4-BE49-F238E27FC236}">
                <a16:creationId xmlns:a16="http://schemas.microsoft.com/office/drawing/2014/main" id="{089731E7-6058-0C36-FB88-5CF07DD5314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51804" y="2310166"/>
            <a:ext cx="4632960" cy="917448"/>
          </a:xfrm>
          <a:prstGeom prst="rect">
            <a:avLst/>
          </a:prstGeom>
        </p:spPr>
      </p:pic>
    </p:spTree>
    <p:extLst>
      <p:ext uri="{BB962C8B-B14F-4D97-AF65-F5344CB8AC3E}">
        <p14:creationId xmlns:p14="http://schemas.microsoft.com/office/powerpoint/2010/main" val="2635107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371A3A-A81A-4E2D-9A19-DACA781DB460}"/>
              </a:ext>
            </a:extLst>
          </p:cNvPr>
          <p:cNvSpPr/>
          <p:nvPr/>
        </p:nvSpPr>
        <p:spPr>
          <a:xfrm>
            <a:off x="1" y="1"/>
            <a:ext cx="12215972" cy="6858000"/>
          </a:xfrm>
          <a:prstGeom prst="rect">
            <a:avLst/>
          </a:prstGeom>
          <a:solidFill>
            <a:srgbClr val="DA32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pic>
        <p:nvPicPr>
          <p:cNvPr id="9" name="Graphic 8">
            <a:extLst>
              <a:ext uri="{FF2B5EF4-FFF2-40B4-BE49-F238E27FC236}">
                <a16:creationId xmlns:a16="http://schemas.microsoft.com/office/drawing/2014/main" id="{145F0F92-177D-4008-B680-92807CF389A2}"/>
              </a:ext>
            </a:extLst>
          </p:cNvPr>
          <p:cNvPicPr>
            <a:picLocks noChangeAspect="1"/>
          </p:cNvPicPr>
          <p:nvPr/>
        </p:nvPicPr>
        <p:blipFill>
          <a:blip r:embed="rId2">
            <a:alphaModFix amt="10000"/>
            <a:extLst>
              <a:ext uri="{96DAC541-7B7A-43D3-8B79-37D633B846F1}">
                <asvg:svgBlip xmlns:asvg="http://schemas.microsoft.com/office/drawing/2016/SVG/main" r:embed="rId3"/>
              </a:ext>
            </a:extLst>
          </a:blip>
          <a:stretch>
            <a:fillRect/>
          </a:stretch>
        </p:blipFill>
        <p:spPr>
          <a:xfrm>
            <a:off x="-881743" y="0"/>
            <a:ext cx="14711948" cy="6455229"/>
          </a:xfrm>
          <a:prstGeom prst="rect">
            <a:avLst/>
          </a:prstGeom>
        </p:spPr>
      </p:pic>
      <p:sp>
        <p:nvSpPr>
          <p:cNvPr id="7" name="TextBox 6">
            <a:extLst>
              <a:ext uri="{FF2B5EF4-FFF2-40B4-BE49-F238E27FC236}">
                <a16:creationId xmlns:a16="http://schemas.microsoft.com/office/drawing/2014/main" id="{74A08944-8964-40C5-BA92-2EFB6036464D}"/>
              </a:ext>
            </a:extLst>
          </p:cNvPr>
          <p:cNvSpPr txBox="1"/>
          <p:nvPr/>
        </p:nvSpPr>
        <p:spPr>
          <a:xfrm>
            <a:off x="2006885" y="419228"/>
            <a:ext cx="8178229"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Leader Sponsors - $5,000</a:t>
            </a:r>
          </a:p>
        </p:txBody>
      </p:sp>
      <p:sp>
        <p:nvSpPr>
          <p:cNvPr id="5" name="Rectangle 4">
            <a:extLst>
              <a:ext uri="{FF2B5EF4-FFF2-40B4-BE49-F238E27FC236}">
                <a16:creationId xmlns:a16="http://schemas.microsoft.com/office/drawing/2014/main" id="{8583846F-FAFC-42C0-8E0F-698873258FC8}"/>
              </a:ext>
            </a:extLst>
          </p:cNvPr>
          <p:cNvSpPr/>
          <p:nvPr/>
        </p:nvSpPr>
        <p:spPr>
          <a:xfrm>
            <a:off x="-23973" y="1546340"/>
            <a:ext cx="12215972" cy="45057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4" name="Picture 3" descr="Logo, company name&#10;&#10;Description automatically generated">
            <a:extLst>
              <a:ext uri="{FF2B5EF4-FFF2-40B4-BE49-F238E27FC236}">
                <a16:creationId xmlns:a16="http://schemas.microsoft.com/office/drawing/2014/main" id="{8DF263A1-5E9F-DB9A-C3AF-B099B4BF88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36067" y="102469"/>
            <a:ext cx="1253381" cy="1209259"/>
          </a:xfrm>
          <a:prstGeom prst="ellipse">
            <a:avLst/>
          </a:prstGeom>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a:extLst>
              <a:ext uri="{FF2B5EF4-FFF2-40B4-BE49-F238E27FC236}">
                <a16:creationId xmlns:a16="http://schemas.microsoft.com/office/drawing/2014/main" id="{7925FC87-58C6-2DB6-B49E-1EE90EDA69B3}"/>
              </a:ext>
            </a:extLst>
          </p:cNvPr>
          <p:cNvPicPr>
            <a:picLocks noChangeAspect="1"/>
          </p:cNvPicPr>
          <p:nvPr/>
        </p:nvPicPr>
        <p:blipFill>
          <a:blip r:embed="rId5"/>
          <a:stretch>
            <a:fillRect/>
          </a:stretch>
        </p:blipFill>
        <p:spPr>
          <a:xfrm>
            <a:off x="868952" y="2321366"/>
            <a:ext cx="3410042" cy="1353683"/>
          </a:xfrm>
          <a:prstGeom prst="rect">
            <a:avLst/>
          </a:prstGeom>
        </p:spPr>
      </p:pic>
      <p:pic>
        <p:nvPicPr>
          <p:cNvPr id="8" name="Picture 7">
            <a:extLst>
              <a:ext uri="{FF2B5EF4-FFF2-40B4-BE49-F238E27FC236}">
                <a16:creationId xmlns:a16="http://schemas.microsoft.com/office/drawing/2014/main" id="{DE503850-7A9E-4078-081D-2A3D32A3AA0C}"/>
              </a:ext>
            </a:extLst>
          </p:cNvPr>
          <p:cNvPicPr>
            <a:picLocks noChangeAspect="1"/>
          </p:cNvPicPr>
          <p:nvPr/>
        </p:nvPicPr>
        <p:blipFill>
          <a:blip r:embed="rId6"/>
          <a:stretch>
            <a:fillRect/>
          </a:stretch>
        </p:blipFill>
        <p:spPr>
          <a:xfrm>
            <a:off x="7691086" y="2267259"/>
            <a:ext cx="3709710" cy="1353682"/>
          </a:xfrm>
          <a:prstGeom prst="rect">
            <a:avLst/>
          </a:prstGeom>
        </p:spPr>
      </p:pic>
      <p:pic>
        <p:nvPicPr>
          <p:cNvPr id="10" name="Picture 9">
            <a:extLst>
              <a:ext uri="{FF2B5EF4-FFF2-40B4-BE49-F238E27FC236}">
                <a16:creationId xmlns:a16="http://schemas.microsoft.com/office/drawing/2014/main" id="{BFE1B1C8-2918-38ED-6845-5BBCD11514B0}"/>
              </a:ext>
            </a:extLst>
          </p:cNvPr>
          <p:cNvPicPr>
            <a:picLocks noChangeAspect="1"/>
          </p:cNvPicPr>
          <p:nvPr/>
        </p:nvPicPr>
        <p:blipFill>
          <a:blip r:embed="rId7"/>
          <a:stretch>
            <a:fillRect/>
          </a:stretch>
        </p:blipFill>
        <p:spPr>
          <a:xfrm>
            <a:off x="4170630" y="3799230"/>
            <a:ext cx="3423101" cy="1422158"/>
          </a:xfrm>
          <a:prstGeom prst="rect">
            <a:avLst/>
          </a:prstGeom>
        </p:spPr>
      </p:pic>
    </p:spTree>
    <p:extLst>
      <p:ext uri="{BB962C8B-B14F-4D97-AF65-F5344CB8AC3E}">
        <p14:creationId xmlns:p14="http://schemas.microsoft.com/office/powerpoint/2010/main" val="2319603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371A3A-A81A-4E2D-9A19-DACA781DB460}"/>
              </a:ext>
            </a:extLst>
          </p:cNvPr>
          <p:cNvSpPr/>
          <p:nvPr/>
        </p:nvSpPr>
        <p:spPr>
          <a:xfrm>
            <a:off x="1" y="1"/>
            <a:ext cx="12215972" cy="6858000"/>
          </a:xfrm>
          <a:prstGeom prst="rect">
            <a:avLst/>
          </a:prstGeom>
          <a:solidFill>
            <a:srgbClr val="DA32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pic>
        <p:nvPicPr>
          <p:cNvPr id="9" name="Graphic 8">
            <a:extLst>
              <a:ext uri="{FF2B5EF4-FFF2-40B4-BE49-F238E27FC236}">
                <a16:creationId xmlns:a16="http://schemas.microsoft.com/office/drawing/2014/main" id="{145F0F92-177D-4008-B680-92807CF389A2}"/>
              </a:ext>
            </a:extLst>
          </p:cNvPr>
          <p:cNvPicPr>
            <a:picLocks noChangeAspect="1"/>
          </p:cNvPicPr>
          <p:nvPr/>
        </p:nvPicPr>
        <p:blipFill>
          <a:blip r:embed="rId2">
            <a:alphaModFix amt="10000"/>
            <a:extLst>
              <a:ext uri="{96DAC541-7B7A-43D3-8B79-37D633B846F1}">
                <asvg:svgBlip xmlns:asvg="http://schemas.microsoft.com/office/drawing/2016/SVG/main" r:embed="rId3"/>
              </a:ext>
            </a:extLst>
          </a:blip>
          <a:stretch>
            <a:fillRect/>
          </a:stretch>
        </p:blipFill>
        <p:spPr>
          <a:xfrm>
            <a:off x="-881743" y="0"/>
            <a:ext cx="14711948" cy="6455229"/>
          </a:xfrm>
          <a:prstGeom prst="rect">
            <a:avLst/>
          </a:prstGeom>
        </p:spPr>
      </p:pic>
      <p:sp>
        <p:nvSpPr>
          <p:cNvPr id="7" name="TextBox 6">
            <a:extLst>
              <a:ext uri="{FF2B5EF4-FFF2-40B4-BE49-F238E27FC236}">
                <a16:creationId xmlns:a16="http://schemas.microsoft.com/office/drawing/2014/main" id="{74A08944-8964-40C5-BA92-2EFB6036464D}"/>
              </a:ext>
            </a:extLst>
          </p:cNvPr>
          <p:cNvSpPr txBox="1"/>
          <p:nvPr/>
        </p:nvSpPr>
        <p:spPr>
          <a:xfrm>
            <a:off x="2006885" y="419228"/>
            <a:ext cx="8178229"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Partner Sponsors - $3,000</a:t>
            </a:r>
          </a:p>
        </p:txBody>
      </p:sp>
      <p:sp>
        <p:nvSpPr>
          <p:cNvPr id="5" name="Rectangle 4">
            <a:extLst>
              <a:ext uri="{FF2B5EF4-FFF2-40B4-BE49-F238E27FC236}">
                <a16:creationId xmlns:a16="http://schemas.microsoft.com/office/drawing/2014/main" id="{8583846F-FAFC-42C0-8E0F-698873258FC8}"/>
              </a:ext>
            </a:extLst>
          </p:cNvPr>
          <p:cNvSpPr/>
          <p:nvPr/>
        </p:nvSpPr>
        <p:spPr>
          <a:xfrm>
            <a:off x="-23973" y="1359098"/>
            <a:ext cx="12215972" cy="46930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5" name="Picture 14">
            <a:extLst>
              <a:ext uri="{FF2B5EF4-FFF2-40B4-BE49-F238E27FC236}">
                <a16:creationId xmlns:a16="http://schemas.microsoft.com/office/drawing/2014/main" id="{2DC94D13-FBA8-A734-FC82-08FA93E46B90}"/>
              </a:ext>
            </a:extLst>
          </p:cNvPr>
          <p:cNvPicPr>
            <a:picLocks noChangeAspect="1"/>
          </p:cNvPicPr>
          <p:nvPr/>
        </p:nvPicPr>
        <p:blipFill>
          <a:blip r:embed="rId4"/>
          <a:stretch>
            <a:fillRect/>
          </a:stretch>
        </p:blipFill>
        <p:spPr>
          <a:xfrm>
            <a:off x="6701312" y="4428586"/>
            <a:ext cx="1324836" cy="1274757"/>
          </a:xfrm>
          <a:prstGeom prst="rect">
            <a:avLst/>
          </a:prstGeom>
        </p:spPr>
      </p:pic>
      <p:pic>
        <p:nvPicPr>
          <p:cNvPr id="16" name="Picture 15">
            <a:extLst>
              <a:ext uri="{FF2B5EF4-FFF2-40B4-BE49-F238E27FC236}">
                <a16:creationId xmlns:a16="http://schemas.microsoft.com/office/drawing/2014/main" id="{89846717-09B0-C93C-3875-5BCA411DA79C}"/>
              </a:ext>
            </a:extLst>
          </p:cNvPr>
          <p:cNvPicPr>
            <a:picLocks noChangeAspect="1"/>
          </p:cNvPicPr>
          <p:nvPr/>
        </p:nvPicPr>
        <p:blipFill>
          <a:blip r:embed="rId5"/>
          <a:stretch>
            <a:fillRect/>
          </a:stretch>
        </p:blipFill>
        <p:spPr>
          <a:xfrm>
            <a:off x="7698581" y="3429000"/>
            <a:ext cx="2486534" cy="655623"/>
          </a:xfrm>
          <a:prstGeom prst="rect">
            <a:avLst/>
          </a:prstGeom>
        </p:spPr>
      </p:pic>
      <p:pic>
        <p:nvPicPr>
          <p:cNvPr id="32" name="Picture 31">
            <a:extLst>
              <a:ext uri="{FF2B5EF4-FFF2-40B4-BE49-F238E27FC236}">
                <a16:creationId xmlns:a16="http://schemas.microsoft.com/office/drawing/2014/main" id="{DBED5F6A-CF0D-4205-63D6-1C27928AB881}"/>
              </a:ext>
            </a:extLst>
          </p:cNvPr>
          <p:cNvPicPr>
            <a:picLocks noChangeAspect="1"/>
          </p:cNvPicPr>
          <p:nvPr/>
        </p:nvPicPr>
        <p:blipFill>
          <a:blip r:embed="rId6"/>
          <a:stretch>
            <a:fillRect/>
          </a:stretch>
        </p:blipFill>
        <p:spPr>
          <a:xfrm>
            <a:off x="4499662" y="3487849"/>
            <a:ext cx="2388248" cy="591959"/>
          </a:xfrm>
          <a:prstGeom prst="rect">
            <a:avLst/>
          </a:prstGeom>
        </p:spPr>
      </p:pic>
      <p:pic>
        <p:nvPicPr>
          <p:cNvPr id="38" name="Picture 37">
            <a:extLst>
              <a:ext uri="{FF2B5EF4-FFF2-40B4-BE49-F238E27FC236}">
                <a16:creationId xmlns:a16="http://schemas.microsoft.com/office/drawing/2014/main" id="{D3DAB362-43FE-CAA0-0612-13BEDCFC63B6}"/>
              </a:ext>
            </a:extLst>
          </p:cNvPr>
          <p:cNvPicPr>
            <a:picLocks noChangeAspect="1"/>
          </p:cNvPicPr>
          <p:nvPr/>
        </p:nvPicPr>
        <p:blipFill>
          <a:blip r:embed="rId7"/>
          <a:stretch>
            <a:fillRect/>
          </a:stretch>
        </p:blipFill>
        <p:spPr>
          <a:xfrm>
            <a:off x="1119499" y="3452287"/>
            <a:ext cx="2321139" cy="519658"/>
          </a:xfrm>
          <a:prstGeom prst="rect">
            <a:avLst/>
          </a:prstGeom>
        </p:spPr>
      </p:pic>
      <p:pic>
        <p:nvPicPr>
          <p:cNvPr id="41" name="Picture 40">
            <a:extLst>
              <a:ext uri="{FF2B5EF4-FFF2-40B4-BE49-F238E27FC236}">
                <a16:creationId xmlns:a16="http://schemas.microsoft.com/office/drawing/2014/main" id="{FFA97BAD-C35F-8A3E-8DF1-09DDE84D5B25}"/>
              </a:ext>
            </a:extLst>
          </p:cNvPr>
          <p:cNvPicPr>
            <a:picLocks noChangeAspect="1"/>
          </p:cNvPicPr>
          <p:nvPr/>
        </p:nvPicPr>
        <p:blipFill>
          <a:blip r:embed="rId8"/>
          <a:stretch>
            <a:fillRect/>
          </a:stretch>
        </p:blipFill>
        <p:spPr>
          <a:xfrm>
            <a:off x="2764941" y="4693282"/>
            <a:ext cx="2202171" cy="848455"/>
          </a:xfrm>
          <a:prstGeom prst="rect">
            <a:avLst/>
          </a:prstGeom>
        </p:spPr>
      </p:pic>
      <p:pic>
        <p:nvPicPr>
          <p:cNvPr id="43" name="Picture 42">
            <a:extLst>
              <a:ext uri="{FF2B5EF4-FFF2-40B4-BE49-F238E27FC236}">
                <a16:creationId xmlns:a16="http://schemas.microsoft.com/office/drawing/2014/main" id="{0795BA1C-0153-2921-ADAB-67094965A9C9}"/>
              </a:ext>
            </a:extLst>
          </p:cNvPr>
          <p:cNvPicPr>
            <a:picLocks noChangeAspect="1"/>
          </p:cNvPicPr>
          <p:nvPr/>
        </p:nvPicPr>
        <p:blipFill>
          <a:blip r:embed="rId9"/>
          <a:stretch>
            <a:fillRect/>
          </a:stretch>
        </p:blipFill>
        <p:spPr>
          <a:xfrm>
            <a:off x="5665460" y="2007091"/>
            <a:ext cx="4864606" cy="495563"/>
          </a:xfrm>
          <a:prstGeom prst="rect">
            <a:avLst/>
          </a:prstGeom>
        </p:spPr>
      </p:pic>
      <p:pic>
        <p:nvPicPr>
          <p:cNvPr id="2" name="Picture 1" descr="Logo, company name&#10;&#10;Description automatically generated">
            <a:extLst>
              <a:ext uri="{FF2B5EF4-FFF2-40B4-BE49-F238E27FC236}">
                <a16:creationId xmlns:a16="http://schemas.microsoft.com/office/drawing/2014/main" id="{80DEF8A8-BE87-C639-F8D5-BF2AFDDD82B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836067" y="102469"/>
            <a:ext cx="1253381" cy="1209259"/>
          </a:xfrm>
          <a:prstGeom prst="ellipse">
            <a:avLst/>
          </a:prstGeom>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descr="Text&#10;&#10;Description automatically generated with medium confidence">
            <a:extLst>
              <a:ext uri="{FF2B5EF4-FFF2-40B4-BE49-F238E27FC236}">
                <a16:creationId xmlns:a16="http://schemas.microsoft.com/office/drawing/2014/main" id="{415FBD73-46AF-60B5-7BC9-68460BC2656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3203" y="1773787"/>
            <a:ext cx="3092824" cy="1131974"/>
          </a:xfrm>
          <a:prstGeom prst="rect">
            <a:avLst/>
          </a:prstGeom>
        </p:spPr>
      </p:pic>
    </p:spTree>
    <p:extLst>
      <p:ext uri="{BB962C8B-B14F-4D97-AF65-F5344CB8AC3E}">
        <p14:creationId xmlns:p14="http://schemas.microsoft.com/office/powerpoint/2010/main" val="605132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371A3A-A81A-4E2D-9A19-DACA781DB460}"/>
              </a:ext>
            </a:extLst>
          </p:cNvPr>
          <p:cNvSpPr/>
          <p:nvPr/>
        </p:nvSpPr>
        <p:spPr>
          <a:xfrm>
            <a:off x="1" y="1"/>
            <a:ext cx="12215972" cy="6858000"/>
          </a:xfrm>
          <a:prstGeom prst="rect">
            <a:avLst/>
          </a:prstGeom>
          <a:solidFill>
            <a:srgbClr val="DA32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pic>
        <p:nvPicPr>
          <p:cNvPr id="9" name="Graphic 8">
            <a:extLst>
              <a:ext uri="{FF2B5EF4-FFF2-40B4-BE49-F238E27FC236}">
                <a16:creationId xmlns:a16="http://schemas.microsoft.com/office/drawing/2014/main" id="{145F0F92-177D-4008-B680-92807CF389A2}"/>
              </a:ext>
            </a:extLst>
          </p:cNvPr>
          <p:cNvPicPr>
            <a:picLocks noChangeAspect="1"/>
          </p:cNvPicPr>
          <p:nvPr/>
        </p:nvPicPr>
        <p:blipFill>
          <a:blip r:embed="rId2">
            <a:alphaModFix amt="10000"/>
            <a:extLst>
              <a:ext uri="{96DAC541-7B7A-43D3-8B79-37D633B846F1}">
                <asvg:svgBlip xmlns:asvg="http://schemas.microsoft.com/office/drawing/2016/SVG/main" r:embed="rId3"/>
              </a:ext>
            </a:extLst>
          </a:blip>
          <a:stretch>
            <a:fillRect/>
          </a:stretch>
        </p:blipFill>
        <p:spPr>
          <a:xfrm>
            <a:off x="-881743" y="0"/>
            <a:ext cx="14711948" cy="6455229"/>
          </a:xfrm>
          <a:prstGeom prst="rect">
            <a:avLst/>
          </a:prstGeom>
        </p:spPr>
      </p:pic>
      <p:sp>
        <p:nvSpPr>
          <p:cNvPr id="7" name="TextBox 6">
            <a:extLst>
              <a:ext uri="{FF2B5EF4-FFF2-40B4-BE49-F238E27FC236}">
                <a16:creationId xmlns:a16="http://schemas.microsoft.com/office/drawing/2014/main" id="{74A08944-8964-40C5-BA92-2EFB6036464D}"/>
              </a:ext>
            </a:extLst>
          </p:cNvPr>
          <p:cNvSpPr txBox="1"/>
          <p:nvPr/>
        </p:nvSpPr>
        <p:spPr>
          <a:xfrm>
            <a:off x="1781583" y="419228"/>
            <a:ext cx="8403532"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Good Neighbor Sponsors - $1,500</a:t>
            </a:r>
          </a:p>
        </p:txBody>
      </p:sp>
      <p:sp>
        <p:nvSpPr>
          <p:cNvPr id="5" name="Rectangle 4">
            <a:extLst>
              <a:ext uri="{FF2B5EF4-FFF2-40B4-BE49-F238E27FC236}">
                <a16:creationId xmlns:a16="http://schemas.microsoft.com/office/drawing/2014/main" id="{8583846F-FAFC-42C0-8E0F-698873258FC8}"/>
              </a:ext>
            </a:extLst>
          </p:cNvPr>
          <p:cNvSpPr/>
          <p:nvPr/>
        </p:nvSpPr>
        <p:spPr>
          <a:xfrm>
            <a:off x="-23973" y="1546340"/>
            <a:ext cx="12215972" cy="45057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33" name="Picture 32" descr="Logo&#10;&#10;Description automatically generated">
            <a:extLst>
              <a:ext uri="{FF2B5EF4-FFF2-40B4-BE49-F238E27FC236}">
                <a16:creationId xmlns:a16="http://schemas.microsoft.com/office/drawing/2014/main" id="{ADD5DFE2-044E-43D7-8FB1-A72C3B49FA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7766" y="1864324"/>
            <a:ext cx="1682345" cy="1618257"/>
          </a:xfrm>
          <a:prstGeom prst="rect">
            <a:avLst/>
          </a:prstGeom>
        </p:spPr>
      </p:pic>
      <p:pic>
        <p:nvPicPr>
          <p:cNvPr id="12" name="Picture 11">
            <a:extLst>
              <a:ext uri="{FF2B5EF4-FFF2-40B4-BE49-F238E27FC236}">
                <a16:creationId xmlns:a16="http://schemas.microsoft.com/office/drawing/2014/main" id="{F59764E6-563F-FC39-AF0B-F816075F7E8E}"/>
              </a:ext>
            </a:extLst>
          </p:cNvPr>
          <p:cNvPicPr>
            <a:picLocks noChangeAspect="1"/>
          </p:cNvPicPr>
          <p:nvPr/>
        </p:nvPicPr>
        <p:blipFill>
          <a:blip r:embed="rId5"/>
          <a:stretch>
            <a:fillRect/>
          </a:stretch>
        </p:blipFill>
        <p:spPr>
          <a:xfrm>
            <a:off x="904100" y="4138450"/>
            <a:ext cx="1916011" cy="1173210"/>
          </a:xfrm>
          <a:prstGeom prst="rect">
            <a:avLst/>
          </a:prstGeom>
        </p:spPr>
      </p:pic>
      <p:pic>
        <p:nvPicPr>
          <p:cNvPr id="13" name="Picture 12">
            <a:extLst>
              <a:ext uri="{FF2B5EF4-FFF2-40B4-BE49-F238E27FC236}">
                <a16:creationId xmlns:a16="http://schemas.microsoft.com/office/drawing/2014/main" id="{88E84873-4ADE-097D-3837-D2F8BB6C4DA2}"/>
              </a:ext>
            </a:extLst>
          </p:cNvPr>
          <p:cNvPicPr>
            <a:picLocks noChangeAspect="1"/>
          </p:cNvPicPr>
          <p:nvPr/>
        </p:nvPicPr>
        <p:blipFill>
          <a:blip r:embed="rId6"/>
          <a:stretch>
            <a:fillRect/>
          </a:stretch>
        </p:blipFill>
        <p:spPr>
          <a:xfrm>
            <a:off x="5043195" y="2027874"/>
            <a:ext cx="1595273" cy="1289854"/>
          </a:xfrm>
          <a:prstGeom prst="rect">
            <a:avLst/>
          </a:prstGeom>
        </p:spPr>
      </p:pic>
      <p:pic>
        <p:nvPicPr>
          <p:cNvPr id="2" name="Picture 1" descr="Logo, company name&#10;&#10;Description automatically generated">
            <a:extLst>
              <a:ext uri="{FF2B5EF4-FFF2-40B4-BE49-F238E27FC236}">
                <a16:creationId xmlns:a16="http://schemas.microsoft.com/office/drawing/2014/main" id="{80DEF8A8-BE87-C639-F8D5-BF2AFDDD82B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36067" y="102469"/>
            <a:ext cx="1253381" cy="1209259"/>
          </a:xfrm>
          <a:prstGeom prst="ellipse">
            <a:avLst/>
          </a:prstGeom>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descr="Text, letter&#10;&#10;Description automatically generated">
            <a:extLst>
              <a:ext uri="{FF2B5EF4-FFF2-40B4-BE49-F238E27FC236}">
                <a16:creationId xmlns:a16="http://schemas.microsoft.com/office/drawing/2014/main" id="{2FDDC07A-FE0A-F730-F183-192D0FD3A02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3794" t="19484" r="10491" b="23383"/>
          <a:stretch/>
        </p:blipFill>
        <p:spPr>
          <a:xfrm>
            <a:off x="8429591" y="3928957"/>
            <a:ext cx="2596304" cy="1959095"/>
          </a:xfrm>
          <a:prstGeom prst="rect">
            <a:avLst/>
          </a:prstGeom>
        </p:spPr>
      </p:pic>
      <p:pic>
        <p:nvPicPr>
          <p:cNvPr id="14" name="Picture 13">
            <a:extLst>
              <a:ext uri="{FF2B5EF4-FFF2-40B4-BE49-F238E27FC236}">
                <a16:creationId xmlns:a16="http://schemas.microsoft.com/office/drawing/2014/main" id="{D705A879-68B7-0248-25C5-3A1253AB2D23}"/>
              </a:ext>
            </a:extLst>
          </p:cNvPr>
          <p:cNvPicPr>
            <a:picLocks noChangeAspect="1"/>
          </p:cNvPicPr>
          <p:nvPr/>
        </p:nvPicPr>
        <p:blipFill rotWithShape="1">
          <a:blip r:embed="rId9"/>
          <a:srcRect l="14634" t="7092" r="16427" b="15419"/>
          <a:stretch/>
        </p:blipFill>
        <p:spPr>
          <a:xfrm>
            <a:off x="5113657" y="3736954"/>
            <a:ext cx="1814620" cy="1959096"/>
          </a:xfrm>
          <a:prstGeom prst="rect">
            <a:avLst/>
          </a:prstGeom>
        </p:spPr>
      </p:pic>
      <p:pic>
        <p:nvPicPr>
          <p:cNvPr id="19" name="Picture 18">
            <a:extLst>
              <a:ext uri="{FF2B5EF4-FFF2-40B4-BE49-F238E27FC236}">
                <a16:creationId xmlns:a16="http://schemas.microsoft.com/office/drawing/2014/main" id="{BC191753-BE49-563B-7C43-5631B08A90DE}"/>
              </a:ext>
            </a:extLst>
          </p:cNvPr>
          <p:cNvPicPr>
            <a:picLocks noChangeAspect="1"/>
          </p:cNvPicPr>
          <p:nvPr/>
        </p:nvPicPr>
        <p:blipFill>
          <a:blip r:embed="rId10"/>
          <a:stretch>
            <a:fillRect/>
          </a:stretch>
        </p:blipFill>
        <p:spPr>
          <a:xfrm>
            <a:off x="7938685" y="2141587"/>
            <a:ext cx="3284167" cy="1289854"/>
          </a:xfrm>
          <a:prstGeom prst="rect">
            <a:avLst/>
          </a:prstGeom>
        </p:spPr>
      </p:pic>
    </p:spTree>
    <p:extLst>
      <p:ext uri="{BB962C8B-B14F-4D97-AF65-F5344CB8AC3E}">
        <p14:creationId xmlns:p14="http://schemas.microsoft.com/office/powerpoint/2010/main" val="3931491495"/>
      </p:ext>
    </p:extLst>
  </p:cSld>
  <p:clrMapOvr>
    <a:masterClrMapping/>
  </p:clrMapOvr>
</p:sld>
</file>

<file path=ppt/theme/theme1.xml><?xml version="1.0" encoding="utf-8"?>
<a:theme xmlns:a="http://schemas.openxmlformats.org/drawingml/2006/main" name="CSD Council Presentation 201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SD Council Presentation 2019" id="{BD58D49D-B138-4E0C-B6B0-C2AB8C7E036C}" vid="{726DD5DC-26A8-4FAB-8351-FE4ED8502F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CSD Council Presentation 2019</Template>
  <TotalTime>9032</TotalTime>
  <Words>926</Words>
  <Application>Microsoft Office PowerPoint</Application>
  <PresentationFormat>Widescreen</PresentationFormat>
  <Paragraphs>129</Paragraphs>
  <Slides>17</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Georgia</vt:lpstr>
      <vt:lpstr>CSD Council Presentation 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of Folsom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council new</dc:creator>
  <cp:lastModifiedBy>Tom Hellmann</cp:lastModifiedBy>
  <cp:revision>79</cp:revision>
  <cp:lastPrinted>2022-09-13T16:24:04Z</cp:lastPrinted>
  <dcterms:created xsi:type="dcterms:W3CDTF">2019-09-10T20:45:08Z</dcterms:created>
  <dcterms:modified xsi:type="dcterms:W3CDTF">2023-09-12T15:59:53Z</dcterms:modified>
</cp:coreProperties>
</file>