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74" r:id="rId6"/>
    <p:sldId id="266" r:id="rId7"/>
    <p:sldId id="268" r:id="rId8"/>
    <p:sldId id="273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E"/>
    <a:srgbClr val="108D45"/>
    <a:srgbClr val="DA3227"/>
    <a:srgbClr val="DA5C24"/>
    <a:srgbClr val="143C7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8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large crowd of people&#10;&#10;Description automatically generated">
            <a:extLst>
              <a:ext uri="{FF2B5EF4-FFF2-40B4-BE49-F238E27FC236}">
                <a16:creationId xmlns:a16="http://schemas.microsoft.com/office/drawing/2014/main" id="{929B537D-1425-404E-9EB6-1E14AC9DB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68" y="-2369670"/>
            <a:ext cx="12516568" cy="74395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277E71-17C5-472A-97D6-04D70FDE606B}"/>
              </a:ext>
            </a:extLst>
          </p:cNvPr>
          <p:cNvSpPr/>
          <p:nvPr userDrawn="1"/>
        </p:nvSpPr>
        <p:spPr>
          <a:xfrm>
            <a:off x="0" y="5069840"/>
            <a:ext cx="12192000" cy="1788160"/>
          </a:xfrm>
          <a:prstGeom prst="rect">
            <a:avLst/>
          </a:prstGeom>
          <a:solidFill>
            <a:srgbClr val="108D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777" y="5298740"/>
            <a:ext cx="9144000" cy="1012950"/>
          </a:xfrm>
        </p:spPr>
        <p:txBody>
          <a:bodyPr anchor="ctr"/>
          <a:lstStyle>
            <a:lvl1pPr algn="l">
              <a:defRPr sz="6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5695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617242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06506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43C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7720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593179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52390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9507370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88958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540042"/>
            <a:ext cx="3932237" cy="104257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1540042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or content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2079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0564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496926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4347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2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0B2A-0360-4BCF-ACA4-3AAB2D11012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4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sv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6.svg"/><Relationship Id="rId21" Type="http://schemas.openxmlformats.org/officeDocument/2006/relationships/image" Target="../media/image45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jpe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NZazptdEeo?feature=oembed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A94D53-A2DE-4FE4-8E73-ED378DEDD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45" y="2212620"/>
            <a:ext cx="7942110" cy="24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2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371A3A-A81A-4E2D-9A19-DACA781DB460}"/>
              </a:ext>
            </a:extLst>
          </p:cNvPr>
          <p:cNvSpPr/>
          <p:nvPr/>
        </p:nvSpPr>
        <p:spPr>
          <a:xfrm>
            <a:off x="1" y="1"/>
            <a:ext cx="12215972" cy="6858000"/>
          </a:xfrm>
          <a:prstGeom prst="rect">
            <a:avLst/>
          </a:prstGeom>
          <a:solidFill>
            <a:srgbClr val="108D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5F0F92-177D-4008-B680-92807CF3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7955" y="0"/>
            <a:ext cx="14711948" cy="64552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210CAF3-6D6A-4D7A-9A58-F2363BF385AB}"/>
              </a:ext>
            </a:extLst>
          </p:cNvPr>
          <p:cNvGrpSpPr/>
          <p:nvPr/>
        </p:nvGrpSpPr>
        <p:grpSpPr>
          <a:xfrm>
            <a:off x="401386" y="2586513"/>
            <a:ext cx="11389228" cy="3773721"/>
            <a:chOff x="240558" y="2681508"/>
            <a:chExt cx="11389228" cy="37737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" r="45"/>
            <a:stretch/>
          </p:blipFill>
          <p:spPr>
            <a:xfrm>
              <a:off x="6007160" y="4627106"/>
              <a:ext cx="2740152" cy="18281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3859" y="4627926"/>
              <a:ext cx="2740152" cy="18264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66" b="35125"/>
            <a:stretch/>
          </p:blipFill>
          <p:spPr>
            <a:xfrm>
              <a:off x="240558" y="4627106"/>
              <a:ext cx="2740979" cy="18220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9849" y="2681508"/>
              <a:ext cx="2757463" cy="183802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7179" y="2681508"/>
              <a:ext cx="2757463" cy="183802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" b="122"/>
            <a:stretch/>
          </p:blipFill>
          <p:spPr>
            <a:xfrm>
              <a:off x="240558" y="2683749"/>
              <a:ext cx="2757463" cy="183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E49CBE-AE6C-44D2-A90F-56684FA3B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" r="45"/>
            <a:stretch/>
          </p:blipFill>
          <p:spPr>
            <a:xfrm>
              <a:off x="8889634" y="4621012"/>
              <a:ext cx="2740152" cy="182812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C34A2BB-CADF-42A3-9272-03E803E7D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" r="45"/>
            <a:stretch/>
          </p:blipFill>
          <p:spPr>
            <a:xfrm>
              <a:off x="8889634" y="2689165"/>
              <a:ext cx="2740152" cy="182812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A50B1A-9380-4EF2-A971-9A071971209B}"/>
              </a:ext>
            </a:extLst>
          </p:cNvPr>
          <p:cNvSpPr txBox="1"/>
          <p:nvPr/>
        </p:nvSpPr>
        <p:spPr>
          <a:xfrm>
            <a:off x="209563" y="660246"/>
            <a:ext cx="12068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 Volunteers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6B644-43D5-4912-8E89-DB2AA0EE78A5}"/>
              </a:ext>
            </a:extLst>
          </p:cNvPr>
          <p:cNvSpPr txBox="1"/>
          <p:nvPr/>
        </p:nvSpPr>
        <p:spPr>
          <a:xfrm>
            <a:off x="2523010" y="1570850"/>
            <a:ext cx="714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Projects Citywide</a:t>
            </a:r>
            <a:endParaRPr lang="en-US" sz="3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8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371A3A-A81A-4E2D-9A19-DACA781DB460}"/>
              </a:ext>
            </a:extLst>
          </p:cNvPr>
          <p:cNvSpPr/>
          <p:nvPr/>
        </p:nvSpPr>
        <p:spPr>
          <a:xfrm>
            <a:off x="1" y="1"/>
            <a:ext cx="12215972" cy="6858000"/>
          </a:xfrm>
          <a:prstGeom prst="rect">
            <a:avLst/>
          </a:prstGeom>
          <a:solidFill>
            <a:srgbClr val="272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5F0F92-177D-4008-B680-92807CF3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83063" y="402772"/>
            <a:ext cx="14711948" cy="6455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F5D7B3-D554-411D-AB6F-BFEFEE8B31AD}"/>
              </a:ext>
            </a:extLst>
          </p:cNvPr>
          <p:cNvSpPr txBox="1"/>
          <p:nvPr/>
        </p:nvSpPr>
        <p:spPr>
          <a:xfrm>
            <a:off x="1096162" y="631845"/>
            <a:ext cx="10023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Food Drive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1B2B1C-25AC-4E07-AA2F-D36A7135D96E}"/>
              </a:ext>
            </a:extLst>
          </p:cNvPr>
          <p:cNvSpPr txBox="1"/>
          <p:nvPr/>
        </p:nvSpPr>
        <p:spPr>
          <a:xfrm>
            <a:off x="2523010" y="1451196"/>
            <a:ext cx="714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80,000 Pounds of Food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1C8B53-DCCC-4D89-8489-59EC49489688}"/>
              </a:ext>
            </a:extLst>
          </p:cNvPr>
          <p:cNvGrpSpPr/>
          <p:nvPr/>
        </p:nvGrpSpPr>
        <p:grpSpPr>
          <a:xfrm>
            <a:off x="1542881" y="2561853"/>
            <a:ext cx="9106237" cy="3724700"/>
            <a:chOff x="348724" y="2871082"/>
            <a:chExt cx="6530150" cy="26710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8724" y="2871083"/>
              <a:ext cx="4007141" cy="26710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3"/>
            <a:stretch/>
          </p:blipFill>
          <p:spPr>
            <a:xfrm>
              <a:off x="4440889" y="2871082"/>
              <a:ext cx="2437985" cy="2671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88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371A3A-A81A-4E2D-9A19-DACA781DB460}"/>
              </a:ext>
            </a:extLst>
          </p:cNvPr>
          <p:cNvSpPr/>
          <p:nvPr/>
        </p:nvSpPr>
        <p:spPr>
          <a:xfrm>
            <a:off x="1" y="1"/>
            <a:ext cx="12215972" cy="6858000"/>
          </a:xfrm>
          <a:prstGeom prst="rect">
            <a:avLst/>
          </a:prstGeom>
          <a:solidFill>
            <a:srgbClr val="108D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5F0F92-177D-4008-B680-92807CF3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81743" y="0"/>
            <a:ext cx="14711948" cy="6455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5387" y="299584"/>
            <a:ext cx="8761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 Drive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B2B1C-25AC-4E07-AA2F-D36A7135D96E}"/>
              </a:ext>
            </a:extLst>
          </p:cNvPr>
          <p:cNvSpPr txBox="1"/>
          <p:nvPr/>
        </p:nvSpPr>
        <p:spPr>
          <a:xfrm>
            <a:off x="1576105" y="1228597"/>
            <a:ext cx="9053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Bikes </a:t>
            </a:r>
          </a:p>
          <a:p>
            <a:pPr algn="ctr" fontAlgn="base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 Purses</a:t>
            </a:r>
          </a:p>
          <a:p>
            <a:pPr algn="ctr" fontAlgn="base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Letters for the Military</a:t>
            </a:r>
          </a:p>
          <a:p>
            <a:pPr algn="ctr" fontAlgn="base"/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Boxes of LEGOs </a:t>
            </a:r>
          </a:p>
          <a:p>
            <a:pPr algn="ctr" fontAlgn="base"/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Large Bags of Yarn and 12 Bags of Fabric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Large Boxes of Toys and Gifts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Picture 7" descr="A group of people at an outdoor event&#10;&#10;Description automatically generated with low confidence">
            <a:extLst>
              <a:ext uri="{FF2B5EF4-FFF2-40B4-BE49-F238E27FC236}">
                <a16:creationId xmlns:a16="http://schemas.microsoft.com/office/drawing/2014/main" id="{360B0BE0-CBBD-4872-A4AC-81C3038376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2" b="33137"/>
          <a:stretch/>
        </p:blipFill>
        <p:spPr>
          <a:xfrm>
            <a:off x="951696" y="4307671"/>
            <a:ext cx="10288608" cy="21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0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D19E2-BBAF-43B0-A8C4-B642C54554D4}"/>
              </a:ext>
            </a:extLst>
          </p:cNvPr>
          <p:cNvSpPr/>
          <p:nvPr/>
        </p:nvSpPr>
        <p:spPr>
          <a:xfrm>
            <a:off x="-11988" y="0"/>
            <a:ext cx="12215972" cy="6858000"/>
          </a:xfrm>
          <a:prstGeom prst="rect">
            <a:avLst/>
          </a:prstGeom>
          <a:solidFill>
            <a:srgbClr val="DA32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5F0F92-177D-4008-B680-92807CF3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0998" y="201385"/>
            <a:ext cx="14711948" cy="64552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FE9D21-DC66-43AE-A248-DF16053EFE88}"/>
              </a:ext>
            </a:extLst>
          </p:cNvPr>
          <p:cNvSpPr txBox="1"/>
          <p:nvPr/>
        </p:nvSpPr>
        <p:spPr>
          <a:xfrm>
            <a:off x="1831904" y="2875002"/>
            <a:ext cx="85281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DRIVE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A37C7-C4B0-44E3-B7FC-4C351D978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11" y="1284271"/>
            <a:ext cx="3875373" cy="1465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D4187-F340-42A4-8BA7-D2367AD5A5D0}"/>
              </a:ext>
            </a:extLst>
          </p:cNvPr>
          <p:cNvSpPr txBox="1"/>
          <p:nvPr/>
        </p:nvSpPr>
        <p:spPr>
          <a:xfrm>
            <a:off x="3702492" y="4089719"/>
            <a:ext cx="4787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Pints of Blood</a:t>
            </a:r>
          </a:p>
        </p:txBody>
      </p:sp>
    </p:spTree>
    <p:extLst>
      <p:ext uri="{BB962C8B-B14F-4D97-AF65-F5344CB8AC3E}">
        <p14:creationId xmlns:p14="http://schemas.microsoft.com/office/powerpoint/2010/main" val="119373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371A3A-A81A-4E2D-9A19-DACA781DB460}"/>
              </a:ext>
            </a:extLst>
          </p:cNvPr>
          <p:cNvSpPr/>
          <p:nvPr/>
        </p:nvSpPr>
        <p:spPr>
          <a:xfrm>
            <a:off x="1" y="1"/>
            <a:ext cx="12215972" cy="6858000"/>
          </a:xfrm>
          <a:prstGeom prst="rect">
            <a:avLst/>
          </a:prstGeom>
          <a:solidFill>
            <a:srgbClr val="272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5F0F92-177D-4008-B680-92807CF3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274" y="201383"/>
            <a:ext cx="14711948" cy="64552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FE9D21-DC66-43AE-A248-DF16053EFE88}"/>
              </a:ext>
            </a:extLst>
          </p:cNvPr>
          <p:cNvSpPr txBox="1"/>
          <p:nvPr/>
        </p:nvSpPr>
        <p:spPr>
          <a:xfrm>
            <a:off x="1349090" y="919399"/>
            <a:ext cx="9493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Neighbors Helping Seniors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513348-D719-47F7-B0A5-11B0CAC35A69}"/>
              </a:ext>
            </a:extLst>
          </p:cNvPr>
          <p:cNvSpPr txBox="1"/>
          <p:nvPr/>
        </p:nvSpPr>
        <p:spPr>
          <a:xfrm>
            <a:off x="2623792" y="1729748"/>
            <a:ext cx="6968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37CFB0-4C1A-4485-9A22-6CFF0594AAD9}"/>
              </a:ext>
            </a:extLst>
          </p:cNvPr>
          <p:cNvGrpSpPr/>
          <p:nvPr/>
        </p:nvGrpSpPr>
        <p:grpSpPr>
          <a:xfrm>
            <a:off x="269096" y="2895841"/>
            <a:ext cx="11677782" cy="3425674"/>
            <a:chOff x="257109" y="3230938"/>
            <a:chExt cx="11677782" cy="3425674"/>
          </a:xfrm>
        </p:grpSpPr>
        <p:pic>
          <p:nvPicPr>
            <p:cNvPr id="6" name="Picture 5" descr="A person standing next to a bush&#10;&#10;Description automatically generated with low confidence">
              <a:extLst>
                <a:ext uri="{FF2B5EF4-FFF2-40B4-BE49-F238E27FC236}">
                  <a16:creationId xmlns:a16="http://schemas.microsoft.com/office/drawing/2014/main" id="{93ED1381-8ED0-4BF2-A878-F6F4014C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09" y="3240260"/>
              <a:ext cx="2366683" cy="1775012"/>
            </a:xfrm>
            <a:prstGeom prst="rect">
              <a:avLst/>
            </a:prstGeom>
          </p:spPr>
        </p:pic>
        <p:pic>
          <p:nvPicPr>
            <p:cNvPr id="8" name="Picture 7" descr="A picture containing outdoor, person, tree, sky&#10;&#10;Description automatically generated">
              <a:extLst>
                <a:ext uri="{FF2B5EF4-FFF2-40B4-BE49-F238E27FC236}">
                  <a16:creationId xmlns:a16="http://schemas.microsoft.com/office/drawing/2014/main" id="{0A25A16C-7C48-4B89-82A6-5C00778B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706" y="3240259"/>
              <a:ext cx="2550095" cy="3400127"/>
            </a:xfrm>
            <a:prstGeom prst="rect">
              <a:avLst/>
            </a:prstGeom>
          </p:spPr>
        </p:pic>
        <p:pic>
          <p:nvPicPr>
            <p:cNvPr id="11" name="Picture 10" descr="A group of people posing for a photo&#10;&#10;Description automatically generated with medium confidence">
              <a:extLst>
                <a:ext uri="{FF2B5EF4-FFF2-40B4-BE49-F238E27FC236}">
                  <a16:creationId xmlns:a16="http://schemas.microsoft.com/office/drawing/2014/main" id="{F06DBF58-420A-4F38-B4E3-CB67D9FD6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1" t="20000"/>
            <a:stretch/>
          </p:blipFill>
          <p:spPr>
            <a:xfrm>
              <a:off x="257109" y="5124075"/>
              <a:ext cx="2366683" cy="1516312"/>
            </a:xfrm>
            <a:prstGeom prst="rect">
              <a:avLst/>
            </a:prstGeom>
          </p:spPr>
        </p:pic>
        <p:pic>
          <p:nvPicPr>
            <p:cNvPr id="16" name="Picture 15" descr="A group of people wearing clothing&#10;&#10;Description automatically generated with medium confidence">
              <a:extLst>
                <a:ext uri="{FF2B5EF4-FFF2-40B4-BE49-F238E27FC236}">
                  <a16:creationId xmlns:a16="http://schemas.microsoft.com/office/drawing/2014/main" id="{7013E582-1660-4426-B706-CB123CCAB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40" t="26870" r="18431"/>
            <a:stretch/>
          </p:blipFill>
          <p:spPr>
            <a:xfrm>
              <a:off x="5405715" y="3230938"/>
              <a:ext cx="4167782" cy="3425674"/>
            </a:xfrm>
            <a:prstGeom prst="rect">
              <a:avLst/>
            </a:prstGeom>
          </p:spPr>
        </p:pic>
        <p:pic>
          <p:nvPicPr>
            <p:cNvPr id="18" name="Picture 17" descr="A picture containing outdoor, tree, ground&#10;&#10;Description automatically generated">
              <a:extLst>
                <a:ext uri="{FF2B5EF4-FFF2-40B4-BE49-F238E27FC236}">
                  <a16:creationId xmlns:a16="http://schemas.microsoft.com/office/drawing/2014/main" id="{B1E25094-2346-4992-B815-5BC2069ED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7" t="2936" b="43039"/>
            <a:stretch/>
          </p:blipFill>
          <p:spPr>
            <a:xfrm>
              <a:off x="9689411" y="3230938"/>
              <a:ext cx="2245480" cy="1794338"/>
            </a:xfrm>
            <a:prstGeom prst="rect">
              <a:avLst/>
            </a:prstGeom>
          </p:spPr>
        </p:pic>
        <p:pic>
          <p:nvPicPr>
            <p:cNvPr id="20" name="Picture 19" descr="A person standing on a garbage can&#10;&#10;Description automatically generated with low confidence">
              <a:extLst>
                <a:ext uri="{FF2B5EF4-FFF2-40B4-BE49-F238E27FC236}">
                  <a16:creationId xmlns:a16="http://schemas.microsoft.com/office/drawing/2014/main" id="{8C22A38A-B697-48DA-A6E0-213B82EE8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0"/>
            <a:stretch/>
          </p:blipFill>
          <p:spPr>
            <a:xfrm>
              <a:off x="9689411" y="5124074"/>
              <a:ext cx="2245480" cy="1516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75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371A3A-A81A-4E2D-9A19-DACA781DB460}"/>
              </a:ext>
            </a:extLst>
          </p:cNvPr>
          <p:cNvSpPr/>
          <p:nvPr/>
        </p:nvSpPr>
        <p:spPr>
          <a:xfrm>
            <a:off x="1" y="1"/>
            <a:ext cx="12215972" cy="6858000"/>
          </a:xfrm>
          <a:prstGeom prst="rect">
            <a:avLst/>
          </a:prstGeom>
          <a:solidFill>
            <a:srgbClr val="DA32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5F0F92-177D-4008-B680-92807CF3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81743" y="0"/>
            <a:ext cx="14711948" cy="6455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08944-8964-40C5-BA92-2EFB6036464D}"/>
              </a:ext>
            </a:extLst>
          </p:cNvPr>
          <p:cNvSpPr txBox="1"/>
          <p:nvPr/>
        </p:nvSpPr>
        <p:spPr>
          <a:xfrm>
            <a:off x="2006885" y="725500"/>
            <a:ext cx="817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Sponsors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3846F-FAFC-42C0-8E0F-698873258FC8}"/>
              </a:ext>
            </a:extLst>
          </p:cNvPr>
          <p:cNvSpPr/>
          <p:nvPr/>
        </p:nvSpPr>
        <p:spPr>
          <a:xfrm>
            <a:off x="-1" y="1714500"/>
            <a:ext cx="12215972" cy="3751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E7CFE-B4B3-42FA-BA96-F1070D830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50" y="1829903"/>
            <a:ext cx="5234229" cy="3520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611CE7-9D49-420C-8899-6E86C52E6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89" y="2777307"/>
            <a:ext cx="4008493" cy="16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8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371A3A-A81A-4E2D-9A19-DACA781DB460}"/>
              </a:ext>
            </a:extLst>
          </p:cNvPr>
          <p:cNvSpPr/>
          <p:nvPr/>
        </p:nvSpPr>
        <p:spPr>
          <a:xfrm>
            <a:off x="1" y="1"/>
            <a:ext cx="12215972" cy="6858000"/>
          </a:xfrm>
          <a:prstGeom prst="rect">
            <a:avLst/>
          </a:prstGeom>
          <a:solidFill>
            <a:srgbClr val="DA32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5F0F92-177D-4008-B680-92807CF3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81743" y="0"/>
            <a:ext cx="14711948" cy="6455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08944-8964-40C5-BA92-2EFB6036464D}"/>
              </a:ext>
            </a:extLst>
          </p:cNvPr>
          <p:cNvSpPr txBox="1"/>
          <p:nvPr/>
        </p:nvSpPr>
        <p:spPr>
          <a:xfrm>
            <a:off x="2006885" y="419228"/>
            <a:ext cx="817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3846F-FAFC-42C0-8E0F-698873258FC8}"/>
              </a:ext>
            </a:extLst>
          </p:cNvPr>
          <p:cNvSpPr/>
          <p:nvPr/>
        </p:nvSpPr>
        <p:spPr>
          <a:xfrm>
            <a:off x="-1" y="1297641"/>
            <a:ext cx="12215972" cy="4693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FF1794E-A021-466E-9A9A-1AB3958A625E}"/>
              </a:ext>
            </a:extLst>
          </p:cNvPr>
          <p:cNvGrpSpPr/>
          <p:nvPr/>
        </p:nvGrpSpPr>
        <p:grpSpPr>
          <a:xfrm>
            <a:off x="3057968" y="1587496"/>
            <a:ext cx="2390059" cy="3102999"/>
            <a:chOff x="3339583" y="1587496"/>
            <a:chExt cx="2390059" cy="31029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7AB186-2B85-4635-88F3-92CF60D1CD0B}"/>
                </a:ext>
              </a:extLst>
            </p:cNvPr>
            <p:cNvSpPr txBox="1"/>
            <p:nvPr/>
          </p:nvSpPr>
          <p:spPr>
            <a:xfrm>
              <a:off x="3429110" y="1587496"/>
              <a:ext cx="2211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272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Gold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385C611-8561-40BD-B037-EAA3D8785E7A}"/>
                </a:ext>
              </a:extLst>
            </p:cNvPr>
            <p:cNvGrpSpPr/>
            <p:nvPr/>
          </p:nvGrpSpPr>
          <p:grpSpPr>
            <a:xfrm>
              <a:off x="3339583" y="2361626"/>
              <a:ext cx="2390059" cy="2328869"/>
              <a:chOff x="3339583" y="2361626"/>
              <a:chExt cx="2390059" cy="2328869"/>
            </a:xfrm>
          </p:grpSpPr>
          <p:pic>
            <p:nvPicPr>
              <p:cNvPr id="8" name="Picture 7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A13485FC-F46A-408E-B5D9-29755D3DF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2834" y="2361626"/>
                <a:ext cx="1743559" cy="1028700"/>
              </a:xfrm>
              <a:prstGeom prst="rect">
                <a:avLst/>
              </a:prstGeom>
            </p:spPr>
          </p:pic>
          <p:pic>
            <p:nvPicPr>
              <p:cNvPr id="14" name="Picture 13" descr="Text&#10;&#10;Description automatically generated">
                <a:extLst>
                  <a:ext uri="{FF2B5EF4-FFF2-40B4-BE49-F238E27FC236}">
                    <a16:creationId xmlns:a16="http://schemas.microsoft.com/office/drawing/2014/main" id="{58E1EC33-C05F-4E53-9697-DB08286C2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9583" y="3746523"/>
                <a:ext cx="2390059" cy="943972"/>
              </a:xfrm>
              <a:prstGeom prst="rect">
                <a:avLst/>
              </a:prstGeom>
            </p:spPr>
          </p:pic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748C623-8831-4F0F-82AB-FC57D320F682}"/>
              </a:ext>
            </a:extLst>
          </p:cNvPr>
          <p:cNvGrpSpPr/>
          <p:nvPr/>
        </p:nvGrpSpPr>
        <p:grpSpPr>
          <a:xfrm>
            <a:off x="5931940" y="1592796"/>
            <a:ext cx="3245730" cy="4083435"/>
            <a:chOff x="6453999" y="1592796"/>
            <a:chExt cx="3245730" cy="4083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EF4554-4175-456F-8832-0E409D531CB5}"/>
                </a:ext>
              </a:extLst>
            </p:cNvPr>
            <p:cNvSpPr txBox="1"/>
            <p:nvPr/>
          </p:nvSpPr>
          <p:spPr>
            <a:xfrm>
              <a:off x="7093191" y="1592796"/>
              <a:ext cx="2211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272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Silver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E708F1F-6D51-4660-9526-08A6E8C35FDA}"/>
                </a:ext>
              </a:extLst>
            </p:cNvPr>
            <p:cNvGrpSpPr/>
            <p:nvPr/>
          </p:nvGrpSpPr>
          <p:grpSpPr>
            <a:xfrm>
              <a:off x="6453999" y="1918752"/>
              <a:ext cx="3245730" cy="3757479"/>
              <a:chOff x="6708614" y="1871167"/>
              <a:chExt cx="3245730" cy="3757479"/>
            </a:xfrm>
          </p:grpSpPr>
          <p:pic>
            <p:nvPicPr>
              <p:cNvPr id="26" name="Picture 25" descr="Logo&#10;&#10;Description automatically generated">
                <a:extLst>
                  <a:ext uri="{FF2B5EF4-FFF2-40B4-BE49-F238E27FC236}">
                    <a16:creationId xmlns:a16="http://schemas.microsoft.com/office/drawing/2014/main" id="{237FEB5A-036E-44F5-8143-4C6BBF768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6027" y="5400046"/>
                <a:ext cx="2014732" cy="228600"/>
              </a:xfrm>
              <a:prstGeom prst="rect">
                <a:avLst/>
              </a:prstGeom>
            </p:spPr>
          </p:pic>
          <p:pic>
            <p:nvPicPr>
              <p:cNvPr id="35" name="Picture 34" descr="Logo&#10;&#10;Description automatically generated">
                <a:extLst>
                  <a:ext uri="{FF2B5EF4-FFF2-40B4-BE49-F238E27FC236}">
                    <a16:creationId xmlns:a16="http://schemas.microsoft.com/office/drawing/2014/main" id="{614AF188-9DB6-462E-B752-D8E61617B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1682" y="2676032"/>
                <a:ext cx="1422662" cy="395589"/>
              </a:xfrm>
              <a:prstGeom prst="rect">
                <a:avLst/>
              </a:prstGeom>
            </p:spPr>
          </p:pic>
          <p:pic>
            <p:nvPicPr>
              <p:cNvPr id="31" name="Picture 30" descr="Text&#10;&#10;Description automatically generated">
                <a:extLst>
                  <a:ext uri="{FF2B5EF4-FFF2-40B4-BE49-F238E27FC236}">
                    <a16:creationId xmlns:a16="http://schemas.microsoft.com/office/drawing/2014/main" id="{2C74EA98-1781-4B37-B83B-784AAD4D1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89921" y="4490838"/>
                <a:ext cx="1106184" cy="793626"/>
              </a:xfrm>
              <a:prstGeom prst="rect">
                <a:avLst/>
              </a:prstGeom>
            </p:spPr>
          </p:pic>
          <p:pic>
            <p:nvPicPr>
              <p:cNvPr id="40" name="Picture 39" descr="Text&#10;&#10;Description automatically generated">
                <a:extLst>
                  <a:ext uri="{FF2B5EF4-FFF2-40B4-BE49-F238E27FC236}">
                    <a16:creationId xmlns:a16="http://schemas.microsoft.com/office/drawing/2014/main" id="{91E1B0E1-2277-485C-993E-3B3D66E65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8614" y="2052066"/>
                <a:ext cx="1700861" cy="454550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C3EFFE30-7C1B-4AFC-8A47-BB6D366A4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1641" y="4790849"/>
                <a:ext cx="1534806" cy="214268"/>
              </a:xfrm>
              <a:prstGeom prst="rect">
                <a:avLst/>
              </a:prstGeom>
            </p:spPr>
          </p:pic>
          <p:pic>
            <p:nvPicPr>
              <p:cNvPr id="46" name="Picture 45" descr="Text&#10;&#10;Description automatically generated with low confidence">
                <a:extLst>
                  <a:ext uri="{FF2B5EF4-FFF2-40B4-BE49-F238E27FC236}">
                    <a16:creationId xmlns:a16="http://schemas.microsoft.com/office/drawing/2014/main" id="{326362CF-BE56-4A6A-BB87-24C8722DC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7901" y="2757126"/>
                <a:ext cx="1642287" cy="471458"/>
              </a:xfrm>
              <a:prstGeom prst="rect">
                <a:avLst/>
              </a:prstGeom>
            </p:spPr>
          </p:pic>
          <p:pic>
            <p:nvPicPr>
              <p:cNvPr id="50" name="Picture 49" descr="Logo&#10;&#10;Description automatically generated">
                <a:extLst>
                  <a:ext uri="{FF2B5EF4-FFF2-40B4-BE49-F238E27FC236}">
                    <a16:creationId xmlns:a16="http://schemas.microsoft.com/office/drawing/2014/main" id="{0C4DDFBE-0A4A-46B8-BD89-D8EC0F634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417" y="3479094"/>
                <a:ext cx="1635254" cy="409301"/>
              </a:xfrm>
              <a:prstGeom prst="rect">
                <a:avLst/>
              </a:prstGeom>
            </p:spPr>
          </p:pic>
          <p:pic>
            <p:nvPicPr>
              <p:cNvPr id="52" name="Picture 51" descr="Logo&#10;&#10;Description automatically generated">
                <a:extLst>
                  <a:ext uri="{FF2B5EF4-FFF2-40B4-BE49-F238E27FC236}">
                    <a16:creationId xmlns:a16="http://schemas.microsoft.com/office/drawing/2014/main" id="{27EB5042-95D0-4190-83B5-8A54D7363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713" y="4138905"/>
                <a:ext cx="1468663" cy="401434"/>
              </a:xfrm>
              <a:prstGeom prst="rect">
                <a:avLst/>
              </a:prstGeom>
            </p:spPr>
          </p:pic>
          <p:pic>
            <p:nvPicPr>
              <p:cNvPr id="56" name="Picture 55" descr="Text&#10;&#10;Description automatically generated">
                <a:extLst>
                  <a:ext uri="{FF2B5EF4-FFF2-40B4-BE49-F238E27FC236}">
                    <a16:creationId xmlns:a16="http://schemas.microsoft.com/office/drawing/2014/main" id="{3737ED93-392B-4F2B-AEA9-024E04E7C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5141" y="1871167"/>
                <a:ext cx="1315744" cy="689282"/>
              </a:xfrm>
              <a:prstGeom prst="rect">
                <a:avLst/>
              </a:prstGeom>
            </p:spPr>
          </p:pic>
          <p:pic>
            <p:nvPicPr>
              <p:cNvPr id="58" name="Picture 57" descr="A picture containing text, sign&#10;&#10;Description automatically generated">
                <a:extLst>
                  <a:ext uri="{FF2B5EF4-FFF2-40B4-BE49-F238E27FC236}">
                    <a16:creationId xmlns:a16="http://schemas.microsoft.com/office/drawing/2014/main" id="{E33B5DB6-26F4-4581-A186-DEADC29983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64" b="16630"/>
              <a:stretch/>
            </p:blipFill>
            <p:spPr>
              <a:xfrm>
                <a:off x="8621607" y="3187204"/>
                <a:ext cx="1242813" cy="470821"/>
              </a:xfrm>
              <a:prstGeom prst="rect">
                <a:avLst/>
              </a:prstGeom>
            </p:spPr>
          </p:pic>
          <p:pic>
            <p:nvPicPr>
              <p:cNvPr id="61" name="Picture 60" descr="Logo&#10;&#10;Description automatically generated with low confidence">
                <a:extLst>
                  <a:ext uri="{FF2B5EF4-FFF2-40B4-BE49-F238E27FC236}">
                    <a16:creationId xmlns:a16="http://schemas.microsoft.com/office/drawing/2014/main" id="{0916E3B4-4138-4834-85F3-002C19AAA3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3" t="15977" r="3209" b="14303"/>
              <a:stretch/>
            </p:blipFill>
            <p:spPr>
              <a:xfrm>
                <a:off x="8540018" y="3773608"/>
                <a:ext cx="1405990" cy="601648"/>
              </a:xfrm>
              <a:prstGeom prst="rect">
                <a:avLst/>
              </a:prstGeom>
            </p:spPr>
          </p:pic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E5D240D-8D4D-4F9B-92DE-BEF9703562BC}"/>
              </a:ext>
            </a:extLst>
          </p:cNvPr>
          <p:cNvGrpSpPr/>
          <p:nvPr/>
        </p:nvGrpSpPr>
        <p:grpSpPr>
          <a:xfrm>
            <a:off x="9661584" y="1583616"/>
            <a:ext cx="2211009" cy="2462581"/>
            <a:chOff x="9950696" y="1583616"/>
            <a:chExt cx="2211009" cy="24625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D2DB74-E4F1-40BA-A327-872338973E47}"/>
                </a:ext>
              </a:extLst>
            </p:cNvPr>
            <p:cNvSpPr txBox="1"/>
            <p:nvPr/>
          </p:nvSpPr>
          <p:spPr>
            <a:xfrm>
              <a:off x="9950696" y="1583616"/>
              <a:ext cx="2211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272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Bronze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138EE84-E61E-4227-9FED-0AFE2FEE05DD}"/>
                </a:ext>
              </a:extLst>
            </p:cNvPr>
            <p:cNvGrpSpPr/>
            <p:nvPr/>
          </p:nvGrpSpPr>
          <p:grpSpPr>
            <a:xfrm>
              <a:off x="10284212" y="2192214"/>
              <a:ext cx="1543977" cy="1853983"/>
              <a:chOff x="10111615" y="2484081"/>
              <a:chExt cx="1543977" cy="1853983"/>
            </a:xfrm>
          </p:grpSpPr>
          <p:pic>
            <p:nvPicPr>
              <p:cNvPr id="33" name="Picture 32" descr="Logo&#10;&#10;Description automatically generated">
                <a:extLst>
                  <a:ext uri="{FF2B5EF4-FFF2-40B4-BE49-F238E27FC236}">
                    <a16:creationId xmlns:a16="http://schemas.microsoft.com/office/drawing/2014/main" id="{ADD5DFE2-044E-43D7-8FB1-A72C3B49F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7615" y="3084683"/>
                <a:ext cx="791976" cy="761806"/>
              </a:xfrm>
              <a:prstGeom prst="rect">
                <a:avLst/>
              </a:prstGeom>
            </p:spPr>
          </p:pic>
          <p:pic>
            <p:nvPicPr>
              <p:cNvPr id="37" name="Picture 36" descr="Logo&#10;&#10;Description automatically generated">
                <a:extLst>
                  <a:ext uri="{FF2B5EF4-FFF2-40B4-BE49-F238E27FC236}">
                    <a16:creationId xmlns:a16="http://schemas.microsoft.com/office/drawing/2014/main" id="{5F92DE09-C111-41C0-BC67-0B277269B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1615" y="3968020"/>
                <a:ext cx="1543977" cy="370044"/>
              </a:xfrm>
              <a:prstGeom prst="rect">
                <a:avLst/>
              </a:prstGeom>
            </p:spPr>
          </p:pic>
          <p:pic>
            <p:nvPicPr>
              <p:cNvPr id="64" name="Picture 63" descr="Text&#10;&#10;Description automatically generated">
                <a:extLst>
                  <a:ext uri="{FF2B5EF4-FFF2-40B4-BE49-F238E27FC236}">
                    <a16:creationId xmlns:a16="http://schemas.microsoft.com/office/drawing/2014/main" id="{D6C782B8-112B-41AA-B684-5092A00DC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4765" y="2484081"/>
                <a:ext cx="1197677" cy="479071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68BDD0-6FFD-4BAB-9D53-1C0CBF94D70D}"/>
              </a:ext>
            </a:extLst>
          </p:cNvPr>
          <p:cNvGrpSpPr/>
          <p:nvPr/>
        </p:nvGrpSpPr>
        <p:grpSpPr>
          <a:xfrm>
            <a:off x="363046" y="1587497"/>
            <a:ext cx="2211009" cy="3921268"/>
            <a:chOff x="363046" y="1587497"/>
            <a:chExt cx="2211009" cy="39212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62A444-C46B-41D5-B2E9-9B55514566E9}"/>
                </a:ext>
              </a:extLst>
            </p:cNvPr>
            <p:cNvSpPr txBox="1"/>
            <p:nvPr/>
          </p:nvSpPr>
          <p:spPr>
            <a:xfrm>
              <a:off x="363046" y="1587497"/>
              <a:ext cx="2211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272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Platinum</a:t>
              </a:r>
            </a:p>
          </p:txBody>
        </p:sp>
        <p:pic>
          <p:nvPicPr>
            <p:cNvPr id="29" name="Picture 28" descr="Text&#10;&#10;Description automatically generated">
              <a:extLst>
                <a:ext uri="{FF2B5EF4-FFF2-40B4-BE49-F238E27FC236}">
                  <a16:creationId xmlns:a16="http://schemas.microsoft.com/office/drawing/2014/main" id="{CABF5BB2-DAE6-4FBD-8683-B774B70EC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98" y="2277442"/>
              <a:ext cx="1888846" cy="956896"/>
            </a:xfrm>
            <a:prstGeom prst="rect">
              <a:avLst/>
            </a:prstGeom>
          </p:spPr>
        </p:pic>
        <p:pic>
          <p:nvPicPr>
            <p:cNvPr id="48" name="Picture 47" descr="A white background with blue text&#10;&#10;Description automatically generated with low confidence">
              <a:extLst>
                <a:ext uri="{FF2B5EF4-FFF2-40B4-BE49-F238E27FC236}">
                  <a16:creationId xmlns:a16="http://schemas.microsoft.com/office/drawing/2014/main" id="{05442B85-84B4-447A-ACB9-572D02AAF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05" y="3560993"/>
              <a:ext cx="2133833" cy="889097"/>
            </a:xfrm>
            <a:prstGeom prst="rect">
              <a:avLst/>
            </a:prstGeom>
          </p:spPr>
        </p:pic>
        <p:pic>
          <p:nvPicPr>
            <p:cNvPr id="4" name="Picture 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46E6149-8335-44F8-865F-2F72FBC52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5" y="4776746"/>
              <a:ext cx="2014733" cy="732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510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371A3A-A81A-4E2D-9A19-DACA781DB460}"/>
              </a:ext>
            </a:extLst>
          </p:cNvPr>
          <p:cNvSpPr/>
          <p:nvPr/>
        </p:nvSpPr>
        <p:spPr>
          <a:xfrm>
            <a:off x="1" y="1"/>
            <a:ext cx="12215972" cy="6858000"/>
          </a:xfrm>
          <a:prstGeom prst="rect">
            <a:avLst/>
          </a:prstGeom>
          <a:solidFill>
            <a:srgbClr val="108D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5F0F92-177D-4008-B680-92807CF389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1743" y="0"/>
            <a:ext cx="14711948" cy="6455229"/>
          </a:xfrm>
          <a:prstGeom prst="rect">
            <a:avLst/>
          </a:prstGeom>
        </p:spPr>
      </p:pic>
      <p:pic>
        <p:nvPicPr>
          <p:cNvPr id="7" name="Online Media 1" title="Folsom Community Service Day 2021 Recap">
            <a:hlinkClick r:id="" action="ppaction://media"/>
            <a:extLst>
              <a:ext uri="{FF2B5EF4-FFF2-40B4-BE49-F238E27FC236}">
                <a16:creationId xmlns:a16="http://schemas.microsoft.com/office/drawing/2014/main" id="{AD4AD487-DC15-422A-8B11-05380B3458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9752" y="182370"/>
            <a:ext cx="11492495" cy="64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SD Council Presentation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D Council Presentation 2019" id="{BD58D49D-B138-4E0C-B6B0-C2AB8C7E036C}" vid="{726DD5DC-26A8-4FAB-8351-FE4ED8502F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CSD Council Presentation 2019</Template>
  <TotalTime>195</TotalTime>
  <Words>64</Words>
  <Application>Microsoft Office PowerPoint</Application>
  <PresentationFormat>Widescreen</PresentationFormat>
  <Paragraphs>23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CSD Council Presentation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Folsom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council new</dc:creator>
  <cp:lastModifiedBy>Christine Brainerd</cp:lastModifiedBy>
  <cp:revision>28</cp:revision>
  <dcterms:created xsi:type="dcterms:W3CDTF">2019-09-10T20:45:08Z</dcterms:created>
  <dcterms:modified xsi:type="dcterms:W3CDTF">2021-10-12T20:47:04Z</dcterms:modified>
</cp:coreProperties>
</file>