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77" r:id="rId3"/>
    <p:sldId id="258" r:id="rId4"/>
    <p:sldId id="264" r:id="rId5"/>
    <p:sldId id="274" r:id="rId6"/>
    <p:sldId id="263" r:id="rId7"/>
    <p:sldId id="271" r:id="rId8"/>
    <p:sldId id="272" r:id="rId9"/>
  </p:sldIdLst>
  <p:sldSz cx="14630400" cy="8229600"/>
  <p:notesSz cx="6950075" cy="9236075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Objects="1" showGuides="1">
      <p:cViewPr varScale="1">
        <p:scale>
          <a:sx n="51" d="100"/>
          <a:sy n="51" d="100"/>
        </p:scale>
        <p:origin x="848" y="2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Tamagni" userId="30ace51c-da24-40ca-a8a0-6e798ad9dd77" providerId="ADAL" clId="{007627B7-9B13-4267-8C47-3A28013193CF}"/>
    <pc:docChg chg="undo custSel modSld">
      <pc:chgData name="Stacey Tamagni" userId="30ace51c-da24-40ca-a8a0-6e798ad9dd77" providerId="ADAL" clId="{007627B7-9B13-4267-8C47-3A28013193CF}" dt="2021-12-14T15:51:56.067" v="44" actId="20577"/>
      <pc:docMkLst>
        <pc:docMk/>
      </pc:docMkLst>
      <pc:sldChg chg="modSp mod">
        <pc:chgData name="Stacey Tamagni" userId="30ace51c-da24-40ca-a8a0-6e798ad9dd77" providerId="ADAL" clId="{007627B7-9B13-4267-8C47-3A28013193CF}" dt="2021-12-14T15:51:56.067" v="44" actId="20577"/>
        <pc:sldMkLst>
          <pc:docMk/>
          <pc:sldMk cId="2540056828" sldId="272"/>
        </pc:sldMkLst>
        <pc:spChg chg="mod">
          <ac:chgData name="Stacey Tamagni" userId="30ace51c-da24-40ca-a8a0-6e798ad9dd77" providerId="ADAL" clId="{007627B7-9B13-4267-8C47-3A28013193CF}" dt="2021-12-14T15:51:56.067" v="44" actId="20577"/>
          <ac:spMkLst>
            <pc:docMk/>
            <pc:sldMk cId="2540056828" sldId="272"/>
            <ac:spMk id="3" creationId="{00000000-0000-0000-0000-000000000000}"/>
          </ac:spMkLst>
        </pc:spChg>
      </pc:sldChg>
    </pc:docChg>
  </pc:docChgLst>
  <pc:docChgLst>
    <pc:chgData name="Stacey Tamagni" userId="30ace51c-da24-40ca-a8a0-6e798ad9dd77" providerId="ADAL" clId="{283607B5-1276-4127-8940-97F9FF7F09EF}"/>
    <pc:docChg chg="undo custSel modSld">
      <pc:chgData name="Stacey Tamagni" userId="30ace51c-da24-40ca-a8a0-6e798ad9dd77" providerId="ADAL" clId="{283607B5-1276-4127-8940-97F9FF7F09EF}" dt="2021-11-04T22:33:46.200" v="168" actId="20577"/>
      <pc:docMkLst>
        <pc:docMk/>
      </pc:docMkLst>
      <pc:sldChg chg="modSp mod">
        <pc:chgData name="Stacey Tamagni" userId="30ace51c-da24-40ca-a8a0-6e798ad9dd77" providerId="ADAL" clId="{283607B5-1276-4127-8940-97F9FF7F09EF}" dt="2021-11-04T20:26:10.594" v="8" actId="1076"/>
        <pc:sldMkLst>
          <pc:docMk/>
          <pc:sldMk cId="0" sldId="258"/>
        </pc:sldMkLst>
        <pc:spChg chg="mod">
          <ac:chgData name="Stacey Tamagni" userId="30ace51c-da24-40ca-a8a0-6e798ad9dd77" providerId="ADAL" clId="{283607B5-1276-4127-8940-97F9FF7F09EF}" dt="2021-11-04T20:26:10.594" v="8" actId="1076"/>
          <ac:spMkLst>
            <pc:docMk/>
            <pc:sldMk cId="0" sldId="258"/>
            <ac:spMk id="2" creationId="{00000000-0000-0000-0000-000000000000}"/>
          </ac:spMkLst>
        </pc:spChg>
      </pc:sldChg>
      <pc:sldChg chg="addSp delSp modSp mod">
        <pc:chgData name="Stacey Tamagni" userId="30ace51c-da24-40ca-a8a0-6e798ad9dd77" providerId="ADAL" clId="{283607B5-1276-4127-8940-97F9FF7F09EF}" dt="2021-11-04T20:31:22.666" v="46" actId="20577"/>
        <pc:sldMkLst>
          <pc:docMk/>
          <pc:sldMk cId="4045994612" sldId="263"/>
        </pc:sldMkLst>
        <pc:spChg chg="del">
          <ac:chgData name="Stacey Tamagni" userId="30ace51c-da24-40ca-a8a0-6e798ad9dd77" providerId="ADAL" clId="{283607B5-1276-4127-8940-97F9FF7F09EF}" dt="2021-11-04T20:26:35.330" v="13" actId="478"/>
          <ac:spMkLst>
            <pc:docMk/>
            <pc:sldMk cId="4045994612" sldId="263"/>
            <ac:spMk id="2" creationId="{00000000-0000-0000-0000-000000000000}"/>
          </ac:spMkLst>
        </pc:spChg>
        <pc:spChg chg="mod">
          <ac:chgData name="Stacey Tamagni" userId="30ace51c-da24-40ca-a8a0-6e798ad9dd77" providerId="ADAL" clId="{283607B5-1276-4127-8940-97F9FF7F09EF}" dt="2021-11-04T20:31:22.666" v="46" actId="20577"/>
          <ac:spMkLst>
            <pc:docMk/>
            <pc:sldMk cId="4045994612" sldId="263"/>
            <ac:spMk id="3" creationId="{00000000-0000-0000-0000-000000000000}"/>
          </ac:spMkLst>
        </pc:spChg>
        <pc:spChg chg="add del mod">
          <ac:chgData name="Stacey Tamagni" userId="30ace51c-da24-40ca-a8a0-6e798ad9dd77" providerId="ADAL" clId="{283607B5-1276-4127-8940-97F9FF7F09EF}" dt="2021-11-04T20:26:37.142" v="14" actId="478"/>
          <ac:spMkLst>
            <pc:docMk/>
            <pc:sldMk cId="4045994612" sldId="263"/>
            <ac:spMk id="6" creationId="{036C9FBA-434B-4C37-BA3A-4CBA7E2B407D}"/>
          </ac:spMkLst>
        </pc:spChg>
        <pc:spChg chg="add mod">
          <ac:chgData name="Stacey Tamagni" userId="30ace51c-da24-40ca-a8a0-6e798ad9dd77" providerId="ADAL" clId="{283607B5-1276-4127-8940-97F9FF7F09EF}" dt="2021-11-04T20:26:44.771" v="15"/>
          <ac:spMkLst>
            <pc:docMk/>
            <pc:sldMk cId="4045994612" sldId="263"/>
            <ac:spMk id="7" creationId="{8DD42FA7-42D4-473B-B0D4-7F1C7E78328F}"/>
          </ac:spMkLst>
        </pc:spChg>
      </pc:sldChg>
      <pc:sldChg chg="addSp delSp modSp mod">
        <pc:chgData name="Stacey Tamagni" userId="30ace51c-da24-40ca-a8a0-6e798ad9dd77" providerId="ADAL" clId="{283607B5-1276-4127-8940-97F9FF7F09EF}" dt="2021-11-04T20:26:03.029" v="7" actId="478"/>
        <pc:sldMkLst>
          <pc:docMk/>
          <pc:sldMk cId="1743783284" sldId="264"/>
        </pc:sldMkLst>
        <pc:spChg chg="del">
          <ac:chgData name="Stacey Tamagni" userId="30ace51c-da24-40ca-a8a0-6e798ad9dd77" providerId="ADAL" clId="{283607B5-1276-4127-8940-97F9FF7F09EF}" dt="2021-11-04T20:25:56.760" v="5" actId="478"/>
          <ac:spMkLst>
            <pc:docMk/>
            <pc:sldMk cId="1743783284" sldId="264"/>
            <ac:spMk id="2" creationId="{00000000-0000-0000-0000-000000000000}"/>
          </ac:spMkLst>
        </pc:spChg>
        <pc:spChg chg="add mod">
          <ac:chgData name="Stacey Tamagni" userId="30ace51c-da24-40ca-a8a0-6e798ad9dd77" providerId="ADAL" clId="{283607B5-1276-4127-8940-97F9FF7F09EF}" dt="2021-11-04T20:25:54.474" v="4"/>
          <ac:spMkLst>
            <pc:docMk/>
            <pc:sldMk cId="1743783284" sldId="264"/>
            <ac:spMk id="8" creationId="{8BB3C115-DD36-4B6D-901E-E6237FEFB4D9}"/>
          </ac:spMkLst>
        </pc:spChg>
        <pc:spChg chg="add del mod">
          <ac:chgData name="Stacey Tamagni" userId="30ace51c-da24-40ca-a8a0-6e798ad9dd77" providerId="ADAL" clId="{283607B5-1276-4127-8940-97F9FF7F09EF}" dt="2021-11-04T20:26:03.029" v="7" actId="478"/>
          <ac:spMkLst>
            <pc:docMk/>
            <pc:sldMk cId="1743783284" sldId="264"/>
            <ac:spMk id="9" creationId="{18BECE29-6020-4709-BE17-95CE37FAD4E5}"/>
          </ac:spMkLst>
        </pc:spChg>
      </pc:sldChg>
      <pc:sldChg chg="addSp delSp modSp mod">
        <pc:chgData name="Stacey Tamagni" userId="30ace51c-da24-40ca-a8a0-6e798ad9dd77" providerId="ADAL" clId="{283607B5-1276-4127-8940-97F9FF7F09EF}" dt="2021-11-04T20:32:31.467" v="58" actId="12"/>
        <pc:sldMkLst>
          <pc:docMk/>
          <pc:sldMk cId="3679117502" sldId="271"/>
        </pc:sldMkLst>
        <pc:spChg chg="del mod">
          <ac:chgData name="Stacey Tamagni" userId="30ace51c-da24-40ca-a8a0-6e798ad9dd77" providerId="ADAL" clId="{283607B5-1276-4127-8940-97F9FF7F09EF}" dt="2021-11-04T20:26:57.065" v="19" actId="478"/>
          <ac:spMkLst>
            <pc:docMk/>
            <pc:sldMk cId="3679117502" sldId="271"/>
            <ac:spMk id="2" creationId="{00000000-0000-0000-0000-000000000000}"/>
          </ac:spMkLst>
        </pc:spChg>
        <pc:spChg chg="mod">
          <ac:chgData name="Stacey Tamagni" userId="30ace51c-da24-40ca-a8a0-6e798ad9dd77" providerId="ADAL" clId="{283607B5-1276-4127-8940-97F9FF7F09EF}" dt="2021-11-04T20:32:31.467" v="58" actId="12"/>
          <ac:spMkLst>
            <pc:docMk/>
            <pc:sldMk cId="3679117502" sldId="271"/>
            <ac:spMk id="3" creationId="{00000000-0000-0000-0000-000000000000}"/>
          </ac:spMkLst>
        </pc:spChg>
        <pc:spChg chg="mod">
          <ac:chgData name="Stacey Tamagni" userId="30ace51c-da24-40ca-a8a0-6e798ad9dd77" providerId="ADAL" clId="{283607B5-1276-4127-8940-97F9FF7F09EF}" dt="2021-11-04T20:31:47.861" v="48" actId="12"/>
          <ac:spMkLst>
            <pc:docMk/>
            <pc:sldMk cId="3679117502" sldId="271"/>
            <ac:spMk id="4" creationId="{00000000-0000-0000-0000-000000000000}"/>
          </ac:spMkLst>
        </pc:spChg>
        <pc:spChg chg="add del mod">
          <ac:chgData name="Stacey Tamagni" userId="30ace51c-da24-40ca-a8a0-6e798ad9dd77" providerId="ADAL" clId="{283607B5-1276-4127-8940-97F9FF7F09EF}" dt="2021-11-04T20:26:59.566" v="20" actId="478"/>
          <ac:spMkLst>
            <pc:docMk/>
            <pc:sldMk cId="3679117502" sldId="271"/>
            <ac:spMk id="7" creationId="{AAF287DA-9308-4952-8D95-DB8358E0C178}"/>
          </ac:spMkLst>
        </pc:spChg>
        <pc:spChg chg="add mod">
          <ac:chgData name="Stacey Tamagni" userId="30ace51c-da24-40ca-a8a0-6e798ad9dd77" providerId="ADAL" clId="{283607B5-1276-4127-8940-97F9FF7F09EF}" dt="2021-11-04T20:27:05.907" v="21"/>
          <ac:spMkLst>
            <pc:docMk/>
            <pc:sldMk cId="3679117502" sldId="271"/>
            <ac:spMk id="8" creationId="{3020B8F4-563A-4FB7-961A-2D995EBE7AF2}"/>
          </ac:spMkLst>
        </pc:spChg>
      </pc:sldChg>
      <pc:sldChg chg="addSp delSp modSp mod">
        <pc:chgData name="Stacey Tamagni" userId="30ace51c-da24-40ca-a8a0-6e798ad9dd77" providerId="ADAL" clId="{283607B5-1276-4127-8940-97F9FF7F09EF}" dt="2021-11-04T22:33:46.200" v="168" actId="20577"/>
        <pc:sldMkLst>
          <pc:docMk/>
          <pc:sldMk cId="2540056828" sldId="272"/>
        </pc:sldMkLst>
        <pc:spChg chg="del">
          <ac:chgData name="Stacey Tamagni" userId="30ace51c-da24-40ca-a8a0-6e798ad9dd77" providerId="ADAL" clId="{283607B5-1276-4127-8940-97F9FF7F09EF}" dt="2021-11-04T20:27:20.119" v="25" actId="478"/>
          <ac:spMkLst>
            <pc:docMk/>
            <pc:sldMk cId="2540056828" sldId="272"/>
            <ac:spMk id="2" creationId="{00000000-0000-0000-0000-000000000000}"/>
          </ac:spMkLst>
        </pc:spChg>
        <pc:spChg chg="mod">
          <ac:chgData name="Stacey Tamagni" userId="30ace51c-da24-40ca-a8a0-6e798ad9dd77" providerId="ADAL" clId="{283607B5-1276-4127-8940-97F9FF7F09EF}" dt="2021-11-04T22:33:46.200" v="168" actId="20577"/>
          <ac:spMkLst>
            <pc:docMk/>
            <pc:sldMk cId="2540056828" sldId="272"/>
            <ac:spMk id="3" creationId="{00000000-0000-0000-0000-000000000000}"/>
          </ac:spMkLst>
        </pc:spChg>
        <pc:spChg chg="add del mod">
          <ac:chgData name="Stacey Tamagni" userId="30ace51c-da24-40ca-a8a0-6e798ad9dd77" providerId="ADAL" clId="{283607B5-1276-4127-8940-97F9FF7F09EF}" dt="2021-11-04T20:27:21.420" v="26" actId="478"/>
          <ac:spMkLst>
            <pc:docMk/>
            <pc:sldMk cId="2540056828" sldId="272"/>
            <ac:spMk id="6" creationId="{AD5DD3A0-0E2D-43CD-A5FC-5FD75613F1EE}"/>
          </ac:spMkLst>
        </pc:spChg>
        <pc:spChg chg="add mod">
          <ac:chgData name="Stacey Tamagni" userId="30ace51c-da24-40ca-a8a0-6e798ad9dd77" providerId="ADAL" clId="{283607B5-1276-4127-8940-97F9FF7F09EF}" dt="2021-11-04T20:27:24.692" v="28" actId="1076"/>
          <ac:spMkLst>
            <pc:docMk/>
            <pc:sldMk cId="2540056828" sldId="272"/>
            <ac:spMk id="7" creationId="{2FC41579-64E4-4D71-BDEF-60A32AFE2208}"/>
          </ac:spMkLst>
        </pc:spChg>
      </pc:sldChg>
      <pc:sldChg chg="modSp mod">
        <pc:chgData name="Stacey Tamagni" userId="30ace51c-da24-40ca-a8a0-6e798ad9dd77" providerId="ADAL" clId="{283607B5-1276-4127-8940-97F9FF7F09EF}" dt="2021-11-04T20:15:06.040" v="2" actId="12"/>
        <pc:sldMkLst>
          <pc:docMk/>
          <pc:sldMk cId="1289771710" sldId="273"/>
        </pc:sldMkLst>
        <pc:spChg chg="mod">
          <ac:chgData name="Stacey Tamagni" userId="30ace51c-da24-40ca-a8a0-6e798ad9dd77" providerId="ADAL" clId="{283607B5-1276-4127-8940-97F9FF7F09EF}" dt="2021-11-04T20:15:06.040" v="2" actId="12"/>
          <ac:spMkLst>
            <pc:docMk/>
            <pc:sldMk cId="1289771710" sldId="273"/>
            <ac:spMk id="3" creationId="{00000000-0000-0000-0000-000000000000}"/>
          </ac:spMkLst>
        </pc:spChg>
      </pc:sldChg>
      <pc:sldChg chg="addSp delSp modSp mod">
        <pc:chgData name="Stacey Tamagni" userId="30ace51c-da24-40ca-a8a0-6e798ad9dd77" providerId="ADAL" clId="{283607B5-1276-4127-8940-97F9FF7F09EF}" dt="2021-11-04T20:26:30.227" v="12" actId="1076"/>
        <pc:sldMkLst>
          <pc:docMk/>
          <pc:sldMk cId="4212759260" sldId="274"/>
        </pc:sldMkLst>
        <pc:spChg chg="del mod">
          <ac:chgData name="Stacey Tamagni" userId="30ace51c-da24-40ca-a8a0-6e798ad9dd77" providerId="ADAL" clId="{283607B5-1276-4127-8940-97F9FF7F09EF}" dt="2021-11-04T20:26:21.804" v="10" actId="478"/>
          <ac:spMkLst>
            <pc:docMk/>
            <pc:sldMk cId="4212759260" sldId="274"/>
            <ac:spMk id="2" creationId="{00000000-0000-0000-0000-000000000000}"/>
          </ac:spMkLst>
        </pc:spChg>
        <pc:spChg chg="add del mod">
          <ac:chgData name="Stacey Tamagni" userId="30ace51c-da24-40ca-a8a0-6e798ad9dd77" providerId="ADAL" clId="{283607B5-1276-4127-8940-97F9FF7F09EF}" dt="2021-11-04T20:26:24.840" v="11"/>
          <ac:spMkLst>
            <pc:docMk/>
            <pc:sldMk cId="4212759260" sldId="274"/>
            <ac:spMk id="5" creationId="{E56D1E67-BF19-4C79-BECE-73CE430F35AF}"/>
          </ac:spMkLst>
        </pc:spChg>
        <pc:spChg chg="add mod">
          <ac:chgData name="Stacey Tamagni" userId="30ace51c-da24-40ca-a8a0-6e798ad9dd77" providerId="ADAL" clId="{283607B5-1276-4127-8940-97F9FF7F09EF}" dt="2021-11-04T20:26:30.227" v="12" actId="1076"/>
          <ac:spMkLst>
            <pc:docMk/>
            <pc:sldMk cId="4212759260" sldId="274"/>
            <ac:spMk id="9" creationId="{9383D989-DDEE-43E6-8F5F-0CE5CC743A60}"/>
          </ac:spMkLst>
        </pc:spChg>
        <pc:picChg chg="mod">
          <ac:chgData name="Stacey Tamagni" userId="30ace51c-da24-40ca-a8a0-6e798ad9dd77" providerId="ADAL" clId="{283607B5-1276-4127-8940-97F9FF7F09EF}" dt="2021-11-04T20:15:45.789" v="3" actId="14100"/>
          <ac:picMkLst>
            <pc:docMk/>
            <pc:sldMk cId="4212759260" sldId="274"/>
            <ac:picMk id="6" creationId="{53BF669C-101C-4DF7-8634-74E493581084}"/>
          </ac:picMkLst>
        </pc:picChg>
      </pc:sldChg>
      <pc:sldChg chg="addSp delSp modSp mod">
        <pc:chgData name="Stacey Tamagni" userId="30ace51c-da24-40ca-a8a0-6e798ad9dd77" providerId="ADAL" clId="{283607B5-1276-4127-8940-97F9FF7F09EF}" dt="2021-11-04T20:34:40.917" v="70" actId="12"/>
        <pc:sldMkLst>
          <pc:docMk/>
          <pc:sldMk cId="3282175019" sldId="275"/>
        </pc:sldMkLst>
        <pc:spChg chg="del">
          <ac:chgData name="Stacey Tamagni" userId="30ace51c-da24-40ca-a8a0-6e798ad9dd77" providerId="ADAL" clId="{283607B5-1276-4127-8940-97F9FF7F09EF}" dt="2021-11-04T20:27:12.743" v="22" actId="478"/>
          <ac:spMkLst>
            <pc:docMk/>
            <pc:sldMk cId="3282175019" sldId="275"/>
            <ac:spMk id="2" creationId="{00000000-0000-0000-0000-000000000000}"/>
          </ac:spMkLst>
        </pc:spChg>
        <pc:spChg chg="mod">
          <ac:chgData name="Stacey Tamagni" userId="30ace51c-da24-40ca-a8a0-6e798ad9dd77" providerId="ADAL" clId="{283607B5-1276-4127-8940-97F9FF7F09EF}" dt="2021-11-04T20:34:40.917" v="70" actId="12"/>
          <ac:spMkLst>
            <pc:docMk/>
            <pc:sldMk cId="3282175019" sldId="275"/>
            <ac:spMk id="3" creationId="{00000000-0000-0000-0000-000000000000}"/>
          </ac:spMkLst>
        </pc:spChg>
        <pc:spChg chg="add del mod">
          <ac:chgData name="Stacey Tamagni" userId="30ace51c-da24-40ca-a8a0-6e798ad9dd77" providerId="ADAL" clId="{283607B5-1276-4127-8940-97F9FF7F09EF}" dt="2021-11-04T20:27:14.035" v="23" actId="478"/>
          <ac:spMkLst>
            <pc:docMk/>
            <pc:sldMk cId="3282175019" sldId="275"/>
            <ac:spMk id="7" creationId="{D5556B3B-A84D-45A0-A569-8C9C9A8ACBE1}"/>
          </ac:spMkLst>
        </pc:spChg>
        <pc:spChg chg="add mod">
          <ac:chgData name="Stacey Tamagni" userId="30ace51c-da24-40ca-a8a0-6e798ad9dd77" providerId="ADAL" clId="{283607B5-1276-4127-8940-97F9FF7F09EF}" dt="2021-11-04T20:27:15.340" v="24"/>
          <ac:spMkLst>
            <pc:docMk/>
            <pc:sldMk cId="3282175019" sldId="275"/>
            <ac:spMk id="8" creationId="{0E5EB9CA-EF0D-4583-B2F5-9FA8FC6F3F98}"/>
          </ac:spMkLst>
        </pc:spChg>
      </pc:sldChg>
    </pc:docChg>
  </pc:docChgLst>
  <pc:docChgLst>
    <pc:chgData name="Stacey Tamagni" userId="30ace51c-da24-40ca-a8a0-6e798ad9dd77" providerId="ADAL" clId="{E6C68E8C-AD66-46C9-987D-F1F6202801AB}"/>
    <pc:docChg chg="undo custSel delSld modSld">
      <pc:chgData name="Stacey Tamagni" userId="30ace51c-da24-40ca-a8a0-6e798ad9dd77" providerId="ADAL" clId="{E6C68E8C-AD66-46C9-987D-F1F6202801AB}" dt="2021-12-10T20:00:14.371" v="95" actId="6549"/>
      <pc:docMkLst>
        <pc:docMk/>
      </pc:docMkLst>
      <pc:sldChg chg="modSp mod">
        <pc:chgData name="Stacey Tamagni" userId="30ace51c-da24-40ca-a8a0-6e798ad9dd77" providerId="ADAL" clId="{E6C68E8C-AD66-46C9-987D-F1F6202801AB}" dt="2021-12-10T19:36:28.454" v="6" actId="27636"/>
        <pc:sldMkLst>
          <pc:docMk/>
          <pc:sldMk cId="0" sldId="258"/>
        </pc:sldMkLst>
        <pc:spChg chg="mod">
          <ac:chgData name="Stacey Tamagni" userId="30ace51c-da24-40ca-a8a0-6e798ad9dd77" providerId="ADAL" clId="{E6C68E8C-AD66-46C9-987D-F1F6202801AB}" dt="2021-12-10T19:36:28.454" v="6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Stacey Tamagni" userId="30ace51c-da24-40ca-a8a0-6e798ad9dd77" providerId="ADAL" clId="{E6C68E8C-AD66-46C9-987D-F1F6202801AB}" dt="2021-12-10T19:46:30.615" v="14" actId="1076"/>
        <pc:sldMkLst>
          <pc:docMk/>
          <pc:sldMk cId="4045994612" sldId="263"/>
        </pc:sldMkLst>
        <pc:spChg chg="mod">
          <ac:chgData name="Stacey Tamagni" userId="30ace51c-da24-40ca-a8a0-6e798ad9dd77" providerId="ADAL" clId="{E6C68E8C-AD66-46C9-987D-F1F6202801AB}" dt="2021-12-10T19:46:30.615" v="14" actId="1076"/>
          <ac:spMkLst>
            <pc:docMk/>
            <pc:sldMk cId="4045994612" sldId="263"/>
            <ac:spMk id="3" creationId="{00000000-0000-0000-0000-000000000000}"/>
          </ac:spMkLst>
        </pc:spChg>
      </pc:sldChg>
      <pc:sldChg chg="modSp mod">
        <pc:chgData name="Stacey Tamagni" userId="30ace51c-da24-40ca-a8a0-6e798ad9dd77" providerId="ADAL" clId="{E6C68E8C-AD66-46C9-987D-F1F6202801AB}" dt="2021-12-10T19:52:49.754" v="32" actId="255"/>
        <pc:sldMkLst>
          <pc:docMk/>
          <pc:sldMk cId="3679117502" sldId="271"/>
        </pc:sldMkLst>
        <pc:spChg chg="mod">
          <ac:chgData name="Stacey Tamagni" userId="30ace51c-da24-40ca-a8a0-6e798ad9dd77" providerId="ADAL" clId="{E6C68E8C-AD66-46C9-987D-F1F6202801AB}" dt="2021-12-10T19:52:49.754" v="32" actId="255"/>
          <ac:spMkLst>
            <pc:docMk/>
            <pc:sldMk cId="3679117502" sldId="271"/>
            <ac:spMk id="3" creationId="{00000000-0000-0000-0000-000000000000}"/>
          </ac:spMkLst>
        </pc:spChg>
      </pc:sldChg>
      <pc:sldChg chg="modSp mod">
        <pc:chgData name="Stacey Tamagni" userId="30ace51c-da24-40ca-a8a0-6e798ad9dd77" providerId="ADAL" clId="{E6C68E8C-AD66-46C9-987D-F1F6202801AB}" dt="2021-12-10T20:00:14.371" v="95" actId="6549"/>
        <pc:sldMkLst>
          <pc:docMk/>
          <pc:sldMk cId="2540056828" sldId="272"/>
        </pc:sldMkLst>
        <pc:spChg chg="mod">
          <ac:chgData name="Stacey Tamagni" userId="30ace51c-da24-40ca-a8a0-6e798ad9dd77" providerId="ADAL" clId="{E6C68E8C-AD66-46C9-987D-F1F6202801AB}" dt="2021-12-10T20:00:14.371" v="95" actId="6549"/>
          <ac:spMkLst>
            <pc:docMk/>
            <pc:sldMk cId="2540056828" sldId="272"/>
            <ac:spMk id="3" creationId="{00000000-0000-0000-0000-000000000000}"/>
          </ac:spMkLst>
        </pc:spChg>
      </pc:sldChg>
      <pc:sldChg chg="del">
        <pc:chgData name="Stacey Tamagni" userId="30ace51c-da24-40ca-a8a0-6e798ad9dd77" providerId="ADAL" clId="{E6C68E8C-AD66-46C9-987D-F1F6202801AB}" dt="2021-12-10T19:45:22.322" v="7" actId="2696"/>
        <pc:sldMkLst>
          <pc:docMk/>
          <pc:sldMk cId="1289771710" sldId="273"/>
        </pc:sldMkLst>
      </pc:sldChg>
      <pc:sldChg chg="del">
        <pc:chgData name="Stacey Tamagni" userId="30ace51c-da24-40ca-a8a0-6e798ad9dd77" providerId="ADAL" clId="{E6C68E8C-AD66-46C9-987D-F1F6202801AB}" dt="2021-12-10T19:53:09.140" v="33" actId="2696"/>
        <pc:sldMkLst>
          <pc:docMk/>
          <pc:sldMk cId="3282175019" sldId="275"/>
        </pc:sldMkLst>
      </pc:sldChg>
      <pc:sldChg chg="modSp mod">
        <pc:chgData name="Stacey Tamagni" userId="30ace51c-da24-40ca-a8a0-6e798ad9dd77" providerId="ADAL" clId="{E6C68E8C-AD66-46C9-987D-F1F6202801AB}" dt="2021-12-10T19:35:39.485" v="1" actId="20577"/>
        <pc:sldMkLst>
          <pc:docMk/>
          <pc:sldMk cId="2262385091" sldId="277"/>
        </pc:sldMkLst>
        <pc:spChg chg="mod">
          <ac:chgData name="Stacey Tamagni" userId="30ace51c-da24-40ca-a8a0-6e798ad9dd77" providerId="ADAL" clId="{E6C68E8C-AD66-46C9-987D-F1F6202801AB}" dt="2021-12-10T19:35:39.485" v="1" actId="20577"/>
          <ac:spMkLst>
            <pc:docMk/>
            <pc:sldMk cId="2262385091" sldId="277"/>
            <ac:spMk id="5" creationId="{BD45BDF9-6903-4AE2-93E2-53B378B10F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885D-561C-458E-8BCB-3FE682058B6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D17F-3935-4CD7-88A4-1DE3682B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D17F-3935-4CD7-88A4-1DE3682B8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FAB0-BA6D-4D2E-B02F-45B46F42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132" y="6358488"/>
            <a:ext cx="10972800" cy="1215540"/>
          </a:xfrm>
        </p:spPr>
        <p:txBody>
          <a:bodyPr anchor="ctr"/>
          <a:lstStyle>
            <a:lvl1pPr algn="l">
              <a:defRPr sz="72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0E3CD-8B2F-468D-97EB-D5CA68C1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18EDA-C0D2-4292-A070-7A8C31B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A6DFA-8452-49A5-B2DF-675C19C5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0" y="0"/>
            <a:ext cx="11540690" cy="1590676"/>
          </a:xfrm>
        </p:spPr>
        <p:txBody>
          <a:bodyPr>
            <a:normAutofit/>
          </a:bodyPr>
          <a:lstStyle>
            <a:lvl1pPr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4B59-75AA-4A1C-AFFD-213CDC60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09D92-23A4-4CEF-B49F-5CEB4F2B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C7E16-E6D5-4740-8B87-C4AC646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9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8220" y="5507356"/>
            <a:ext cx="12618720" cy="1800224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CF3D-48A3-4F46-9BB8-5ED72B57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EC5E-BDE3-4D70-A415-E75D2130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3C6F-57C7-47F3-9466-875A3CA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1" y="0"/>
            <a:ext cx="11511815" cy="1590676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5840" y="2190750"/>
            <a:ext cx="6217920" cy="52216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06640" y="2190750"/>
            <a:ext cx="6217920" cy="52216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7843-224E-49A5-9E2C-8D6DE26C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C062D-C466-40C7-A025-D7B46709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A63559-2BE7-44A7-ACCA-E74E1AC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746" y="0"/>
            <a:ext cx="11408844" cy="1590676"/>
          </a:xfrm>
        </p:spPr>
        <p:txBody>
          <a:bodyPr>
            <a:normAutofit/>
          </a:bodyPr>
          <a:lstStyle>
            <a:lvl1pPr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7746" y="3006090"/>
            <a:ext cx="6189344" cy="44215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406640" y="3006090"/>
            <a:ext cx="6219826" cy="44215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593A1-7D1D-48D4-8768-B8425C35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0C8701-2802-4D50-BC7B-EA844EB7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1CC75E-6DF4-42FD-8EC7-8BB67575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746" y="1848050"/>
            <a:ext cx="4718684" cy="1251084"/>
          </a:xfrm>
        </p:spPr>
        <p:txBody>
          <a:bodyPr anchor="b"/>
          <a:lstStyle>
            <a:lvl1pPr>
              <a:defRPr sz="384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19826" y="1848051"/>
            <a:ext cx="7406640" cy="5848350"/>
          </a:xfrm>
        </p:spPr>
        <p:txBody>
          <a:bodyPr/>
          <a:lstStyle>
            <a:lvl1pPr marL="0" indent="0">
              <a:buNone/>
              <a:defRPr sz="384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7746" y="3122495"/>
            <a:ext cx="4718684" cy="4573906"/>
          </a:xfrm>
        </p:spPr>
        <p:txBody>
          <a:bodyPr/>
          <a:lstStyle>
            <a:lvl1pPr marL="0" indent="0">
              <a:buNone/>
              <a:defRPr sz="19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FB660-56FC-4D6D-A0E5-34486D7F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8ACC35-D9BB-4E1A-9B04-2B42AE4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DA98C7-407D-4D50-AE3B-F9CC1B43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840" y="0"/>
            <a:ext cx="11396311" cy="1590676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8CBB7-EE57-4429-9668-BD8FD13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32DC-CEEC-494B-92BE-FEB8102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4042-06D3-49AD-9B58-6144B8C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53110" rtl="0" eaLnBrk="1" latinLnBrk="0" hangingPunct="1">
        <a:spcBef>
          <a:spcPct val="0"/>
        </a:spcBef>
        <a:buNone/>
        <a:defRPr sz="6000" kern="1200">
          <a:solidFill>
            <a:srgbClr val="26407C"/>
          </a:solidFill>
          <a:latin typeface="Calluna"/>
          <a:ea typeface="+mj-ea"/>
          <a:cs typeface="Calluna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45BDF9-6903-4AE2-93E2-53B378B1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6019800"/>
            <a:ext cx="12074993" cy="1581172"/>
          </a:xfrm>
        </p:spPr>
        <p:txBody>
          <a:bodyPr vert="horz" lIns="109728" tIns="54864" rIns="109728" bIns="54864" rtlCol="0" anchor="b">
            <a:noAutofit/>
          </a:bodyPr>
          <a:lstStyle/>
          <a:p>
            <a:pPr algn="ctr"/>
            <a:r>
              <a:rPr lang="en-US" sz="3900" dirty="0">
                <a:solidFill>
                  <a:srgbClr val="FFFFFF"/>
                </a:solidFill>
              </a:rPr>
              <a:t>CFD No. 23 (Folsom Ranch) Amended Improvement Area No. 3 and New Improvement Area No. 7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City Council Presentation - December 14, 2021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utdoor, nature, grass, field&#10;&#10;Description automatically generated">
            <a:extLst>
              <a:ext uri="{FF2B5EF4-FFF2-40B4-BE49-F238E27FC236}">
                <a16:creationId xmlns:a16="http://schemas.microsoft.com/office/drawing/2014/main" id="{31C27EA7-6B63-4606-B847-5AD7DD29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r="1" b="1"/>
          <a:stretch/>
        </p:blipFill>
        <p:spPr>
          <a:xfrm>
            <a:off x="24" y="13"/>
            <a:ext cx="14630376" cy="50905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5090563"/>
            <a:ext cx="146304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8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63" y="7088"/>
            <a:ext cx="12420600" cy="136805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981200"/>
            <a:ext cx="14554200" cy="5562600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Landowners requested to amend IA No. 3 boundaries to exclude property expected to be developed into traditional market rate single-family residences.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800" dirty="0"/>
              <a:t>Property remaining within the amended IA No. 3 boundaries will only include property to be developed into active adult single-family residences. </a:t>
            </a:r>
          </a:p>
          <a:p>
            <a:endParaRPr lang="en-US" sz="2000" dirty="0"/>
          </a:p>
          <a:p>
            <a:r>
              <a:rPr lang="en-US" sz="3800" dirty="0"/>
              <a:t>Property removed from IA No. 3 boundaries will be designated as the new IA No. 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70FCC-7FC2-4266-BC20-39F64948D941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075" y="4310063"/>
            <a:ext cx="18540413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3F3FD6-E21B-4CA4-B361-FFA88E5D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1"/>
            <a:ext cx="9147989" cy="609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C5257-117C-4F63-B1EC-671922CEBADC}"/>
              </a:ext>
            </a:extLst>
          </p:cNvPr>
          <p:cNvSpPr txBox="1"/>
          <p:nvPr/>
        </p:nvSpPr>
        <p:spPr>
          <a:xfrm>
            <a:off x="76200" y="1524000"/>
            <a:ext cx="4354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Amended IA No. 3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60C64-6805-479C-8E54-35D68A47FF19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B3C115-DD36-4B6D-901E-E6237FEFB4D9}"/>
              </a:ext>
            </a:extLst>
          </p:cNvPr>
          <p:cNvSpPr txBox="1">
            <a:spLocks/>
          </p:cNvSpPr>
          <p:nvPr/>
        </p:nvSpPr>
        <p:spPr>
          <a:xfrm>
            <a:off x="111642" y="7088"/>
            <a:ext cx="12420600" cy="1368056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174378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656" y="4310062"/>
            <a:ext cx="18540766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BF669C-101C-4DF7-8634-74E49358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63" y="1828801"/>
            <a:ext cx="9133637" cy="6130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5ABAC-4C46-4F13-B182-041B9FBD41F3}"/>
              </a:ext>
            </a:extLst>
          </p:cNvPr>
          <p:cNvSpPr txBox="1"/>
          <p:nvPr/>
        </p:nvSpPr>
        <p:spPr>
          <a:xfrm>
            <a:off x="76200" y="1524000"/>
            <a:ext cx="36407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IA No. 7 Boundaries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CF009-76C0-44C2-9C28-5B2423411DE7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83D989-DDEE-43E6-8F5F-0CE5CC743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421275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683135"/>
            <a:ext cx="145542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On November 9, 2021, the City Council previously approved: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Resolution No. 10747, to (1) Amend the Boundaries; (2) Amend the Rate and Method of Apportionment; and (3) Amend the Appropriations Limit and Bonded Indebtedness for IA No. 3 and Related Matters.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Resolution No. 10748, Approving a Proposed Boundary Map and Designating IA No. 7 and to Levy Special Taxes therein.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Resolution No. 10749, Declaring the Necessity for Incurring Bonded Indebtedness in and for IA No. 7 and Calling for a Public Hearing thereon.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0F7C0-9B51-4FDA-B258-E1568145E157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D42FA7-42D4-473B-B0D4-7F1C7E783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404599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656" y="1602786"/>
            <a:ext cx="14554200" cy="64770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600" dirty="0">
                <a:latin typeface="Arial Hebrew Scholar Light"/>
                <a:cs typeface="Arial Hebrew Scholar Light"/>
              </a:rPr>
              <a:t>Proposed development and total property tax as % of estimated assessed value:</a:t>
            </a:r>
          </a:p>
          <a:p>
            <a:pPr marL="274320" lvl="1" indent="0">
              <a:buNone/>
            </a:pPr>
            <a:endParaRPr lang="en-US" sz="2800" b="1" u="sng" dirty="0"/>
          </a:p>
          <a:p>
            <a:pPr marL="274320" lvl="1" indent="0">
              <a:buNone/>
            </a:pPr>
            <a:r>
              <a:rPr lang="en-US" sz="3600" b="1" u="sng" dirty="0"/>
              <a:t>Amended IA No. 3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919 active adult single-family residences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Property Tax %: 1.65% - 1.68%</a:t>
            </a:r>
            <a:endParaRPr lang="en-US" sz="3600" dirty="0">
              <a:latin typeface="Arial Hebrew Scholar Light"/>
              <a:cs typeface="Arial Hebrew Scholar Light"/>
            </a:endParaRPr>
          </a:p>
          <a:p>
            <a:pPr marL="653110" lvl="1" indent="0">
              <a:buClr>
                <a:schemeClr val="bg2">
                  <a:lumMod val="10000"/>
                </a:schemeClr>
              </a:buClr>
              <a:buNone/>
            </a:pPr>
            <a:endParaRPr lang="en-US" sz="1100" dirty="0"/>
          </a:p>
          <a:p>
            <a:pPr marL="274320" lvl="1" indent="0">
              <a:buNone/>
            </a:pPr>
            <a:r>
              <a:rPr lang="en-US" sz="3600" b="1" u="sng" dirty="0"/>
              <a:t>New IA No. 7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211 traditional market rate single-family residences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Property Tax %: 1.87% - 1.88%</a:t>
            </a:r>
          </a:p>
          <a:p>
            <a:pPr lvl="1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0">
              <a:buClr>
                <a:schemeClr val="bg2">
                  <a:lumMod val="10000"/>
                </a:schemeClr>
              </a:buClr>
              <a:buNone/>
            </a:pP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1981200"/>
            <a:ext cx="14554200" cy="594360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b="0" i="0" kern="1200">
                <a:solidFill>
                  <a:schemeClr val="tx1"/>
                </a:solidFill>
                <a:latin typeface="Arial Hebrew Scholar Light"/>
                <a:ea typeface="+mn-ea"/>
                <a:cs typeface="Arial Hebrew Scholar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E3A38-F090-40B1-9F33-5B150223072E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0B8F4-563A-4FB7-961A-2D995EBE7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56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36791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150" y="1565978"/>
            <a:ext cx="141732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Recommended City Council Action:</a:t>
            </a:r>
          </a:p>
          <a:p>
            <a:pPr>
              <a:buNone/>
            </a:pPr>
            <a:endParaRPr lang="en-US" sz="1200" dirty="0"/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Conduct the Public Hearing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Approve Resolution No. 10767 - calling for a special mailed ballot election for IA No. 3 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Approve Resolution No. 10768 - the resolution of change for IA No. 3 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Approve Resolution No. 10769 - the resolution designating IA No. 7 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Approve Resolution No. 10770 - the resolution deeming it necessary to incur bonded indebtedness for IA No. 7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Approve Resolution No. 10771- the resolution calling for a special mailed ballot election for IA No. 7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 dirty="0"/>
              <a:t> Approve Resolution No. 10772 - the resolution declaring results of the special mailed ballot election for IA No. </a:t>
            </a:r>
            <a:r>
              <a:rPr lang="en-US" sz="2400"/>
              <a:t>7 </a:t>
            </a:r>
          </a:p>
          <a:p>
            <a:pPr marL="231775" indent="-231775">
              <a:spcAft>
                <a:spcPts val="600"/>
              </a:spcAft>
            </a:pPr>
            <a:r>
              <a:rPr lang="en-US" sz="2400"/>
              <a:t>Introduce </a:t>
            </a:r>
            <a:r>
              <a:rPr lang="en-US" sz="2400" dirty="0"/>
              <a:t>and provide the first reading of the ordinances levying a special tax (Ordinance Nos. 1321 and 1322)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A3D3-BC8A-41E9-9FB7-2B7EAFD8A2E0}"/>
              </a:ext>
            </a:extLst>
          </p:cNvPr>
          <p:cNvSpPr txBox="1"/>
          <p:nvPr/>
        </p:nvSpPr>
        <p:spPr>
          <a:xfrm>
            <a:off x="13373100" y="7315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C41579-64E4-4D71-BDEF-60A32AFE22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65" y="149814"/>
            <a:ext cx="13166725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>
            <a:lvl1pPr algn="l" defTabSz="65311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26407C"/>
                </a:solidFill>
                <a:latin typeface="Calluna"/>
                <a:ea typeface="+mj-ea"/>
                <a:cs typeface="Calluna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CFD No. 23 - Amended IA No. 3 and New IA No. 7</a:t>
            </a:r>
          </a:p>
        </p:txBody>
      </p:sp>
    </p:spTree>
    <p:extLst>
      <p:ext uri="{BB962C8B-B14F-4D97-AF65-F5344CB8AC3E}">
        <p14:creationId xmlns:p14="http://schemas.microsoft.com/office/powerpoint/2010/main" val="254005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3" id="{54CA623D-F410-418B-B714-0654E259944E}" vid="{41E7EA36-A9D0-4AA6-ABC4-AE8531CAFB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508</Words>
  <Application>Microsoft Office PowerPoint</Application>
  <PresentationFormat>Custom</PresentationFormat>
  <Paragraphs>52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Hebrew Light</vt:lpstr>
      <vt:lpstr>Arial Hebrew Scholar Light</vt:lpstr>
      <vt:lpstr>Calibri</vt:lpstr>
      <vt:lpstr>Calibri Light</vt:lpstr>
      <vt:lpstr>Calluna</vt:lpstr>
      <vt:lpstr>Georgia</vt:lpstr>
      <vt:lpstr>Office Theme</vt:lpstr>
      <vt:lpstr>1_Office Theme</vt:lpstr>
      <vt:lpstr>CFD No. 23 (Folsom Ranch) Amended Improvement Area No. 3 and New Improvement Area No. 7 City Council Presentation - December 14, 2021</vt:lpstr>
      <vt:lpstr>CFD No. 23 - Amended IA No. 3 and New IA No. 7</vt:lpstr>
      <vt:lpstr>PowerPoint Presentation</vt:lpstr>
      <vt:lpstr>CFD No. 23 - Amended IA No. 3 and New IA No. 7</vt:lpstr>
      <vt:lpstr>CFD No. 23 - Amended IA No. 3 and New IA No. 7</vt:lpstr>
      <vt:lpstr>CFD No. 23 - Amended IA No. 3 and New IA No. 7</vt:lpstr>
      <vt:lpstr>CFD No. 23 - Amended IA No. 3 and New IA No.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</dc:creator>
  <cp:lastModifiedBy>Stacey Tamagni</cp:lastModifiedBy>
  <cp:revision>43</cp:revision>
  <cp:lastPrinted>2021-11-04T16:06:29Z</cp:lastPrinted>
  <dcterms:created xsi:type="dcterms:W3CDTF">2016-05-05T09:57:53Z</dcterms:created>
  <dcterms:modified xsi:type="dcterms:W3CDTF">2021-12-14T15:52:05Z</dcterms:modified>
</cp:coreProperties>
</file>