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98" r:id="rId6"/>
    <p:sldId id="296" r:id="rId7"/>
    <p:sldId id="315" r:id="rId8"/>
    <p:sldId id="314" r:id="rId9"/>
    <p:sldId id="295" r:id="rId10"/>
    <p:sldId id="316" r:id="rId11"/>
    <p:sldId id="300" r:id="rId12"/>
    <p:sldId id="308" r:id="rId13"/>
    <p:sldId id="307" r:id="rId14"/>
    <p:sldId id="31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E8A87-303F-446A-B919-B49B093370B7}" v="32" dt="2021-11-08T23:19:33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57" autoAdjust="0"/>
  </p:normalViewPr>
  <p:slideViewPr>
    <p:cSldViewPr snapToGrid="0">
      <p:cViewPr varScale="1">
        <p:scale>
          <a:sx n="59" d="100"/>
          <a:sy n="59" d="100"/>
        </p:scale>
        <p:origin x="78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6EABD2-02F2-4F4D-8BE1-D12F424DE3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A87E7-10EE-466F-8ECA-18476F0A06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B2FED2-9130-41DF-A760-53D16BCB722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9D2E9-D080-43D1-8FB9-B97FB6BB62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6C121-1D6E-40D1-A829-10C7943E0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D90701-8A2E-49E3-BF19-017732F9F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793543-5653-4976-9AA2-178C137E8E9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9F396E-A8B9-43D1-859A-24514844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F396E-A8B9-43D1-859A-245148444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1" b="14974"/>
          <a:stretch/>
        </p:blipFill>
        <p:spPr>
          <a:xfrm>
            <a:off x="0" y="0"/>
            <a:ext cx="12188952" cy="506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777" y="5298740"/>
            <a:ext cx="9144000" cy="1012950"/>
          </a:xfr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E1A0E-7686-4356-A4FE-24C95DB3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9A179-2A5E-4C94-A357-4CF1D71D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BE4A7-70DC-4C03-A74D-69DCDB63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617242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8A335-D155-4993-B8CB-B771C821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B2421-504C-463D-A40D-F9310A09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A39A-7480-4DFC-BF09-18B59C45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rgbClr val="143C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0C3E7-9FEB-4947-A97E-6AEA51FA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FF1F3-0178-4A2E-AC3E-3170C0B0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4AE77-90D8-4A76-94EB-E3580650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593179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EB57-0784-4D1B-AF18-DB77BDF4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81B85B6-85EB-49BB-8376-F6F9F128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0DD7D5-1C10-491F-9A3D-067BB91B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4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9507370" cy="1325563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B522E-407F-4735-B8F0-49A02142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D46714F-AEED-49BC-B643-BF2AF8C4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835E76-1C41-4DD0-8235-24D294DC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540042"/>
            <a:ext cx="3932237" cy="104257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1540042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picture or content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2079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6749C-4910-4EFE-98EE-B71B070F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737940-7C76-47F3-BAB3-19AA7C04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EA5851-3486-4DE1-BB39-5410E540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9496926" cy="1325563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A77EE-2E77-40F4-9123-9A1AC24F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6DF96-A2F7-405E-9093-B46BA0B5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5EC0A-6433-443D-B770-B75FACAA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9288-F186-429E-8A00-6FD29A87D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059" y="823315"/>
            <a:ext cx="8945882" cy="2680113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5400" dirty="0"/>
            </a:br>
            <a:r>
              <a:rPr lang="en-US" sz="5400" dirty="0"/>
              <a:t>Financial Update </a:t>
            </a:r>
            <a:br>
              <a:rPr lang="en-US" sz="5400" dirty="0"/>
            </a:br>
            <a:r>
              <a:rPr lang="en-US" sz="5000" dirty="0"/>
              <a:t>1</a:t>
            </a:r>
            <a:r>
              <a:rPr lang="en-US" sz="5000" baseline="30000" dirty="0"/>
              <a:t>st</a:t>
            </a:r>
            <a:r>
              <a:rPr lang="en-US" sz="5000" dirty="0"/>
              <a:t> Quarter Fiscal Year 2021-22</a:t>
            </a:r>
            <a:br>
              <a:rPr lang="en-US" sz="4800" dirty="0"/>
            </a:b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31ADA-067C-4FD9-A93B-EAB1E8CE1CE3}"/>
              </a:ext>
            </a:extLst>
          </p:cNvPr>
          <p:cNvSpPr txBox="1"/>
          <p:nvPr/>
        </p:nvSpPr>
        <p:spPr>
          <a:xfrm>
            <a:off x="71120" y="5029200"/>
            <a:ext cx="994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Presentation to the Folsom City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Georgia" panose="02040502050405020303" pitchFamily="18" charset="0"/>
              </a:rPr>
              <a:t>November 9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3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936" y="198466"/>
            <a:ext cx="11606361" cy="160898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Risk Management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06421-E9D1-4D84-80E2-D2D9BF78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54832-719A-4B92-A9EB-42F4ACAB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2" y="1936854"/>
            <a:ext cx="9800264" cy="29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936" y="198466"/>
            <a:ext cx="11606361" cy="1608980"/>
          </a:xfrm>
        </p:spPr>
        <p:txBody>
          <a:bodyPr>
            <a:noAutofit/>
          </a:bodyPr>
          <a:lstStyle/>
          <a:p>
            <a:pPr algn="ctr"/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C18F94-BC27-4474-A38A-8A90C4888DD6}"/>
              </a:ext>
            </a:extLst>
          </p:cNvPr>
          <p:cNvSpPr/>
          <p:nvPr/>
        </p:nvSpPr>
        <p:spPr>
          <a:xfrm>
            <a:off x="341376" y="2875002"/>
            <a:ext cx="11216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ECE70-4E85-46B8-866F-467E5205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19EE-01C0-4E3C-A9E7-A82DBA2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0" y="35434"/>
            <a:ext cx="9617242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Unaudited General Fund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4C933-330F-4D14-888C-3952407B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B66C-5D49-40AF-A8D0-19DA6138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1248"/>
            <a:ext cx="8747783" cy="47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61" y="-154876"/>
            <a:ext cx="11606361" cy="160898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Sales Tax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B687-B859-4E12-921B-9115DCAD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34A15-1292-417C-8E6A-067984DA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2" y="1454104"/>
            <a:ext cx="10573473" cy="490224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22A9F2-8778-4DBC-9DED-B690330AE8E8}"/>
              </a:ext>
            </a:extLst>
          </p:cNvPr>
          <p:cNvCxnSpPr>
            <a:cxnSpLocks/>
          </p:cNvCxnSpPr>
          <p:nvPr/>
        </p:nvCxnSpPr>
        <p:spPr>
          <a:xfrm flipV="1">
            <a:off x="1677760" y="2318657"/>
            <a:ext cx="8674554" cy="1877106"/>
          </a:xfrm>
          <a:prstGeom prst="line">
            <a:avLst/>
          </a:prstGeom>
          <a:ln cap="flat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" y="-89561"/>
            <a:ext cx="11606361" cy="1608980"/>
          </a:xfrm>
        </p:spPr>
        <p:txBody>
          <a:bodyPr>
            <a:noAutofit/>
          </a:bodyPr>
          <a:lstStyle/>
          <a:p>
            <a:r>
              <a:rPr lang="en-US" dirty="0"/>
              <a:t>General Fund - Expenditures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B687-B859-4E12-921B-9115DCAD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26D61-B3F2-4FC1-8416-C5E5086A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9" y="1873023"/>
            <a:ext cx="11292165" cy="3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" y="-89561"/>
            <a:ext cx="11606361" cy="1608980"/>
          </a:xfrm>
        </p:spPr>
        <p:txBody>
          <a:bodyPr>
            <a:noAutofit/>
          </a:bodyPr>
          <a:lstStyle/>
          <a:p>
            <a:r>
              <a:rPr lang="en-US" dirty="0"/>
              <a:t>General Fund - Expenditures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1AFC-BFF7-4254-8798-CDAA8D31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DFEC4-61FD-488A-8D54-E37CF0AA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47" y="1519419"/>
            <a:ext cx="8220210" cy="48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A0E0-20E7-40BD-A31B-DB73ECAA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1" y="-118976"/>
            <a:ext cx="10972800" cy="1608980"/>
          </a:xfrm>
        </p:spPr>
        <p:txBody>
          <a:bodyPr>
            <a:noAutofit/>
          </a:bodyPr>
          <a:lstStyle/>
          <a:p>
            <a:r>
              <a:rPr lang="en-US" dirty="0"/>
              <a:t>General Fund – Revenues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933B5-67FD-4916-A3FE-04D6D48C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1BA66-F3B2-4A8D-A0A8-8368533E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7" y="1714500"/>
            <a:ext cx="11212781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933B5-67FD-4916-A3FE-04D6D48C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D53E69-AFBA-4CD4-A8B8-942486FC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4" y="32657"/>
            <a:ext cx="961724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FY 21-22 General Fund Totals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734ED-7B5F-44E8-8BE0-D386E870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6" y="1678440"/>
            <a:ext cx="10388879" cy="42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19EE-01C0-4E3C-A9E7-A82DBA2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76" y="0"/>
            <a:ext cx="9617242" cy="1325563"/>
          </a:xfrm>
        </p:spPr>
        <p:txBody>
          <a:bodyPr/>
          <a:lstStyle/>
          <a:p>
            <a:r>
              <a:rPr lang="en-US" dirty="0"/>
              <a:t>General Fund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FA083-394B-493C-992F-0C7E98FB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10BB6-79FE-4FBB-BB7A-9CE66EE8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0" y="1532746"/>
            <a:ext cx="9725121" cy="4823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33CD4-2FBA-4295-9C7D-855E58A3112F}"/>
              </a:ext>
            </a:extLst>
          </p:cNvPr>
          <p:cNvSpPr txBox="1"/>
          <p:nvPr/>
        </p:nvSpPr>
        <p:spPr>
          <a:xfrm>
            <a:off x="7903028" y="5940776"/>
            <a:ext cx="9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Unaudited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800AC-1E41-4786-B60C-168DBC313271}"/>
              </a:ext>
            </a:extLst>
          </p:cNvPr>
          <p:cNvSpPr txBox="1"/>
          <p:nvPr/>
        </p:nvSpPr>
        <p:spPr>
          <a:xfrm>
            <a:off x="8899072" y="5948583"/>
            <a:ext cx="9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Projected</a:t>
            </a:r>
          </a:p>
        </p:txBody>
      </p:sp>
    </p:spTree>
    <p:extLst>
      <p:ext uri="{BB962C8B-B14F-4D97-AF65-F5344CB8AC3E}">
        <p14:creationId xmlns:p14="http://schemas.microsoft.com/office/powerpoint/2010/main" val="266213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A5742A-F513-4905-8FB4-2F1FD75F60C4}"/>
              </a:ext>
            </a:extLst>
          </p:cNvPr>
          <p:cNvSpPr txBox="1"/>
          <p:nvPr/>
        </p:nvSpPr>
        <p:spPr>
          <a:xfrm>
            <a:off x="1036240" y="2699176"/>
            <a:ext cx="949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Internal Service Fund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397D96-D247-43C9-9ED6-2ECE82BEF83B}"/>
              </a:ext>
            </a:extLst>
          </p:cNvPr>
          <p:cNvSpPr/>
          <p:nvPr/>
        </p:nvSpPr>
        <p:spPr>
          <a:xfrm>
            <a:off x="532744" y="2034072"/>
            <a:ext cx="10895700" cy="2743201"/>
          </a:xfrm>
          <a:prstGeom prst="roundRect">
            <a:avLst/>
          </a:prstGeom>
          <a:noFill/>
          <a:ln w="73025">
            <a:solidFill>
              <a:srgbClr val="DEBF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2ED25-3D2D-42BA-8EAD-84D29493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9288-F186-429E-8A00-6FD29A87D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91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" id="{2D55B377-DCE9-4AA7-9C83-99A298D83311}" vid="{8CE1AEA8-30A3-42C9-AEBF-CE3E96FA3F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75F1A14DBF84B8CA41785F975417C" ma:contentTypeVersion="10" ma:contentTypeDescription="Create a new document." ma:contentTypeScope="" ma:versionID="108b5f8126a371c119e95d4068581f5a">
  <xsd:schema xmlns:xsd="http://www.w3.org/2001/XMLSchema" xmlns:xs="http://www.w3.org/2001/XMLSchema" xmlns:p="http://schemas.microsoft.com/office/2006/metadata/properties" xmlns:ns3="b8d37339-b5b2-4c1c-b5ce-048b2f3d7a67" targetNamespace="http://schemas.microsoft.com/office/2006/metadata/properties" ma:root="true" ma:fieldsID="e7448119feb29fda64c7aadda5fd36db" ns3:_="">
    <xsd:import namespace="b8d37339-b5b2-4c1c-b5ce-048b2f3d7a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37339-b5b2-4c1c-b5ce-048b2f3d7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0B876-72ED-45CB-9D00-686000718A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A62D6-51D8-46FB-939F-182E12657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37339-b5b2-4c1c-b5ce-048b2f3d7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9F963D-9B4F-421E-A50C-6C5D9D2246A3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b8d37339-b5b2-4c1c-b5ce-048b2f3d7a67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4505</TotalTime>
  <Words>68</Words>
  <Application>Microsoft Office PowerPoint</Application>
  <PresentationFormat>Widescreen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Georgia</vt:lpstr>
      <vt:lpstr>1_Office Theme</vt:lpstr>
      <vt:lpstr> Financial Update  1st Quarter Fiscal Year 2021-22 </vt:lpstr>
      <vt:lpstr>Unaudited General Fund Results</vt:lpstr>
      <vt:lpstr>Sales Tax Update</vt:lpstr>
      <vt:lpstr>General Fund - Expenditures</vt:lpstr>
      <vt:lpstr>General Fund - Expenditures</vt:lpstr>
      <vt:lpstr>General Fund – Revenues</vt:lpstr>
      <vt:lpstr>FY 21-22 General Fund Totals</vt:lpstr>
      <vt:lpstr>General Fund Summary</vt:lpstr>
      <vt:lpstr>PowerPoint Presentation</vt:lpstr>
      <vt:lpstr>Risk Management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2019-20 3rd Quarter Financial Report</dc:title>
  <dc:creator>Stacey Tamagni</dc:creator>
  <cp:lastModifiedBy>Stacey Tamagni</cp:lastModifiedBy>
  <cp:revision>6</cp:revision>
  <cp:lastPrinted>2021-11-05T16:06:07Z</cp:lastPrinted>
  <dcterms:created xsi:type="dcterms:W3CDTF">2020-05-15T19:28:50Z</dcterms:created>
  <dcterms:modified xsi:type="dcterms:W3CDTF">2021-11-09T22:06:45Z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0x0101003A575F1A14DBF84B8CA41785F975417C</vt:lpwstr>
  </property>
</Properties>
</file>