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32"/>
  </p:notesMasterIdLst>
  <p:sldIdLst>
    <p:sldId id="256" r:id="rId3"/>
    <p:sldId id="298" r:id="rId4"/>
    <p:sldId id="299" r:id="rId5"/>
    <p:sldId id="258" r:id="rId6"/>
    <p:sldId id="320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8" r:id="rId24"/>
    <p:sldId id="321" r:id="rId25"/>
    <p:sldId id="329" r:id="rId26"/>
    <p:sldId id="324" r:id="rId27"/>
    <p:sldId id="325" r:id="rId28"/>
    <p:sldId id="326" r:id="rId29"/>
    <p:sldId id="300" r:id="rId30"/>
    <p:sldId id="301" r:id="rId31"/>
  </p:sldIdLst>
  <p:sldSz cx="9144000" cy="6858000" type="screen4x3"/>
  <p:notesSz cx="7010400" cy="9236075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EB Garamond" panose="00000500000000000000" pitchFamily="2" charset="0"/>
      <p:regular r:id="rId37"/>
      <p:bold r:id="rId38"/>
      <p:italic r:id="rId39"/>
      <p:boldItalic r:id="rId40"/>
    </p:embeddedFont>
    <p:embeddedFont>
      <p:font typeface="Garamond" panose="02020404030301010803" pitchFamily="18" charset="0"/>
      <p:regular r:id="rId41"/>
      <p:bold r:id="rId42"/>
      <p: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j2+imgXNDS+QYhxlZmLSSQxnBe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B92EE1-482D-476E-91BA-50F25D76709D}" v="177" dt="2021-09-09T15:40:19.014"/>
  </p1510:revLst>
</p1510:revInfo>
</file>

<file path=ppt/tableStyles.xml><?xml version="1.0" encoding="utf-8"?>
<a:tblStyleLst xmlns:a="http://schemas.openxmlformats.org/drawingml/2006/main" def="{91E02EA7-3355-43AC-B759-658271C0D923}">
  <a:tblStyle styleId="{91E02EA7-3355-43AC-B759-658271C0D923}" styleName="Table_0">
    <a:wholeTbl>
      <a:tcTxStyle b="off" i="off">
        <a:font>
          <a:latin typeface="Tw Cen MT"/>
          <a:ea typeface="Tw Cen MT"/>
          <a:cs typeface="Tw Cen M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2F7"/>
          </a:solidFill>
        </a:fill>
      </a:tcStyle>
    </a:wholeTbl>
    <a:band1H>
      <a:tcTxStyle/>
      <a:tcStyle>
        <a:tcBdr/>
        <a:fill>
          <a:solidFill>
            <a:srgbClr val="DCE5E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CE5E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w Cen MT"/>
          <a:ea typeface="Tw Cen MT"/>
          <a:cs typeface="Tw Cen M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5107" autoAdjust="0"/>
  </p:normalViewPr>
  <p:slideViewPr>
    <p:cSldViewPr snapToGrid="0">
      <p:cViewPr varScale="1">
        <p:scale>
          <a:sx n="108" d="100"/>
          <a:sy n="108" d="100"/>
        </p:scale>
        <p:origin x="187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5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675" y="5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3523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352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3:notes"/>
          <p:cNvSpPr txBox="1">
            <a:spLocks noGrp="1"/>
          </p:cNvSpPr>
          <p:nvPr>
            <p:ph type="sldNum" idx="12"/>
          </p:nvPr>
        </p:nvSpPr>
        <p:spPr>
          <a:xfrm>
            <a:off x="3970675" y="8772553"/>
            <a:ext cx="3038155" cy="461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75" tIns="44875" rIns="89775" bIns="448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701361" y="4387845"/>
            <a:ext cx="5607691" cy="4156077"/>
          </a:xfrm>
          <a:prstGeom prst="rect">
            <a:avLst/>
          </a:prstGeom>
        </p:spPr>
        <p:txBody>
          <a:bodyPr spcFirstLastPara="1" wrap="square" lIns="89775" tIns="44875" rIns="89775" bIns="44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0979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" name="Google Shape;19;p1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" name="Google Shape;21;p19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4" name="Google Shape;2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19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body" idx="1"/>
          </p:nvPr>
        </p:nvSpPr>
        <p:spPr>
          <a:xfrm rot="5400000">
            <a:off x="2426208" y="-213360"/>
            <a:ext cx="4526280" cy="81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28"/>
          <p:cNvSpPr txBox="1">
            <a:spLocks noGrp="1"/>
          </p:cNvSpPr>
          <p:nvPr>
            <p:ph type="ft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01" name="Google Shape;101;p28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9"/>
          <p:cNvSpPr txBox="1">
            <a:spLocks noGrp="1"/>
          </p:cNvSpPr>
          <p:nvPr>
            <p:ph type="title"/>
          </p:nvPr>
        </p:nvSpPr>
        <p:spPr>
          <a:xfrm rot="5400000">
            <a:off x="4823619" y="2339181"/>
            <a:ext cx="5516563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body" idx="1"/>
          </p:nvPr>
        </p:nvSpPr>
        <p:spPr>
          <a:xfrm rot="5400000">
            <a:off x="480218" y="586582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dt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29"/>
          <p:cNvSpPr txBox="1">
            <a:spLocks noGrp="1"/>
          </p:cNvSpPr>
          <p:nvPr>
            <p:ph type="ft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07" name="Google Shape;107;p29"/>
          <p:cNvSpPr/>
          <p:nvPr/>
        </p:nvSpPr>
        <p:spPr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8" name="Google Shape;108;p29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9" name="Google Shape;109;p29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10" name="Google Shape;110;p29"/>
          <p:cNvSpPr txBox="1">
            <a:spLocks noGrp="1"/>
          </p:cNvSpPr>
          <p:nvPr>
            <p:ph type="sldNum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20"/>
          <p:cNvCxnSpPr/>
          <p:nvPr/>
        </p:nvCxnSpPr>
        <p:spPr>
          <a:xfrm>
            <a:off x="1295400" y="6360318"/>
            <a:ext cx="7838536" cy="0"/>
          </a:xfrm>
          <a:prstGeom prst="straightConnector1">
            <a:avLst/>
          </a:prstGeom>
          <a:noFill/>
          <a:ln w="15875" cap="flat" cmpd="sng">
            <a:solidFill>
              <a:srgbClr val="C80000">
                <a:alpha val="5490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20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461248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Garamond"/>
              <a:buNone/>
              <a:defRPr sz="3600"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136" cy="497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aramond"/>
                <a:ea typeface="Garamond"/>
                <a:cs typeface="Garamond"/>
                <a:sym typeface="Garamo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20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1"/>
          </p:nvPr>
        </p:nvSpPr>
        <p:spPr>
          <a:xfrm>
            <a:off x="304800" y="1143007"/>
            <a:ext cx="8461248" cy="495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5280" algn="l">
              <a:spcBef>
                <a:spcPts val="700"/>
              </a:spcBef>
              <a:spcAft>
                <a:spcPts val="0"/>
              </a:spcAft>
              <a:buSzPts val="1680"/>
              <a:buChar char="◻"/>
              <a:defRPr sz="2800">
                <a:latin typeface="Garamond"/>
                <a:ea typeface="Garamond"/>
                <a:cs typeface="Garamond"/>
                <a:sym typeface="Garamond"/>
              </a:defRPr>
            </a:lvl1pPr>
            <a:lvl2pPr marL="914400" lvl="1" indent="-335280" algn="l">
              <a:spcBef>
                <a:spcPts val="550"/>
              </a:spcBef>
              <a:spcAft>
                <a:spcPts val="0"/>
              </a:spcAft>
              <a:buSzPts val="1680"/>
              <a:buChar char="🞑"/>
              <a:defRPr sz="2400">
                <a:latin typeface="Garamond"/>
                <a:ea typeface="Garamond"/>
                <a:cs typeface="Garamond"/>
                <a:sym typeface="Garamond"/>
              </a:defRPr>
            </a:lvl2pPr>
            <a:lvl3pPr marL="1371600" lvl="2" indent="-323850" algn="l">
              <a:spcBef>
                <a:spcPts val="500"/>
              </a:spcBef>
              <a:spcAft>
                <a:spcPts val="0"/>
              </a:spcAft>
              <a:buSzPts val="1500"/>
              <a:buChar char="■"/>
              <a:defRPr sz="2000">
                <a:latin typeface="Garamond"/>
                <a:ea typeface="Garamond"/>
                <a:cs typeface="Garamond"/>
                <a:sym typeface="Garamond"/>
              </a:defRPr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 sz="1800">
                <a:latin typeface="Garamond"/>
                <a:ea typeface="Garamond"/>
                <a:cs typeface="Garamond"/>
                <a:sym typeface="Garamond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40" name="Google Shape;40;p20"/>
          <p:cNvPicPr preferRelativeResize="0"/>
          <p:nvPr/>
        </p:nvPicPr>
        <p:blipFill rotWithShape="1">
          <a:blip r:embed="rId2">
            <a:alphaModFix/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3" name="Google Shape;43;p18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4" name="Google Shape;44;p18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5" name="Google Shape;45;p18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48" name="Google Shape;4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" name="Google Shape;49;p18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680"/>
              <a:buNone/>
              <a:defRPr sz="28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126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05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10"/>
              <a:buNone/>
              <a:defRPr sz="1400">
                <a:solidFill>
                  <a:srgbClr val="888888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3" name="Google Shape;53;p21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4" name="Google Shape;54;p21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aramond"/>
              <a:buNone/>
              <a:defRPr sz="4400" b="0" cap="none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0" y="1752600"/>
            <a:ext cx="1295400" cy="7016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2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pic>
        <p:nvPicPr>
          <p:cNvPr id="58" name="Google Shape;5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811" y="0"/>
            <a:ext cx="1671119" cy="12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2"/>
          <p:cNvSpPr txBox="1">
            <a:spLocks noGrp="1"/>
          </p:cNvSpPr>
          <p:nvPr>
            <p:ph type="title"/>
          </p:nvPr>
        </p:nvSpPr>
        <p:spPr>
          <a:xfrm>
            <a:off x="2209800" y="228600"/>
            <a:ext cx="6553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1"/>
          </p:nvPr>
        </p:nvSpPr>
        <p:spPr>
          <a:xfrm>
            <a:off x="609600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body" idx="2"/>
          </p:nvPr>
        </p:nvSpPr>
        <p:spPr>
          <a:xfrm>
            <a:off x="4844901" y="1589567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dt" idx="10"/>
          </p:nvPr>
        </p:nvSpPr>
        <p:spPr>
          <a:xfrm>
            <a:off x="6477000" y="6492875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pic>
        <p:nvPicPr>
          <p:cNvPr id="65" name="Google Shape;6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811" y="0"/>
            <a:ext cx="1671119" cy="120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3"/>
          <p:cNvSpPr txBox="1"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609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body" idx="2"/>
          </p:nvPr>
        </p:nvSpPr>
        <p:spPr>
          <a:xfrm>
            <a:off x="4800600" y="2438400"/>
            <a:ext cx="3886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97180" algn="l">
              <a:spcBef>
                <a:spcPts val="700"/>
              </a:spcBef>
              <a:spcAft>
                <a:spcPts val="0"/>
              </a:spcAft>
              <a:buSzPts val="1080"/>
              <a:buChar char="◻"/>
              <a:defRPr/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72" name="Google Shape;72;p23"/>
          <p:cNvSpPr txBox="1">
            <a:spLocks noGrp="1"/>
          </p:cNvSpPr>
          <p:nvPr>
            <p:ph type="body" idx="3"/>
          </p:nvPr>
        </p:nvSpPr>
        <p:spPr>
          <a:xfrm>
            <a:off x="609600" y="1752600"/>
            <a:ext cx="388620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body" idx="4"/>
          </p:nvPr>
        </p:nvSpPr>
        <p:spPr>
          <a:xfrm>
            <a:off x="4800600" y="1752600"/>
            <a:ext cx="3886200" cy="6400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200"/>
              <a:buFont typeface="Garamond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08610" algn="l">
              <a:spcBef>
                <a:spcPts val="550"/>
              </a:spcBef>
              <a:spcAft>
                <a:spcPts val="0"/>
              </a:spcAft>
              <a:buSzPts val="1260"/>
              <a:buChar char="🞑"/>
              <a:defRPr/>
            </a:lvl2pPr>
            <a:lvl3pPr marL="1371600" lvl="2" indent="-314325" algn="l">
              <a:spcBef>
                <a:spcPts val="500"/>
              </a:spcBef>
              <a:spcAft>
                <a:spcPts val="0"/>
              </a:spcAft>
              <a:buSzPts val="1350"/>
              <a:buChar char="■"/>
              <a:defRPr/>
            </a:lvl3pPr>
            <a:lvl4pPr marL="1828800" lvl="3" indent="-314325" algn="l">
              <a:spcBef>
                <a:spcPts val="400"/>
              </a:spcBef>
              <a:spcAft>
                <a:spcPts val="0"/>
              </a:spcAft>
              <a:buSzPts val="1350"/>
              <a:buChar char="■"/>
              <a:defRPr/>
            </a:lvl4pPr>
            <a:lvl5pPr marL="2286000" lvl="4" indent="-302895" algn="l">
              <a:spcBef>
                <a:spcPts val="400"/>
              </a:spcBef>
              <a:spcAft>
                <a:spcPts val="0"/>
              </a:spcAft>
              <a:buSzPts val="117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25"/>
          <p:cNvSpPr txBox="1">
            <a:spLocks noGrp="1"/>
          </p:cNvSpPr>
          <p:nvPr>
            <p:ph type="sldNum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chemeClr val="dk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8077200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dt" idx="10"/>
          </p:nvPr>
        </p:nvSpPr>
        <p:spPr>
          <a:xfrm>
            <a:off x="0" y="6492875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2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7"/>
          <p:cNvSpPr txBox="1">
            <a:spLocks noGrp="1"/>
          </p:cNvSpPr>
          <p:nvPr>
            <p:ph type="body" idx="1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1020"/>
              <a:buFont typeface="Garamond"/>
              <a:buNone/>
              <a:defRPr sz="1700"/>
            </a:lvl1pPr>
            <a:lvl2pPr marL="914400" lvl="1" indent="-228600" algn="l">
              <a:spcBef>
                <a:spcPts val="550"/>
              </a:spcBef>
              <a:spcAft>
                <a:spcPts val="0"/>
              </a:spcAft>
              <a:buSzPts val="840"/>
              <a:buFont typeface="Garamond"/>
              <a:buNone/>
              <a:defRPr sz="1200"/>
            </a:lvl2pPr>
            <a:lvl3pPr marL="1371600" lvl="2" indent="-228600" algn="l">
              <a:spcBef>
                <a:spcPts val="500"/>
              </a:spcBef>
              <a:spcAft>
                <a:spcPts val="0"/>
              </a:spcAft>
              <a:buSzPts val="750"/>
              <a:buFont typeface="Garamond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675"/>
              <a:buFont typeface="Garamond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585"/>
              <a:buFont typeface="Garamond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/>
          <p:nvPr/>
        </p:nvSpPr>
        <p:spPr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8" name="Google Shape;88;p27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89" name="Google Shape;89;p27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0" name="Google Shape;90;p27"/>
          <p:cNvSpPr txBox="1"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aramond"/>
              <a:buNone/>
              <a:defRPr sz="28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/>
          <p:nvPr/>
        </p:nvSpPr>
        <p:spPr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2" name="Google Shape;92;p27"/>
          <p:cNvSpPr txBox="1">
            <a:spLocks noGrp="1"/>
          </p:cNvSpPr>
          <p:nvPr>
            <p:ph type="dt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0" y="4667249"/>
            <a:ext cx="1447800" cy="663578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lvl="1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lvl="2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lvl="3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lvl="4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lvl="5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lvl="6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lvl="7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lvl="8" indent="0" algn="ctr">
              <a:spcBef>
                <a:spcPts val="0"/>
              </a:spcBef>
              <a:buNone/>
              <a:defRPr sz="28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  <p:sp>
        <p:nvSpPr>
          <p:cNvPr id="94" name="Google Shape;94;p27"/>
          <p:cNvSpPr txBox="1">
            <a:spLocks noGrp="1"/>
          </p:cNvSpPr>
          <p:nvPr>
            <p:ph type="ftr" idx="11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95" name="Google Shape;95;p27"/>
          <p:cNvSpPr>
            <a:spLocks noGrp="1"/>
          </p:cNvSpPr>
          <p:nvPr>
            <p:ph type="pic" idx="2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92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13" name="Google Shape;13;p17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4" name="Google Shape;14;p1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" name="Google Shape;15;p17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909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740"/>
              <a:buFont typeface="Noto Sans Symbols"/>
              <a:buChar char="◻"/>
              <a:defRPr sz="29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44169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820"/>
              <a:buFont typeface="Noto Sans Symbols"/>
              <a:buChar char="🞑"/>
              <a:defRPr sz="26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38137" algn="l" rtl="0"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Noto Sans Symbols"/>
              <a:buChar char="■"/>
              <a:defRPr sz="23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■"/>
              <a:defRPr sz="2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dt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 dirty="0"/>
          </a:p>
        </p:txBody>
      </p:sp>
      <p:sp>
        <p:nvSpPr>
          <p:cNvPr id="30" name="Google Shape;30;p16"/>
          <p:cNvSpPr/>
          <p:nvPr/>
        </p:nvSpPr>
        <p:spPr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1" name="Google Shape;31;p16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2" name="Google Shape;32;p16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" name="Google Shape;33;p16"/>
          <p:cNvSpPr txBox="1">
            <a:spLocks noGrp="1"/>
          </p:cNvSpPr>
          <p:nvPr>
            <p:ph type="sldNum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lsom.ca.us/government/city-clerk-s-office/by-district-elections-overview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 txBox="1">
            <a:spLocks noGrp="1"/>
          </p:cNvSpPr>
          <p:nvPr>
            <p:ph type="ctrTitle"/>
          </p:nvPr>
        </p:nvSpPr>
        <p:spPr>
          <a:xfrm>
            <a:off x="0" y="2076774"/>
            <a:ext cx="9144000" cy="215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600" b="1" dirty="0"/>
              <a:t>City of Folsom</a:t>
            </a:r>
            <a:br>
              <a:rPr lang="en-US" sz="3600" dirty="0"/>
            </a:br>
            <a:r>
              <a:rPr lang="en-US" sz="3600" dirty="0"/>
              <a:t>Draft Map Presentation</a:t>
            </a:r>
            <a:endParaRPr sz="3600" dirty="0"/>
          </a:p>
        </p:txBody>
      </p:sp>
      <p:sp>
        <p:nvSpPr>
          <p:cNvPr id="117" name="Google Shape;117;p1"/>
          <p:cNvSpPr txBox="1">
            <a:spLocks noGrp="1"/>
          </p:cNvSpPr>
          <p:nvPr>
            <p:ph type="dt" idx="10"/>
          </p:nvPr>
        </p:nvSpPr>
        <p:spPr>
          <a:xfrm>
            <a:off x="0" y="6068699"/>
            <a:ext cx="221225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EB Garamond"/>
                <a:ea typeface="EB Garamond"/>
                <a:cs typeface="EB Garamond"/>
                <a:sym typeface="EB Garamond"/>
              </a:rPr>
              <a:t>January 11, 2022</a:t>
            </a:r>
            <a:endParaRPr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8" name="Google Shape;118;p1"/>
          <p:cNvSpPr txBox="1">
            <a:spLocks noGrp="1"/>
          </p:cNvSpPr>
          <p:nvPr>
            <p:ph type="subTitle" idx="1"/>
          </p:nvPr>
        </p:nvSpPr>
        <p:spPr>
          <a:xfrm>
            <a:off x="2362200" y="6096000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ct val="60000"/>
              <a:buNone/>
            </a:pPr>
            <a:r>
              <a:rPr lang="en-US" dirty="0"/>
              <a:t> </a:t>
            </a:r>
            <a:r>
              <a:rPr lang="en-US" sz="3600" dirty="0"/>
              <a:t>Doug </a:t>
            </a:r>
            <a:r>
              <a:rPr lang="en-US" sz="3600" dirty="0" err="1"/>
              <a:t>Yoakam</a:t>
            </a:r>
            <a:r>
              <a:rPr lang="en-US" sz="3600" dirty="0"/>
              <a:t>, Consultant</a:t>
            </a:r>
            <a:endParaRPr dirty="0"/>
          </a:p>
          <a:p>
            <a:pPr marL="0" lvl="0" indent="0" algn="r" rtl="0">
              <a:spcBef>
                <a:spcPts val="700"/>
              </a:spcBef>
              <a:spcAft>
                <a:spcPts val="0"/>
              </a:spcAft>
              <a:buSzPct val="60000"/>
              <a:buNone/>
            </a:pPr>
            <a:r>
              <a:rPr lang="en-US" sz="3600" dirty="0"/>
              <a:t>National Demographics Corporation</a:t>
            </a:r>
            <a:endParaRPr dirty="0"/>
          </a:p>
        </p:txBody>
      </p:sp>
      <p:sp>
        <p:nvSpPr>
          <p:cNvPr id="120" name="Google Shape;120;p1"/>
          <p:cNvSpPr txBox="1"/>
          <p:nvPr/>
        </p:nvSpPr>
        <p:spPr>
          <a:xfrm>
            <a:off x="2438400" y="6068698"/>
            <a:ext cx="6629400" cy="667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Garamond"/>
              <a:buNone/>
            </a:pPr>
            <a:endParaRPr sz="3200" b="0" i="0" u="none" strike="noStrike" cap="none" dirty="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Dooley Submission</a:t>
            </a:r>
          </a:p>
        </p:txBody>
      </p:sp>
      <p:pic>
        <p:nvPicPr>
          <p:cNvPr id="4" name="Picture 3" descr="Folsom - Doole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091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Identical to 9 other maps</a:t>
            </a:r>
            <a:br>
              <a:rPr lang="en-US" dirty="0"/>
            </a:br>
            <a:r>
              <a:rPr lang="en-US" dirty="0"/>
              <a:t>7.48% Total Deviation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Dooley Statistics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47979" y="1480085"/>
          <a:ext cx="8772032" cy="2944681"/>
        </p:xfrm>
        <a:graphic>
          <a:graphicData uri="http://schemas.openxmlformats.org/drawingml/2006/table">
            <a:tbl>
              <a:tblPr/>
              <a:tblGrid>
                <a:gridCol w="548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2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2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63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01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82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825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825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825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4825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4825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4825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4825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456786">
                <a:tc gridSpan="2">
                  <a:txBody>
                    <a:bodyPr/>
                    <a:lstStyle/>
                    <a:p>
                      <a:pPr algn="ctr" fontAlgn="auto"/>
                      <a:br>
                        <a:rPr lang="en-US" sz="500" b="1">
                          <a:latin typeface="Roboto"/>
                        </a:rPr>
                      </a:br>
                      <a:r>
                        <a:rPr lang="en-US" sz="500" b="1">
                          <a:latin typeface="Roboto"/>
                        </a:rPr>
                        <a:t>Population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Shapes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Partisan Lean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Demographics (CVAP)DOWNLOAD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 marL="30480" marR="30480" marT="15240" marB="15240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u="none" strike="noStrike">
                          <a:latin typeface="Roboto"/>
                        </a:rPr>
                        <a:t>ID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E3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+/-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E3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E4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Dem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Rep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Oth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E5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White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Minority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Hispanic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Black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Asian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Native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Pacific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02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Un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40E3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E3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E3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1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E3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E4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10E4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E4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E3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E4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E4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D0E4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E4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E4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2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F0E4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F0E5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E5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E6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E5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4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E6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02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1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4021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21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1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27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15,301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21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2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1.95%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102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2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2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2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2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23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22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23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1024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1024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24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4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2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24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65.06%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34.94%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14.69%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12.86%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5.80%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1.27%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0.44%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02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2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6027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27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27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2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14,792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27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-1.44%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2E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2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102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2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28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2F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2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302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2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2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2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B0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2A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74.13%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25.87%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10.60%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2.08%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11.43%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1.03%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0.60%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02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3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2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2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2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B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15,416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2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2E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2.72%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2E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2E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2E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4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2E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2F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602F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2F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2F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B5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2F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80B0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B0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B0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B0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B6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B0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75.79%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24.21%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8.42%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1.60%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11.56%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2.47%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02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4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B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B4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B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A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14,294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00B4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B4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-4.76%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B0B4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B4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4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D0B4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B5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B5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B5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B5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B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B5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C0B6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C0B6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B6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B6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D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E0B6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65.75%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34.25%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8.47%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0.86%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24.17%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0.52%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102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5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40BA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A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BA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0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15,235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BA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B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1.51%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10B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B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50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B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B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B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BC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BB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5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BC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10BD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10BD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BD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D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52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BD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67.68%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32.32%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9.33%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1.44%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18.25%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1.63%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0748"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7050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50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0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9050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5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7.48%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5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50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5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5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5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52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51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52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605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605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5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52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905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69.37%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30.63%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10.86%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4.90%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12.88%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1.29%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0.52%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 err="1"/>
              <a:t>Kempenaar</a:t>
            </a:r>
            <a:r>
              <a:rPr lang="en-US" sz="4000" dirty="0"/>
              <a:t> Submission</a:t>
            </a:r>
          </a:p>
        </p:txBody>
      </p:sp>
      <p:pic>
        <p:nvPicPr>
          <p:cNvPr id="5" name="Picture 4" descr="Folsom - Kempenaa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091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Nearly perfect deviations</a:t>
            </a:r>
            <a:br>
              <a:rPr lang="en-US" dirty="0"/>
            </a:br>
            <a:r>
              <a:rPr lang="en-US" dirty="0"/>
              <a:t>1.32% Total Deviation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 err="1"/>
              <a:t>Kempenaar</a:t>
            </a:r>
            <a:r>
              <a:rPr lang="en-US" sz="4000" dirty="0"/>
              <a:t> Statistics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1728" y="1433593"/>
          <a:ext cx="8919280" cy="2557222"/>
        </p:xfrm>
        <a:graphic>
          <a:graphicData uri="http://schemas.openxmlformats.org/drawingml/2006/table">
            <a:tbl>
              <a:tblPr/>
              <a:tblGrid>
                <a:gridCol w="557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0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40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96694"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sz="500" b="1" dirty="0" err="1">
                          <a:latin typeface="Roboto"/>
                        </a:rPr>
                        <a:t>PopulationN</a:t>
                      </a:r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Shapes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Partisan Lean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Demographics (CVAP)DOWNLOAD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 marL="30480" marR="30480" marT="15240" marB="15240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u="none" strike="noStrike">
                          <a:latin typeface="Roboto"/>
                        </a:rPr>
                        <a:t>ID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3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+/-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5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C6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Dem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Rep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Oth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0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 dirty="0">
                          <a:latin typeface="Roboto"/>
                        </a:rPr>
                        <a:t>White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Minority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Hispanic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Black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Asian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Native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Pacific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66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Un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3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3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3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1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3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5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56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C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54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18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C3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C9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C9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C9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C6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1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C9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800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0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6B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0F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1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6B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566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1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1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1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1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1F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14,959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E01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18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-0.33%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18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18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18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00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18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1A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1A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1A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19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1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1A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801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1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1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1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0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15,614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1B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64.81%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35.19%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14.26%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13.14%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6.05%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1.36%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0.45%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566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2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1F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61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1F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0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15,006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61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00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-0.01%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00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00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00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0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00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01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01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01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1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8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01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B00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B00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0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0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09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10,390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D002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75.68%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24.32%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7.31%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1.29%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14.23%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1.42%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566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3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500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0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0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0C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15,134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700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0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0.84%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400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0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0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0D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0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08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5008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08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8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0E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7008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8009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09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09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09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0F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10,448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09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74.15%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25.85%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11.39%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2.08%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10.84%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0.90%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0.57%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566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4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0C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0D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0C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21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14,936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0D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D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-0.48%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C00D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0D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0D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23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E00D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0E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D00E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0E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0E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23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F00E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F00F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0F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0F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7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8,295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F0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67.55%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32.45%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8.92%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0.98%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21.01%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0.71%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0.36%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566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5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21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21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21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2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15,003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E021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23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-0.03%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2023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23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23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4023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23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8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2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4027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4027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27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7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8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9,005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27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66.13%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33.87%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10.22%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1.70%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18.03%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2.02%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1.33%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566"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702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2E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2C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002E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81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2081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81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4081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3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7083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83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82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83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C08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C08F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30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84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10,750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30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69.37%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30.63%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10.86%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4.90%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12.88%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1.29%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0.52%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Goss Submission</a:t>
            </a:r>
          </a:p>
        </p:txBody>
      </p:sp>
      <p:pic>
        <p:nvPicPr>
          <p:cNvPr id="5" name="Picture 4" descr="Folsom - Go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083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District 4 purposely </a:t>
            </a:r>
            <a:r>
              <a:rPr lang="en-US" dirty="0" err="1"/>
              <a:t>underpopulated</a:t>
            </a:r>
            <a:r>
              <a:rPr lang="en-US" dirty="0"/>
              <a:t>. Not compliant with equal population standard.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Goss Statistics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3223260"/>
          <a:ext cx="6096000" cy="411480"/>
        </p:xfrm>
        <a:graphic>
          <a:graphicData uri="http://schemas.openxmlformats.org/drawingml/2006/table">
            <a:tbl>
              <a:tblPr/>
              <a:tblGrid>
                <a:gridCol w="483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l" fontAlgn="auto"/>
                      <a:endParaRPr lang="en-US" sz="500" b="0">
                        <a:latin typeface="Roboto"/>
                      </a:endParaRPr>
                    </a:p>
                  </a:txBody>
                  <a:tcPr marL="30480" marR="3048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Map</a:t>
                      </a:r>
                    </a:p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Statistics</a:t>
                      </a:r>
                    </a:p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Analyze</a:t>
                      </a:r>
                    </a:p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Compare</a:t>
                      </a:r>
                    </a:p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Advanced</a:t>
                      </a:r>
                    </a:p>
                  </a:txBody>
                  <a:tcPr marL="30480" marR="3048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30480" marR="15875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2992" y="1394847"/>
          <a:ext cx="8958016" cy="2572722"/>
        </p:xfrm>
        <a:graphic>
          <a:graphicData uri="http://schemas.openxmlformats.org/drawingml/2006/table">
            <a:tbl>
              <a:tblPr/>
              <a:tblGrid>
                <a:gridCol w="55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987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85858">
                <a:tc>
                  <a:txBody>
                    <a:bodyPr/>
                    <a:lstStyle/>
                    <a:p>
                      <a:pPr algn="ctr" fontAlgn="auto"/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Population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Shapes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Partisan Lean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Demographics (CVAP)DOWNLOAD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u="none" strike="noStrike">
                          <a:latin typeface="Roboto"/>
                        </a:rPr>
                        <a:t>ID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C6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+/-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C7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08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Dem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Rep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Oth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0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White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Minority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Hispanic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Black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Asian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Native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Pacific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Un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C6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C6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C6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4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D0C6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C7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C7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C7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C7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4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C7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8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08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08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08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4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08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C00C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C00C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0C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0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45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F00C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40.00%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1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4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4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4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4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15,627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4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4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4.12%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4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4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4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4A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4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4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4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45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44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0045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004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4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4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45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4E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16,970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46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66.83%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33.17%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14.56%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12.22%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4.92%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1.15%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0.41%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2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4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4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4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15,133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D04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4A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0.83%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4A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4A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4A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D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4A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4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604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4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D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4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204E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204E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E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4E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8,493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404E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67.63%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32.37%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7.05%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0.80%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24.02%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0.35%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3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60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5F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15,006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D1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-0.01%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D1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D2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D0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0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D2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DC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50DC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DC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D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DC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A073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73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73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2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63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10,049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F073A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71.39%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28.61%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8.91%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1.47%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14.88%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2.02%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0.85%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4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505F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5F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5F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6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12,843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5F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1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-14.43%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61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61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0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61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6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6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6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68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6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C063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C063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63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63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6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7,060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E063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66.71%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33.29%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9.49%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1.91%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19.46%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1.03%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0.92%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5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6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6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6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6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16,429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6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8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9.47%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68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68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7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6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68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68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68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68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6E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006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006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6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6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6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6F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11,170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6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74.42%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25.58%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10.75%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1.89%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10.55%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1.75%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0.54%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858"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606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6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6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6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6E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23.90%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206E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6E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6D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406E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6E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6E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F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6E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006F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00B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B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B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6F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10,750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40B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69.37%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30.63%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10.86%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4.90%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12.88%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1.29%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0.5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Johnson Submission</a:t>
            </a:r>
          </a:p>
        </p:txBody>
      </p:sp>
      <p:pic>
        <p:nvPicPr>
          <p:cNvPr id="5" name="Picture 4" descr="Folsom - Johns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091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8.84% population deviation is within the 10% threshold tolerated by the courts.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Johnson Statistics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0482" y="1410349"/>
          <a:ext cx="8834032" cy="2513951"/>
        </p:xfrm>
        <a:graphic>
          <a:graphicData uri="http://schemas.openxmlformats.org/drawingml/2006/table">
            <a:tbl>
              <a:tblPr/>
              <a:tblGrid>
                <a:gridCol w="552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212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451223">
                <a:tc gridSpan="2">
                  <a:txBody>
                    <a:bodyPr/>
                    <a:lstStyle/>
                    <a:p>
                      <a:pPr algn="ctr" fontAlgn="auto"/>
                      <a:br>
                        <a:rPr lang="en-US" sz="500" b="1" dirty="0">
                          <a:latin typeface="Roboto"/>
                        </a:rPr>
                      </a:br>
                      <a:r>
                        <a:rPr lang="en-US" sz="500" b="1" dirty="0">
                          <a:latin typeface="Roboto"/>
                        </a:rPr>
                        <a:t>Population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Shapes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Partisan Lean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Demographics (CVAP)DOWNLOAD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 marL="30480" marR="30480" marT="15240" marB="15240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u="none" strike="noStrike">
                          <a:latin typeface="Roboto"/>
                        </a:rPr>
                        <a:t>ID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AB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+/-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AA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A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Dem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Rep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Oth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67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White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Minority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Hispanic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Black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Asian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Native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Pacific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Un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70AB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AB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AB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44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AB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AB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D0AB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AC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AA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3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AC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F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20FB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60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A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38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4060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D067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D067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6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67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C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7068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1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45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45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44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AE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14,938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4045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3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-0.47%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D03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3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3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10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F036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B8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70B8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B9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389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8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00B9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90C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C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CC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C9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CE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CC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65.96%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34.04%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14.61%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12.78%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5.11%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1.25%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0.43%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2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70AE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AE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AE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F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15,585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AE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10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3.84%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2010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10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10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FE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10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1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D01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1B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8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E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1B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A0CE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CE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11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CE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11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75.01%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24.99%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9.40%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1.57%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10.51%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2.78%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0.57%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3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F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F9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F8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3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15,568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70F9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FE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3.73%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FE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F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FE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3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40FF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E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E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E6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E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3A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E6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303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3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3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3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30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67.47%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32.53%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10.78%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2.19%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17.13%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0.95%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1.08%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4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103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3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3C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51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14,688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3DD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B1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-2.13%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B1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38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37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5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38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B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3B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3B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3A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54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3B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A03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3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3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3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E03D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72.33%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27.67%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7.77%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1.02%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18.05%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0.69%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5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52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52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51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5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14,259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52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-4.99%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605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5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5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90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D05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5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505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5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54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92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55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805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5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5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4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57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67.69%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32.31%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8.87%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1.14%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20.63%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0.56%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0.57%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5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90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5F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15,008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90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91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8.84%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91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1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90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9091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9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509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9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92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D09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509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509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9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4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96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69.37%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30.63%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10.86%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4.90%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12.88%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1.29%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0.52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47993" y="402956"/>
            <a:ext cx="64550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Focus on major streets, creeks and other geographic boundaries.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Gorton Submission</a:t>
            </a:r>
          </a:p>
        </p:txBody>
      </p:sp>
      <p:pic>
        <p:nvPicPr>
          <p:cNvPr id="5" name="Picture 4" descr="Folsom - Gort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091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The 10.41% population deviation is greater than the 10% threshold tolerated by the courts.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Gorton Statistics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0736" y="1410349"/>
          <a:ext cx="8950272" cy="2513951"/>
        </p:xfrm>
        <a:graphic>
          <a:graphicData uri="http://schemas.openxmlformats.org/drawingml/2006/table">
            <a:tbl>
              <a:tblPr/>
              <a:tblGrid>
                <a:gridCol w="559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939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451223">
                <a:tc gridSpan="2">
                  <a:txBody>
                    <a:bodyPr/>
                    <a:lstStyle/>
                    <a:p>
                      <a:pPr algn="ctr" fontAlgn="auto"/>
                      <a:br>
                        <a:rPr lang="en-US" sz="500" b="1">
                          <a:latin typeface="Roboto"/>
                        </a:rPr>
                      </a:br>
                      <a:r>
                        <a:rPr lang="en-US" sz="500" b="1">
                          <a:latin typeface="Roboto"/>
                        </a:rPr>
                        <a:t>Population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Shapes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Partisan Lean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Demographics (CVAP)DOWNLOAD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 marL="30480" marR="30480" marT="15240" marB="15240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u="none" strike="noStrike">
                          <a:latin typeface="Roboto"/>
                        </a:rPr>
                        <a:t>ID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+/-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2D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Dem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Rep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Oth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White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Minority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Hispanic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Black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Asian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Native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Pacific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Un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402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2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2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2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2E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82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2D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6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82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80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2080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9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3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0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0019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30C2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C2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C2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0C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90C2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1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4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04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3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3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15,450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04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06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2.95%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06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06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6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3C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D006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0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0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0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0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E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0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100D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100D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0D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0C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47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900D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63.80%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36.20%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13.78%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12.80%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7.87%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1.40%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0.44%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2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3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3A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3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4F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15,050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403A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3C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0.28%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B03C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3D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3C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57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3D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3F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3F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3F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E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5D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3F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E047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47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4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47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48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70.07%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29.93%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9.57%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1.71%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15.86%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1.08%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1.05%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3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4F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B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15,524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5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7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3.44%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57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57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BC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005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A7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40A7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A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5D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BF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A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20B1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20B1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B1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3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70B1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70.17%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29.83%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8.66%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0.87%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19.71%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0.38%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4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BA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BA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B9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B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15,053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BA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BC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0.30%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BC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BD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BC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B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BD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8F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508F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3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BF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B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3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1035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1035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35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34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5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35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77.15%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22.85%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11.02%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1.58%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7.36%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2.27%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0.56%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5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B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B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B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3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13,961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B0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B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-6.98%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B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B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B1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7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B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B3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20B3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B3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B2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F1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B3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A0B5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B5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B5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5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F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E0B5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68.46%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31.54%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8.90%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18.75%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1.09%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0.61%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841"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74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75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3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15,008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75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A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10.41%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B0A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AE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7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AE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F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40F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F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F1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F2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A0F5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F5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F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F3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F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69.37%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30.63%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10.86%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4.90%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12.88%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1.29%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0.52%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xfrm>
            <a:off x="341400" y="2444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Districting Process</a:t>
            </a:r>
            <a:endParaRPr dirty="0"/>
          </a:p>
        </p:txBody>
      </p:sp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  <p:cxnSp>
        <p:nvCxnSpPr>
          <p:cNvPr id="131" name="Google Shape;131;p2"/>
          <p:cNvCxnSpPr/>
          <p:nvPr/>
        </p:nvCxnSpPr>
        <p:spPr>
          <a:xfrm>
            <a:off x="3043500" y="123092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4, 2022</a:t>
            </a:r>
            <a:endParaRPr dirty="0">
              <a:solidFill>
                <a:srgbClr val="002060"/>
              </a:solidFill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9F0BD4C-ED44-432A-B9E3-CC893CA11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0679202"/>
              </p:ext>
            </p:extLst>
          </p:nvPr>
        </p:nvGraphicFramePr>
        <p:xfrm>
          <a:off x="294724" y="1488735"/>
          <a:ext cx="8713250" cy="351538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622644">
                  <a:extLst>
                    <a:ext uri="{9D8B030D-6E8A-4147-A177-3AD203B41FA5}">
                      <a16:colId xmlns:a16="http://schemas.microsoft.com/office/drawing/2014/main" val="2058158948"/>
                    </a:ext>
                  </a:extLst>
                </a:gridCol>
                <a:gridCol w="6090606">
                  <a:extLst>
                    <a:ext uri="{9D8B030D-6E8A-4147-A177-3AD203B41FA5}">
                      <a16:colId xmlns:a16="http://schemas.microsoft.com/office/drawing/2014/main" val="4117527635"/>
                    </a:ext>
                  </a:extLst>
                </a:gridCol>
              </a:tblGrid>
              <a:tr h="43518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56639"/>
                  </a:ext>
                </a:extLst>
              </a:tr>
              <a:tr h="67960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Data Release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August 12,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Bureau releases official 2020 Census population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458942"/>
                  </a:ext>
                </a:extLst>
              </a:tr>
              <a:tr h="86050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Hearing #1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September 14, 2021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neighborhoods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and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Communities of Interest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87677"/>
                  </a:ext>
                </a:extLst>
              </a:tr>
              <a:tr h="67960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 Data Release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September 20 &amp; 27,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 Statewide Database releases California’s official ‘prisoner-adjusted’ 2020 redistricting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378917"/>
                  </a:ext>
                </a:extLst>
              </a:tr>
              <a:tr h="860501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Hearing</a:t>
                      </a:r>
                      <a:r>
                        <a:rPr lang="en-US" sz="1600" b="1" i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#2</a:t>
                      </a:r>
                      <a:endParaRPr lang="en-US" sz="1600" b="1" i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October</a:t>
                      </a:r>
                      <a:r>
                        <a:rPr lang="en-US" sz="1600" b="0" i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12</a:t>
                      </a:r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, 2021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prior to release of draft maps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neighborhoods and Communities of Interest</a:t>
                      </a:r>
                    </a:p>
                    <a:p>
                      <a:pPr marL="285750" indent="-285750">
                        <a:buFont typeface="Arial" pitchFamily="34" charset="0"/>
                        <a:buNone/>
                      </a:pPr>
                      <a:endParaRPr lang="en-US" sz="1600" b="0" baseline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5588"/>
                  </a:ext>
                </a:extLst>
              </a:tr>
            </a:tbl>
          </a:graphicData>
        </a:graphic>
      </p:graphicFrame>
      <p:sp>
        <p:nvSpPr>
          <p:cNvPr id="8" name="Google Shape;193;p8">
            <a:extLst>
              <a:ext uri="{FF2B5EF4-FFF2-40B4-BE49-F238E27FC236}">
                <a16:creationId xmlns:a16="http://schemas.microsoft.com/office/drawing/2014/main" id="{2CBE5DB2-F42E-4931-BE7E-C481633056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6357805"/>
            <a:ext cx="9133936" cy="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C13F3F"/>
              </a:buClr>
              <a:buSzPts val="2000"/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92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 err="1"/>
              <a:t>Efros</a:t>
            </a:r>
            <a:r>
              <a:rPr lang="en-US" sz="4000" dirty="0"/>
              <a:t> Submission</a:t>
            </a:r>
          </a:p>
        </p:txBody>
      </p:sp>
      <p:pic>
        <p:nvPicPr>
          <p:cNvPr id="4" name="Picture 3" descr="Folsom - Efr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091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</a:t>
            </a:r>
            <a:r>
              <a:rPr lang="en-US" sz="4000" dirty="0"/>
              <a:t>3.72% population deviation is within the 10% threshold tolerated by the courts.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 err="1"/>
              <a:t>Efros</a:t>
            </a:r>
            <a:r>
              <a:rPr lang="en-US" sz="4000" dirty="0"/>
              <a:t> Statistics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8476" y="1441345"/>
          <a:ext cx="8934784" cy="2557220"/>
        </p:xfrm>
        <a:graphic>
          <a:graphicData uri="http://schemas.openxmlformats.org/drawingml/2006/table">
            <a:tbl>
              <a:tblPr/>
              <a:tblGrid>
                <a:gridCol w="558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842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458988">
                <a:tc gridSpan="2">
                  <a:txBody>
                    <a:bodyPr/>
                    <a:lstStyle/>
                    <a:p>
                      <a:pPr algn="ctr" fontAlgn="auto"/>
                      <a:br>
                        <a:rPr lang="en-US" sz="500" b="1" dirty="0">
                          <a:latin typeface="Roboto"/>
                        </a:rPr>
                      </a:br>
                      <a:r>
                        <a:rPr lang="en-US" sz="500" b="1" dirty="0">
                          <a:latin typeface="Roboto"/>
                        </a:rPr>
                        <a:t>Population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Shapes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Partisan Lean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Demographics (CVAP)DOWNLOAD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 marL="30480" marR="30480" marT="15240" marB="15240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2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u="none" strike="noStrike">
                          <a:latin typeface="Roboto"/>
                        </a:rPr>
                        <a:t>ID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3C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+/-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BB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B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Dem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Rep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Oth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BF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White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Minority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Hispanic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Black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Asian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Native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Pacific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279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Un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A3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3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3C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A0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00A3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BB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D0BB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BB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BB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A1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F0BB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B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C0B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BD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B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A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BD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80BF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BF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BF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BF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9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F0BF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279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1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A0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A1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A0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8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15,212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A1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2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1.36%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A2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A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A1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9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A4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AD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AD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AE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A7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AEF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309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9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9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9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9C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92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66.77%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33.23%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13.93%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12.51%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4.73%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1.81%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0.42%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279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2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5098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98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8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CB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14,662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7098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9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-2.31%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9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9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9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92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9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9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9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9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9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9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C09C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C09C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9D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9C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9D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71.50%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28.50%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8.42%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0.92%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18.64%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0.34%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279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3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B0CD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90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CB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15,151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90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92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0.95%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92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92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92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96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92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9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509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9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93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9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7094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D09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D09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9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B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F096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68.58%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31.42%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9.33%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1.23%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18.69%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1.84%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279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4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9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9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14,792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D091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96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-1.44%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96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97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96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7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97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23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23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2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9B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24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902B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2B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2C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B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7C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2C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74.13%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25.87%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10.60%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2.08%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11.43%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1.03%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0.60%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279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5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60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0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15,221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79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7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1.42%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407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7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7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71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7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7B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7B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7B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A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73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7B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C07C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C07C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7C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7C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7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E07C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67.68%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32.32%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9.33%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1.44%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18.26%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1.63%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279"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70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71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0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15,008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71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72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3.72%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2072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72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71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72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73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C073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73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73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E073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807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7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7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7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76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69.37%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30.63%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10.86%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4.90%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12.88%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1.29%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0.52%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14420" y="511444"/>
            <a:ext cx="5649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Based on School attendance areas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15262"/>
            <a:ext cx="6477000" cy="9835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ndc 1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894" y="107576"/>
            <a:ext cx="5832505" cy="590133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70482"/>
            <a:ext cx="6477000" cy="991892"/>
          </a:xfrm>
        </p:spPr>
        <p:txBody>
          <a:bodyPr/>
          <a:lstStyle/>
          <a:p>
            <a:r>
              <a:rPr lang="en-US" dirty="0"/>
              <a:t>NDC Map 101 Statistics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NDC Map 101 Statistics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9480" y="1425842"/>
          <a:ext cx="8037990" cy="4586327"/>
        </p:xfrm>
        <a:graphic>
          <a:graphicData uri="http://schemas.openxmlformats.org/drawingml/2006/table">
            <a:tbl>
              <a:tblPr/>
              <a:tblGrid>
                <a:gridCol w="803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379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19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District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3"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14,704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14,747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15,368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15,273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14,946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75,038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Deviation from ideal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-304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-261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360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265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-62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664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Deviation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-2.03%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-1.74%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2.40%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1.77%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-0.41%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4.42%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9.00%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Asian-American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789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Citizen Voting Age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7,480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11,575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10,930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9,808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9,493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49,286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281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Asian/Pac.Isl.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dc 101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834" y="0"/>
            <a:ext cx="5832505" cy="587060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00740"/>
            <a:ext cx="6477000" cy="1061634"/>
          </a:xfrm>
        </p:spPr>
        <p:txBody>
          <a:bodyPr/>
          <a:lstStyle/>
          <a:p>
            <a:r>
              <a:rPr lang="en-US" dirty="0"/>
              <a:t>NDC Map 101A Statistics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NDC Map 101A Statistics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4987" y="1410350"/>
          <a:ext cx="8023890" cy="4598025"/>
        </p:xfrm>
        <a:graphic>
          <a:graphicData uri="http://schemas.openxmlformats.org/drawingml/2006/table">
            <a:tbl>
              <a:tblPr/>
              <a:tblGrid>
                <a:gridCol w="802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23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2019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District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14,556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14,668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15,388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15,125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15,301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75,038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80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Deviation from ideal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-452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-340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380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117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293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Deviation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-3.01%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-2.27%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2.53%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1.95%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8.80%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Asian-American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955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Citizen Voting Age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7,839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9,402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10,762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9,402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11,881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49,286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0194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Asian/Pac.Isl.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4984"/>
            <a:ext cx="6477000" cy="905413"/>
          </a:xfrm>
        </p:spPr>
        <p:txBody>
          <a:bodyPr>
            <a:normAutofit/>
          </a:bodyPr>
          <a:lstStyle/>
          <a:p>
            <a:r>
              <a:rPr lang="en-US" sz="4800" dirty="0"/>
              <a:t>NDC Map 101B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4EBF8-C52C-4DCB-AD54-0C6EABF65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008" y="1117383"/>
            <a:ext cx="7061627" cy="560998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16237"/>
            <a:ext cx="6477000" cy="1038387"/>
          </a:xfrm>
        </p:spPr>
        <p:txBody>
          <a:bodyPr/>
          <a:lstStyle/>
          <a:p>
            <a:r>
              <a:rPr lang="en-US" dirty="0"/>
              <a:t>NDC 101B Statistics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NDC 101B Statistics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2991" y="1410351"/>
          <a:ext cx="8108430" cy="4584165"/>
        </p:xfrm>
        <a:graphic>
          <a:graphicData uri="http://schemas.openxmlformats.org/drawingml/2006/table">
            <a:tbl>
              <a:tblPr/>
              <a:tblGrid>
                <a:gridCol w="810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08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1911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District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14,776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15,057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15,361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15,124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14,720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75,038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165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Deviation from ideal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-232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353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-288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Deviation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-1.55%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2.35%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-1.92%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8.70%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Asian-American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75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Citizen Voting Age Pop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7,486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11,737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10,730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9,961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9,371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49,286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Hisp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White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NH Black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91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% Asian/Pac.Isl.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14%</a:t>
                      </a:r>
                    </a:p>
                  </a:txBody>
                  <a:tcPr marL="8659" marR="8659" marT="865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"/>
          <p:cNvSpPr txBox="1">
            <a:spLocks noGrp="1"/>
          </p:cNvSpPr>
          <p:nvPr>
            <p:ph type="title"/>
          </p:nvPr>
        </p:nvSpPr>
        <p:spPr>
          <a:xfrm>
            <a:off x="5100" y="54125"/>
            <a:ext cx="91338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Your own mapping software?</a:t>
            </a:r>
            <a:endParaRPr dirty="0"/>
          </a:p>
        </p:txBody>
      </p:sp>
      <p:sp>
        <p:nvSpPr>
          <p:cNvPr id="248" name="Google Shape;248;p13"/>
          <p:cNvSpPr txBox="1">
            <a:spLocks noGrp="1"/>
          </p:cNvSpPr>
          <p:nvPr>
            <p:ph type="body" idx="1"/>
          </p:nvPr>
        </p:nvSpPr>
        <p:spPr>
          <a:xfrm>
            <a:off x="410400" y="1171400"/>
            <a:ext cx="8323200" cy="399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13F3F"/>
                </a:solidFill>
              </a:rPr>
              <a:t>Feel free to submit using your own mapping software: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dirty="0">
              <a:solidFill>
                <a:srgbClr val="C13F3F"/>
              </a:solidFill>
            </a:endParaRPr>
          </a:p>
          <a:p>
            <a:pPr marL="894080" lvl="0" indent="-4572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+mj-lt"/>
              <a:buAutoNum type="arabicParenR"/>
            </a:pPr>
            <a:r>
              <a:rPr lang="en-US" sz="2600" dirty="0">
                <a:solidFill>
                  <a:srgbClr val="002060"/>
                </a:solidFill>
              </a:rPr>
              <a:t>A GIS Shapefile and/or a Census Block equivalency file (w/2020 Census Blocks);</a:t>
            </a:r>
          </a:p>
          <a:p>
            <a:pPr marL="894080" lvl="0" indent="-4572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+mj-lt"/>
              <a:buAutoNum type="arabicParenR"/>
            </a:pPr>
            <a:endParaRPr lang="en-US" sz="2600" dirty="0">
              <a:solidFill>
                <a:srgbClr val="002060"/>
              </a:solidFill>
            </a:endParaRPr>
          </a:p>
          <a:p>
            <a:pPr marL="894080" lvl="0" indent="-4572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+mj-lt"/>
              <a:buAutoNum type="arabicParenR"/>
            </a:pPr>
            <a:r>
              <a:rPr lang="en-US" sz="2600" dirty="0">
                <a:solidFill>
                  <a:srgbClr val="002060"/>
                </a:solidFill>
              </a:rPr>
              <a:t>A description of the choices and key points of your map; and, </a:t>
            </a:r>
          </a:p>
          <a:p>
            <a:pPr marL="894080" lvl="0" indent="-4572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+mj-lt"/>
              <a:buAutoNum type="arabicParenR"/>
            </a:pPr>
            <a:endParaRPr lang="en-US" sz="2600" dirty="0">
              <a:solidFill>
                <a:srgbClr val="002060"/>
              </a:solidFill>
            </a:endParaRPr>
          </a:p>
          <a:p>
            <a:pPr marL="894080" lvl="0" indent="-457200" algn="l" rtl="0">
              <a:spcBef>
                <a:spcPts val="55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+mj-lt"/>
              <a:buAutoNum type="arabicParenR"/>
            </a:pPr>
            <a:r>
              <a:rPr lang="en-US" sz="2600" dirty="0">
                <a:solidFill>
                  <a:srgbClr val="002060"/>
                </a:solidFill>
              </a:rPr>
              <a:t>Send to the City of Folsom districting email address</a:t>
            </a:r>
            <a:endParaRPr dirty="0"/>
          </a:p>
        </p:txBody>
      </p:sp>
      <p:sp>
        <p:nvSpPr>
          <p:cNvPr id="250" name="Google Shape;250;p13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dirty="0"/>
          </a:p>
        </p:txBody>
      </p:sp>
      <p:cxnSp>
        <p:nvCxnSpPr>
          <p:cNvPr id="251" name="Google Shape;251;p13"/>
          <p:cNvCxnSpPr/>
          <p:nvPr/>
        </p:nvCxnSpPr>
        <p:spPr>
          <a:xfrm>
            <a:off x="3057000" y="97710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2" name="Google Shape;252;p13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January 11, 2022</a:t>
            </a:r>
          </a:p>
        </p:txBody>
      </p:sp>
    </p:spTree>
    <p:extLst>
      <p:ext uri="{BB962C8B-B14F-4D97-AF65-F5344CB8AC3E}">
        <p14:creationId xmlns:p14="http://schemas.microsoft.com/office/powerpoint/2010/main" val="2401388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968" y="1588576"/>
            <a:ext cx="8702299" cy="4339526"/>
          </a:xfrm>
        </p:spPr>
        <p:txBody>
          <a:bodyPr>
            <a:normAutofit/>
          </a:bodyPr>
          <a:lstStyle/>
          <a:p>
            <a:r>
              <a:rPr lang="en-US" sz="3200" dirty="0"/>
              <a:t>Folsom Districting </a:t>
            </a:r>
            <a:r>
              <a:rPr lang="en-US" sz="3200" dirty="0" err="1"/>
              <a:t>InformationWebsite</a:t>
            </a:r>
            <a:r>
              <a:rPr lang="en-US" sz="3200" dirty="0"/>
              <a:t>:</a:t>
            </a:r>
            <a:br>
              <a:rPr lang="en-US" sz="3200" dirty="0"/>
            </a:br>
            <a:r>
              <a:rPr lang="en-US" sz="3200" dirty="0">
                <a:hlinkClick r:id="rId2"/>
              </a:rPr>
              <a:t>https://www.folsom.ca.us/government/city-clerk-s-office/by-district-elections-overview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Phone Number: 916-461-6025</a:t>
            </a:r>
            <a:br>
              <a:rPr lang="en-US" sz="3200" dirty="0"/>
            </a:br>
            <a:br>
              <a:rPr lang="en-US" dirty="0"/>
            </a:br>
            <a:r>
              <a:rPr lang="en-US" sz="3200" dirty="0"/>
              <a:t>Email comments: </a:t>
            </a:r>
            <a:br>
              <a:rPr lang="en-US" sz="3200" dirty="0"/>
            </a:br>
            <a:r>
              <a:rPr lang="en-US" sz="3200" dirty="0"/>
              <a:t>attydept@folsom.ca.us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"/>
          <p:cNvSpPr txBox="1">
            <a:spLocks noGrp="1"/>
          </p:cNvSpPr>
          <p:nvPr>
            <p:ph type="title"/>
          </p:nvPr>
        </p:nvSpPr>
        <p:spPr>
          <a:xfrm>
            <a:off x="341400" y="244400"/>
            <a:ext cx="84612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Districting Process (continued)</a:t>
            </a:r>
            <a:endParaRPr dirty="0"/>
          </a:p>
        </p:txBody>
      </p:sp>
      <p:sp>
        <p:nvSpPr>
          <p:cNvPr id="128" name="Google Shape;128;p2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  <p:cxnSp>
        <p:nvCxnSpPr>
          <p:cNvPr id="131" name="Google Shape;131;p2"/>
          <p:cNvCxnSpPr/>
          <p:nvPr/>
        </p:nvCxnSpPr>
        <p:spPr>
          <a:xfrm>
            <a:off x="3043500" y="123092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2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4, 2022</a:t>
            </a:r>
            <a:endParaRPr dirty="0">
              <a:solidFill>
                <a:srgbClr val="002060"/>
              </a:solidFill>
            </a:endParaRPr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097CD65F-C36E-4A78-AE72-04EBC48241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131745"/>
              </p:ext>
            </p:extLst>
          </p:nvPr>
        </p:nvGraphicFramePr>
        <p:xfrm>
          <a:off x="113355" y="1738115"/>
          <a:ext cx="8879506" cy="374080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672686">
                  <a:extLst>
                    <a:ext uri="{9D8B030D-6E8A-4147-A177-3AD203B41FA5}">
                      <a16:colId xmlns:a16="http://schemas.microsoft.com/office/drawing/2014/main" val="2058158948"/>
                    </a:ext>
                  </a:extLst>
                </a:gridCol>
                <a:gridCol w="6206820">
                  <a:extLst>
                    <a:ext uri="{9D8B030D-6E8A-4147-A177-3AD203B41FA5}">
                      <a16:colId xmlns:a16="http://schemas.microsoft.com/office/drawing/2014/main" val="4117527635"/>
                    </a:ext>
                  </a:extLst>
                </a:gridCol>
              </a:tblGrid>
              <a:tr h="386154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56639"/>
                  </a:ext>
                </a:extLst>
              </a:tr>
              <a:tr h="94207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Hearing #3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January 11, 2022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after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neighborhoods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and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Communities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of Interest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Discuss, revise draft maps; discuss election sequencing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458942"/>
                  </a:ext>
                </a:extLst>
              </a:tr>
              <a:tr h="94207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Hearing #4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February 8,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2022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after release of draft maps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Educate, solicit input on the communities in the districts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Discuss, determine final map; discuss, determine election sequencing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None/>
                      </a:pPr>
                      <a:endParaRPr lang="en-US" sz="16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378917"/>
                  </a:ext>
                </a:extLst>
              </a:tr>
              <a:tr h="122105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Public Hearing #5</a:t>
                      </a:r>
                    </a:p>
                    <a:p>
                      <a:pPr algn="ctr"/>
                      <a:r>
                        <a:rPr lang="en-US" sz="1600" b="0" dirty="0" err="1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Febrauary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22</a:t>
                      </a: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, 2022</a:t>
                      </a:r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  <a:p>
                      <a:pPr algn="ctr"/>
                      <a:endParaRPr lang="en-US" sz="1600" b="0" i="1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Adopt</a:t>
                      </a:r>
                      <a:r>
                        <a:rPr lang="en-US" sz="1600" b="0" baseline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 final map. 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5588"/>
                  </a:ext>
                </a:extLst>
              </a:tr>
            </a:tbl>
          </a:graphicData>
        </a:graphic>
      </p:graphicFrame>
      <p:sp>
        <p:nvSpPr>
          <p:cNvPr id="8" name="Google Shape;193;p8">
            <a:extLst>
              <a:ext uri="{FF2B5EF4-FFF2-40B4-BE49-F238E27FC236}">
                <a16:creationId xmlns:a16="http://schemas.microsoft.com/office/drawing/2014/main" id="{C58F3CA0-7BB7-4569-938A-2BDEF29171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6406965"/>
            <a:ext cx="9144000" cy="46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13F3F"/>
              </a:buClr>
              <a:buSzPts val="2000"/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40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body" idx="4294967295"/>
          </p:nvPr>
        </p:nvSpPr>
        <p:spPr>
          <a:xfrm>
            <a:off x="111576" y="2013046"/>
            <a:ext cx="2590800" cy="2018180"/>
          </a:xfrm>
          <a:prstGeom prst="rect">
            <a:avLst/>
          </a:prstGeom>
          <a:noFill/>
          <a:ln w="9525" cap="flat" cmpd="sng">
            <a:solidFill>
              <a:srgbClr val="C1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Equal Population</a:t>
            </a: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Federal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b="1" dirty="0">
                <a:solidFill>
                  <a:srgbClr val="002060"/>
                </a:solidFill>
              </a:rPr>
              <a:t>Voting Rights Act</a:t>
            </a: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No Racial Gerrymandering</a:t>
            </a:r>
            <a:endParaRPr lang="en-US" sz="1800" dirty="0">
              <a:solidFill>
                <a:srgbClr val="002060"/>
              </a:solidFill>
            </a:endParaRPr>
          </a:p>
          <a:p>
            <a:pPr marL="640080" lvl="1" indent="-175641" algn="l" rtl="0">
              <a:spcBef>
                <a:spcPts val="550"/>
              </a:spcBef>
              <a:spcAft>
                <a:spcPts val="0"/>
              </a:spcAft>
              <a:buSzPct val="70000"/>
              <a:buNone/>
            </a:pPr>
            <a:endParaRPr sz="600" dirty="0"/>
          </a:p>
        </p:txBody>
      </p:sp>
      <p:sp>
        <p:nvSpPr>
          <p:cNvPr id="139" name="Google Shape;139;p3"/>
          <p:cNvSpPr txBox="1">
            <a:spLocks noGrp="1"/>
          </p:cNvSpPr>
          <p:nvPr>
            <p:ph type="body" idx="4294967295"/>
          </p:nvPr>
        </p:nvSpPr>
        <p:spPr>
          <a:xfrm>
            <a:off x="6025200" y="1983575"/>
            <a:ext cx="3007200" cy="4210748"/>
          </a:xfrm>
          <a:prstGeom prst="rect">
            <a:avLst/>
          </a:prstGeom>
          <a:noFill/>
          <a:ln w="9525" cap="flat" cmpd="sng">
            <a:solidFill>
              <a:srgbClr val="AFC9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Respect voters’ choices / continuity in office</a:t>
            </a:r>
            <a:endParaRPr sz="1800" dirty="0">
              <a:solidFill>
                <a:srgbClr val="002060"/>
              </a:solidFill>
            </a:endParaRPr>
          </a:p>
          <a:p>
            <a:pPr marL="285750" indent="-285750"/>
            <a:r>
              <a:rPr lang="en-US" sz="1800" b="1" dirty="0">
                <a:solidFill>
                  <a:srgbClr val="002060"/>
                </a:solidFill>
              </a:rPr>
              <a:t>Future population growth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111576" y="1368522"/>
            <a:ext cx="2590800" cy="639900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1. Federal Laws</a:t>
            </a:r>
            <a:endParaRPr sz="1800" dirty="0"/>
          </a:p>
        </p:txBody>
      </p:sp>
      <p:sp>
        <p:nvSpPr>
          <p:cNvPr id="141" name="Google Shape;141;p3"/>
          <p:cNvSpPr txBox="1"/>
          <p:nvPr/>
        </p:nvSpPr>
        <p:spPr>
          <a:xfrm>
            <a:off x="2842875" y="1368525"/>
            <a:ext cx="3039600" cy="6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2. California Criteria for </a:t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Cities</a:t>
            </a:r>
            <a:endParaRPr sz="1800" dirty="0"/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425" y="4247200"/>
            <a:ext cx="2457125" cy="162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" name="Google Shape;143;p3"/>
          <p:cNvSpPr txBox="1"/>
          <p:nvPr/>
        </p:nvSpPr>
        <p:spPr>
          <a:xfrm>
            <a:off x="2857788" y="1983575"/>
            <a:ext cx="3009600" cy="4210748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Geographically contiguous</a:t>
            </a:r>
            <a:endParaRPr sz="1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Undivided neighborhoods and “communities of interest” </a:t>
            </a:r>
            <a:endParaRPr b="0" i="0" u="none" strike="noStrike" cap="none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Easily identifiable boundaries</a:t>
            </a:r>
            <a:endParaRPr sz="1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1" i="0" u="none" strike="noStrike" cap="none" dirty="0">
                <a:solidFill>
                  <a:srgbClr val="002060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Compact</a:t>
            </a:r>
            <a:endParaRPr lang="en-US" sz="1800" b="1" dirty="0">
              <a:solidFill>
                <a:srgbClr val="002060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endParaRPr sz="18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800" b="1" u="none" strike="noStrike" cap="none" dirty="0">
                <a:solidFill>
                  <a:srgbClr val="C13F3F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Prohibited: </a:t>
            </a:r>
            <a:r>
              <a:rPr lang="en-US" sz="1800" b="0" u="none" strike="noStrike" cap="none" dirty="0">
                <a:solidFill>
                  <a:srgbClr val="C13F3F"/>
                </a:solidFill>
                <a:latin typeface="Garamond" panose="02020404030301010803" pitchFamily="18" charset="0"/>
                <a:ea typeface="Garamond"/>
                <a:cs typeface="Garamond"/>
                <a:sym typeface="Garamond"/>
              </a:rPr>
              <a:t>“Shall not favor or discriminate against a political party.”</a:t>
            </a:r>
            <a:endParaRPr sz="1800" b="0" u="none" strike="noStrike" cap="none" dirty="0">
              <a:solidFill>
                <a:srgbClr val="C13F3F"/>
              </a:solidFill>
              <a:latin typeface="Garamond" panose="02020404030301010803" pitchFamily="18" charset="0"/>
              <a:ea typeface="Garamond"/>
              <a:cs typeface="Garamond"/>
              <a:sym typeface="Garamond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6022937" y="1368525"/>
            <a:ext cx="3007200" cy="6399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3. Other Traditional Redistricting Principles</a:t>
            </a:r>
            <a:endParaRPr sz="1800" dirty="0"/>
          </a:p>
        </p:txBody>
      </p:sp>
      <p:sp>
        <p:nvSpPr>
          <p:cNvPr id="145" name="Google Shape;145;p3"/>
          <p:cNvSpPr txBox="1">
            <a:spLocks noGrp="1"/>
          </p:cNvSpPr>
          <p:nvPr>
            <p:ph type="title"/>
          </p:nvPr>
        </p:nvSpPr>
        <p:spPr>
          <a:xfrm>
            <a:off x="1103250" y="94664"/>
            <a:ext cx="69375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ramond"/>
              <a:buNone/>
            </a:pPr>
            <a:r>
              <a:rPr lang="en-US" b="1" dirty="0"/>
              <a:t>Districting Rules and Goals</a:t>
            </a:r>
            <a:endParaRPr dirty="0"/>
          </a:p>
        </p:txBody>
      </p:sp>
      <p:sp>
        <p:nvSpPr>
          <p:cNvPr id="146" name="Google Shape;146;p3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700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dirty="0"/>
          </a:p>
        </p:txBody>
      </p:sp>
      <p:cxnSp>
        <p:nvCxnSpPr>
          <p:cNvPr id="147" name="Google Shape;147;p3"/>
          <p:cNvCxnSpPr/>
          <p:nvPr/>
        </p:nvCxnSpPr>
        <p:spPr>
          <a:xfrm>
            <a:off x="3057000" y="1085275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" name="Google Shape;148;p3"/>
          <p:cNvSpPr txBox="1">
            <a:spLocks noGrp="1"/>
          </p:cNvSpPr>
          <p:nvPr>
            <p:ph type="dt" idx="10"/>
          </p:nvPr>
        </p:nvSpPr>
        <p:spPr>
          <a:xfrm>
            <a:off x="7010400" y="6360318"/>
            <a:ext cx="15900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</a:rPr>
              <a:t>January 11, 2022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220" y="1456841"/>
            <a:ext cx="8567980" cy="4410559"/>
          </a:xfrm>
        </p:spPr>
        <p:txBody>
          <a:bodyPr>
            <a:noAutofit/>
          </a:bodyPr>
          <a:lstStyle/>
          <a:p>
            <a:r>
              <a:rPr lang="en-US" sz="3200" dirty="0"/>
              <a:t>8 Public Maps submitted: Leary, Dooley (+9 identical maps), </a:t>
            </a:r>
            <a:r>
              <a:rPr lang="en-US" sz="3200" dirty="0" err="1"/>
              <a:t>Kempenaar</a:t>
            </a:r>
            <a:r>
              <a:rPr lang="en-US" sz="3200" dirty="0"/>
              <a:t>, Cline, Goss, Johnson, Gorton, </a:t>
            </a:r>
            <a:r>
              <a:rPr lang="en-US" sz="3200" dirty="0" err="1"/>
              <a:t>Efros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5 Paper maps submitted: Bulga, </a:t>
            </a:r>
            <a:r>
              <a:rPr lang="en-US" sz="3200" dirty="0" err="1"/>
              <a:t>Nordheim</a:t>
            </a:r>
            <a:r>
              <a:rPr lang="en-US" sz="3200" dirty="0"/>
              <a:t>, Ferrari, Reid, </a:t>
            </a:r>
            <a:r>
              <a:rPr lang="en-US" sz="3200" dirty="0" err="1"/>
              <a:t>Normington</a:t>
            </a:r>
            <a:r>
              <a:rPr lang="en-US" sz="3200" dirty="0"/>
              <a:t> (2).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2 Submissions not compliant: Harrison, Chance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January 3, 2022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Cline Submission</a:t>
            </a:r>
          </a:p>
        </p:txBody>
      </p:sp>
      <p:sp>
        <p:nvSpPr>
          <p:cNvPr id="30722" name="AutoShape 2" descr="data:image/png;base64,iVBORw0KGgoAAAANSUhEUgAABgEAAAO+CAYAAAAt1LX3AAAAAXNSR0IArs4c6QAAIABJREFUeF7svQmUJddZ53kj3p4vl8qsyqpSSbJ2yZaxJEsW3rENPoxpvIAxeINxszUGxk2fYQbohuPD9BhmBjxAjzHYLA02Y3s8uG1jPDAD3W7jFcmSvMjarMXaLFVVVm4v8+1LzPndvPdVvMhYbsSLly8zK56dJ0v5bty494sbd/n/v+//WZubm02R4DMzM1NoNBrdoEstyxKO44TWbNu2xY+3UNB1+u+WZY1U7C4/GAzCb5qgr7qN6j6y/qi++d2m3W4XFhcX7VwuZ/V6vcHm5uagWCz2EjTpUF1i27adz+etTqfTH6dj1Wq1WK/XO+PU4b6WMVwqlfKtVmvXM+r1erlcLpefn5+3KKfHxNrammPbdjeXyw3Saoe3npmZmWKj0YjVz3K5XGi3212/cRtUH+M+n8/nOp3Orv5XKpVCs9n0ff/Tfg66//p55HI5m/eHn36/P2LnqHnJ75kUCoVcsVjMtdvtXr8/yHd7Xbteb4iF+blW0mdIncxF3vYlrY/rGGilUinnNx7d9fLcuD9/o09x7sm1xWKRMT98tjxr/p7mu2XSJsaesqN8xvTftm35T3W9MxgMBDZmLDgRkzJ9YOzk83lbv7T63dXt0VUMBoNBu93uh9XZ7Xbzs7OzdrFYtCl37tw5p1wux3ovvXZgvun3+06v1wudC7ENY5Z+d7vdXpL1KOgZsD6VSiXmi17U+KUs7TV5nn5leBZ8/OYYytfr9fLx48dFLieHs/ysr6+LTqc7sG17YnNsUH9KpZ31ulFvFnr97vlGJTVAdl1mgcwCmQUyC2QWuIAsADRQLpdj7U3TNE+v37erM5Wx9mq6Pewh2SNzfmU/lkY7o85Q6ixUcO/Tvfd1n/nY77JXY//LD/tV9m3s7/jo/TV7a73H9vkt8Rp5wWDA3nvkJ2h/xz6Ve7GfBjrR5fr9vs0eulKpWLOzsyPn6Gaz6dTr9UGpVBqeQ8rlcl6f+0L2rhJfGRdLwEb0tdvtyn042M3S0pL+22Bra2tQKBQmOn4dx+GcU5ifn5eHnvX19UE+n09lzKYxRrM69tYCnJV4P6POhnvbqnh3493k7BoXlwi6C3MCL6Wez5iYmGuisICg+sJwrXg9PTilraQkQFQXWYBYRBRIIRcZ1yJkMcHxwNwDwgvIuBdZ/W/K93eeMqAQYPyQROAlCQNHAZTk6HAcrhv+NumLHlSqjfKe9K/T6QBAGYHXjUajdPLkSfrOojJoNBr9fD5vdG1UGw/y94VCQS5y3W438QZKjS1fwDqpbaJIALiLhYWFA0EChIHjQRvO/UYCuJ+japsEdHmfmGc08ag3bnGfu5qzck+fPjNyaRIyYBIkAI1yPauRzbqel3iX2JxjgyTgLIsgJINnEbUYP9i52Wzu+SaUZ60J2DTB7rjjw1ueQwyEyczMjJy/zp4961Qqlfa49eoDpR8Az4GKscUhJ+k4D2sf40iRghCGicH9ODYIGHNybW82m6yZI9Wtrq6Kfn/Q9zoDxLln0rKaBGg2W/lut5NPWk92XWaBzAKZBTILZBa4UC0AdlMoFKd2/k2TCOAZAkix904BgI4EyrQjS9geMIpI4MwMgAbgDTivuIDhb7zccDDRf6ePSRzQOJOoD/t4SQa495Y41IHrzM3N4ZwjXwd11thFBKi9Mc4pgXvTNIA8TVzoPbibBADz2d7enjgJwPkin89LRyNsgpNRqVQa+3xxoc43B73faeBk+8EGSeYQk3a75jM5r+GkGvcMO6m2mbR/WmUmRgLoDrHA6MHb6/VYYCSLrL+vVCrFOMASQF0Q+x31ADWThrcliycLDgiu+7eft2uYFzWADD8sFngzBuEmLHQsLNVqVU7oW1tbib2MpzVYJnVfteBKBi/pPVj4eY6tVku6NiStx33dISMBAqMHDiIJ4H2+vNv8MN9oz/A4Xjk7XuL50rnVVd+hw4FlbrZqvAFLmwTQDLr2/vYjM5l7gjy319c2y7m8Jebn5wPnHTbiitjcdTAD7GZvzmSZFoufxjs6zToGgwGbjQKHF9qRpqcOa5l7E8OaxcaGQ1mccR3XPtyX9XUSEXVBbQnyDuEQNBgMCkePHh0S/Yzxc+fOCYb6NEmAVrOd73TbGQkQd4Bl5TMLZBbILJBZILOAEKJUml40gH4AmthP44GwP+csERWtG3Yv9tp48ISdhyEcwiJVTaOGw9rhdy5UbdsVgR1Wj3LykFHo7PUKhUKefyuCQZ75iQgolUo2+IibCGi1WgDugN8yIsDlpNIJwlqSRIO72w9exTnS/QynRQJMwskojXGe1bH3FuB8zhl8kue/veiVcsbGcXNiBHCSiAMd0RWmcLMX9tnre0ycBIjqkFrMjOUM0pAhCSIegsBQkzYy6DRB4bd4t1qt0rFjxyTpAMCyuro6tnRElG0PyvdRG5qwfqgXtwgwiV2RS2GvoDcY4zizxiUBaCdyQMVikQgXRwHSkBJ8pUlJ+dvtXRH3OcUlzqg/jCALkwNiwvYDfdN4D+P227S8R/ZFRgnwEwZsFoul8tr6Gh7GobcxJQPSIAF0JAabUtUHgE/ptRN3I7C5WSsrJ5tAIiCKROV7bBgWgmz6jA5LuX6/Xzxy5IgmdpEk6qYBTrNO6MOTIqEjpXnGtWlYBMK4dYddryMEvR50WnKNaCt9PXPnmTNnRC6Xn2gotl97ea7FYmG4ca3VauVJ2iWrO7NAZoHMApkFMgscVgvsBxLAu66Pa2uckSADlBNH7OqiPPipMKoMgCH9Gie6nj6w33efNRS5MCIXGtVBv7Oikh2VZ3V9nuh0OjKqtlKpjBABtVoN59GhxC7Xghl47ct5HUcZ2s1eMkrK0q/dnNn1s3N/Pw0SgP1vpVLJlctleeZbWVnJMKOowXaIvz8sJIDGo3D+Hgefi3rU+txsGg2Ao52fxHTUfQ7691MnAZRnq4wQMDFmElkTb71xSQAGB4tK1GBiEWLgEWXgXjiZzMvlMhP6ECzq9/uIyhv12cQuB7kMmwQ2Gy6Zpl3/9vaPzYj2uiACw0288B0grDvnhFu/0JSBTEICQO7k83n5bAG3GNZaqkVtUuiKS5L8fDQKX7gJgyCwNSEJEJjDIwjQ1zY+aCSAd6xoHXhFyjDXyPeT8baT78MqNZpNJLoSv0ZeyaBxSQC10ZXSPO65MamHjxuw9IsGMFkAtRTNXucGSPxQJnwhcjWO4xQ1SE2OF8uyUiEBaDr25sM8ELX2jNtVcgBwaopLLo17X64PCm3n4MUhaHZ2dngb5kdIgHx+snqsfv3KSIA0nnZWR2aBzAKZBTILZBZAIjiPw1Ssc3Cn05Xn6GKxEOu6MHujOFkonCf4x3027N+1E0ecCHedzyss2tbkDDCOY52r7xJs955D3Z79JnYKIyw4J9EfnROKPd/c3Bw5qYZEQLfbdTY2NkbyA6jIb7bH0qkSu2FnpQlOLj+koQNzVvq1W5+5/CSlp0UCVKtVFCSk5vnq6uqIDUxsn5U5PBZIiikwrjXgpBQEZPSNUkHZlZNVSYP5Hjn1NVp62V1flKXd7eB6olz8iAD3Pdx1aklgUwdaFXUUmUNR24K5Ts1DUn44Tt+i+r6fv586CRA32UUYABrFjusHkYQEANg3lUjwagMSBbC8vCxfNtjp9fX1YXjbfh4ce9E2DdBCsuhERO4EoPxNTWDueUxqBuLtH3eDxURkCnQlIQHQ7UNKcZIED0SYnrjckxWTo564+K3/m7JhMlpB341DAqhoBzzwI5Oc7sU40/dQCbJ0cljeRxbE/Mo5fxkg07alSQJE6bKbznO67Vu1etERfXlw4uMlAeIsllHRAqb2OgzlvDkBlKdOcibJZZQ0wspNbQwBpPNImF6TZjmdq8c7L7darSJJ0crl8w73vV5PrKysZCRAmg8gqyuzQGaBzAIHzAJ/+azrRX97S1z7pjeJl/7u7x6w1mfN1RaIEw3QqDfzyFomuTbM4mnnB1DnM+0UaJw30EQKyMTLP+4ZIcg2flLIKrmwcfLdKI1+9p9awpV2qH0fRMAw397GxgZHWuNztYpiMJIcwVbsPXXUu1+ehWmQAERGsP8lEpxzKnKj7kTJ2QxyYVkgCQmgHWL7/b6cNMGldP5EGDT+Dt6Qz+elAyrnq2KxSF6TYcJwt5WV5HKOclyjZMukQ2XUh7kNCV0lvy6VGZAG88rBK1lixvxIlWCBKDFwnUpoHnlT02gAMFvqJJKo1+uRQB17SNmzSTvgRdlt0t9PnQTQci5hCX3dRkgia+I1YlwSgMGL97gpCcD9NIiztbVF6J4NM83fNzc3Yy1mkx4A065/P4OKUSSAZVn5I0eODDcq2HKvSACvl4MmTjSLqskT9XdJfPh5lyhGttBut3d5TYxDAuAtrq/HLvtVR16SQv1+aWtre6xXIU0SAJIHewURXGE5Svw6ofMB8B3eTpVKZeRZm3gf6Xr38/s61gNMcDE6puQDYJPOpM67Xy6Xx06czKGI+sZNMGfSJdYpyu3FvYLaE3TwbTQaSOiRJG94KdE6kOi5XH5iepJB7bRsyym6vAUzOSCTEZaVySyQWSCzQPoW+MCzrhe97S1RXD4ufuKuO9O/QVbjnljAlATwEgC6cabXR3VmEkQA91T7OfZYkRKGJuC9ctqiLl8QzCRSIMoW+ntAP84H3v2hSTt1HSZRCWAyOuKVCFtA94WFBXATWQ37vlqt1o8DgsdpI50E9AuSxPSSAPV6vZ/PT3YPyj0XFxcBJKUcLJHGxWIxcgyZPtus3MGygDdZtUnrNQbzwAMP5AH3r7jiCqK9UTVBScO+9957keDi75xfrYcffti6+eab+d5XTksRUrlvfvObueuvv553AKCc8qHN0Z7/9913n7zfM57xDNkOPVe58SzIjq2trdw999yDs+awXoD5o0ePOpdddpkkKEwUPbTsWFiOFlWGPLE9EnF/9atfzV122WXO4uJiDzm1jAQwGWljllELjT3uImkqk5KABJCJf+N4nWMS27bRpsszkfPfDChIgDgL2Zim3deX87Iru+w5oGNimP1KAkR5Vnj7pjS3GYu7NhBhQH9SEsALFMPssnig4Whi970sQ7vqjSZJWMe6rZcE0AtLXP18LScWpmcZ5Dkd1IGofABhz9lb57hJt8Yy8j672H0wYG6v1Wpjb9J14rS44yaJabRk2rQJOr9DIptUPMKOHz8+QrLynrKGZiRAkieeXZNZILNAZoHDYYH/eNnlwhnsHB1e9eEPi4tf+tLD0bELqBemAH4QAaBNZVqPiWnTTBSs78deSyWb9T0D8b32RI/Sso8Ct7kP5w8/j3aT/nvLBCQI3pUvIKhuGsM5K0riiHOtdgYlyhZVX5zsqBcv5XPnzg3iONnEwZXcbef8qvINDJHNaZEAS0tLmoQZ7AXxkGR8ZNfsjQXiSqfTKn22v//++/OFQsG56qqrRkiAe+65R4LyV1555aDVaolms2ktLCxI9QaAduVUisIE76HOc2m7SQCco3UybyUl5JbAHubCxOvfTQJAHtBEzrwMcuYHCmsS4Jvf/Kb93Oc+V+bXpC+07cEHH7RPnDjhXHrppX3mNyVLRDO1hLh8GEpVRP67WCwWenRIchXyM2wf5fgeAoCyTNJuEkDLlKvfkZEHezMS0r3L1CMBdHcAAgBSdFLPIBAkbAEEoGKwugakftgjVuMeW1tbu2Qbgrxck7x83FCHcylNN4GunW3bqWlGpzsU9r62qM3M3rdo9I6HiAQI3BTq5LNBBAGJlv1Y1DAiwu89UtqPU/U49htPeCFvbNaYe8YabqVSqVcujXppKI0537A6v5upsNhI+aS4nj7aYxnWfmZmZpenepz6wmSlxjLgAby42WyWAKnVBoVN1NjeQcojaiIJk5jP2ORoDX42YdOMANCP3G8u4RCITBdJl/V6zuat0WiI7e3tgW3vfT6dLBLgAL6kWZMzC2QWOHQWaK2tiQ/deKMQuYIQ/a64/LWvE9/33j88dP08zB3yAvfNRjNfmansclSKIgCGNnJsp1Quju1QlnaiYN0+lTBYyk7oH8uy8Hbnb0Z7MZOo3bRJABWpKdus+6LzH5o6dplEEHv3geyvkVHWgB65oCqVSivOO6HyF0hw0fQ6zkNuQoLrpkEC4ASjZKRxiBk0m82xzxemNsjK7T8LgMWoxLWxxjL4pZcEAHyHmHOTAAogl2C/etclQK8IACnFw7+Ry7n77rttHQng1vrnWpVrEamgoYQ3IAhnz/vuuy+nIwEoCDCFpcFIiQbgvm4S4IUvfCHzuZQboi1PPPFEjoiFW265Rar1cAO4Cupg3taEBG1SWLBss4r0kcQG3IOSFuLP8nyJeraaIuyvfvWrtooEkPMd/XblGzG2/f4bQf4tMmKLIVH2AizQ2mxhjHHYYmLqIR0UCRBUt58WVxQYBgFAVnekgDA92uiAF+jF7/XgwK5aH14nyFWa8Tu02BQ+vHxsikyiP6bQPHnLJCQAuuD5fN5YuzBJ30zHuWvzScQF4PKuRFoqSoDnsGvzHNb/uCQAbdFEX5SnSxKbJL1GS+tsbNbOC48nqAzvoXKpNHKAUVJngQmZ3beJK8uC/b0JyP2aXd9uFPqDnoy44eOXFDhMEspbp2mSdH1dkk14AvOHXsK8zjzjHf9D94EEN2RjMRgM8FQaJntHs5SNSFh1Orkyz44f9/TLdyrXydgHWd0G3m+t48jcrzaRkeGbCUwycon27lAHUpnDRXth6Hwl2muEMeXVhez1epAVyC0NSX3q2N7edhqNhpORAOM+oez6zAKZBTILHEwLrD/wgPj4K18pcnPHRH/rnLDyBfG2++8TOSUfcjB7deG0GmClUCj2u52u3e327FzOEkJJ/XMiLZfLci9tTABo0zlClNS141gTYIk2oqGdz6frcKAdHdkbsQdSHrBGzTWJAtZOHmGRAACA7K+QgY2SOVbexLKsu5HKyclIJlm1O1Sj3ysLqeQ2kTGRt11bW+N5IDNrjFmYyIH4GZ5ng420AxwkwNGjR2WGVfTSJ+2Vz/631+vldS7JRqMx4AwzyVyDRgMwKzQ1CySRJfeLBNAyYnznJgE2NjasRx55xL7hhhsA16U39RNPPGGvra2RdFvMzs6KK664AgxTfP3rX5ckABJD9Xrdfuihh+yLLrrI4Ydo7UcffdSu1+sA9wLP/YsuukgC9vfcc48kAS677DIpSfTggw8SUSSe/exnD/SZ2EsCgPMrYsF6/PHHc7Tnec97HrlVxZNPPonChAT1q9WquPLKKyHKcLi2aMP8/Dy5NKTG//Hjx51Tp04xX8nyTz/9dG5lZQUMnPVGIDM0Nzcn7rzzThvZoc3NTQgPMTMzI4igQDEsreiqqQ0inxsbRQIoBluGfwEWRi0aSTuowIrQsLEwOQpTcDSojiASADkTL4gaRgJ4CQCuXV1d5SUC3NkTrWe/Z6AScrC5kT9aL15p/kn9q6TPLu51AD9xki3HrT+N8lEkAJ6qSD25I08gAQqFQocNZBpt8KvDdJzra8O05MK8RtImAWgPhBQhn1PinnaZ0/3Ob9a2EhMBxWKhXymXdxF8LNywzGHvVlJZFhMiYHNjq2TZMpRPfvxIgDjjVI0lY2k05hYF8u45+ek5sBTwAmD90pEP/Db1ZPLaCE91DlGzs7OSBCAfQKlUMk4KzFqnD3RqHsTLKe/N9RHn2eiy1K1DoQH9+eGTpC7vNaydmjyhSh0mqb068vmdrH2Q3q7ESroa7dU18hs7kEPEfS8OgIy12dnZERKgVqs5rVYbD5JU+hPHJlkkQBxrZWUzC2QWyCwwGQs89fnPi79/y1tE+aJnyhu0nr5fvPTd7xbXvvGNk7lhVmuqFiAKIDbAH6MFacoDkSugUMj33fmAYjQl1aImZz/2fviwRWlmK4/3PKB2VFm/+5rI/Lg7HxUN4G03OMrc3Fxe5wVg79fv92M72EXdN+gBuTGevSQB6Dee0TjA8BxpHw6keDFlJECqr9OBqmxcEgA8B1BcdxoMBrBcywHxb8D8m266qQ9o/vjjj9t43V955ZXkuhNPPPGEBTg+Pz8vvvGNb1jPetazAMbFvffem9Na/QD7EATValUSAo1GgzqtZz7zmYOjR48KJH4UCTD49re/bW9tbVmQCSQBV3kQRyIBnvnMZ0L8yTbX63XrqaeesvDSp+4nn3xSkhPLy8vgKxb10T/yG2xsbIivfe1rNv/m+1qtZj/++OO0GaDfWVlZgbiwrr76aqdarQ74b8iDSy65xLn99ts5m0MoyDMmNqFeCIZpS+dOYsAakQD6xgrQKXi99tJsGICR8lb0PeSHLYJR3vm0M0wfPWix8LLCTMyqHbukNVgsZmZmeLEkOAToj4YxUSgkktEJg8MSVaRpT9O6aBeLMJIWaQFGYffe71JAtD0MBAcERL5sGiQA4xyvAIXrRZINYYRL2IZxEiQA7x+LWVLw1XQ8m5QjvI6F0B0FsbVdL+nwMpM6dBkOCJXKbhKA77XeJxEQO9J0fZ4ZHtoy6ZMm4xQAHPk83e2KIgLc+QC4blwSwI8QjbITcwtjNeqgEVWP/j7ppp7njRoO8xsagHFzvLjbx358ZmYmpxK+s6lIlBRYh3czRiDHxiHYqUtH27CGTjrKS5PKevwq0D/W+MWmfpF5ikiXJIBn0+p0uz20KmPfx3R8BZXLSIBxLZhdn1kgs0BmgfEt8NDHPy7+6Zd+SSxc/SJx9MpbxSP/8B/E0s23iB/+m0+OX3lWw0QtMGkCQDc+TSKAOieVODhtY+PBTp2mTn0meb5UnbuUI+LsxRW2o88/u7rtlTpScsq5YrEo94BEgIKbxE3Iq8DT2I4wbqxpL0gAMAUV/YBnssaPkCICxCTBdGSkcdpjKatv/1ggbhQ+LdeRAGjx4zGvCTXdK/527NgxmRPATQLwLn7lK1+RIPrRo0chBaQzlsJLpBzQ1VdfPSByYHZ2llwD4LWDdrudu+OOO+xbb721XygUZE4BkhKTj+Daa691uA4SAMD9zJkz1rOf/WwwUQn8a0cwHQmALM/i4qJsqpZrhgA4ceKE9Oane9qrn3Z95zvfsWu1mvWc5zxHRgk88MAD9i233CLlhCAs0fqHPLj00kuJZLDw+r/00kvB0SAapFM0JMZdd91lQwYcO3ZMRuSfOXMmB/lAwmRvNNT+GR3JWxKLBOA2Qdnikzdh95VhAHEY0F8qlQBHu2FexmFe0WGJhd1SDSwOMEJuwIbBw6JVrVYhCOQEDggDAUCmbffCpSMrGo0GIY97DmYEghyWxSRBEg2Sh0zM01JJVOT2O6sWFnqpSYClpaUhSIVdz549iw3bkwSpeAcYe7CwKnHLcILWmU+0/BP/zdjV49X7boSBumEyMWFkXJS3isoPwPuyS/8zzXkkrC76zTj0G4NJiIBCodCfCSABdDv0Jpf33+0prZ4lAK6WDoo1J2BvnjObfq/UUtokQFK9UZVsK5UIEEUq+MpbhT1zAHLtGT/uOONQgBQQRA42X19fHyvhu2lS+7C5Wx/I9kuUjamN/dZ01tJKpZJjPdX10K/V1VVnMHAyEsDUuFm5zAKZBTILHDIL3P3+94vb3/Uucfym14jLv+enxe3veb0QzkD86Oc+J+avuOKQ9fbwdAdgvtVq5a2RU9Pk+pc2EUBLJ5E4OE0LxHXUUeUjnXSCcr1xfjGReDXJPeYmJLwkQKfTcWq1GqBhrHNjErzBmysPff5jx47J4zagfKPRSFWfH6cifFTx/tfRtGBDW1tbyEWNdbZIc2xldQVbIO57F9eW45AAOifA1VdfPZSaBbPEi98vEoDvbrvtNqICSMY9FPenzb1ej8TAdqVSEZBTS0tL4pprrpFOqdvb2/Y3vvEN+0UvehFAPZEC9pNPPpkDnL/xxhsHkAB4729tbeEcKW688UYIBkgAmROA+t1yQC94wQtkVAKe+o888ohFlAISRGBfW1tbNsA/kj18qBdyQZMAePA/97nPRXaIOmhXnogFSIA77rhDRhQcO3ZMymxpRzZytLgTA1Pv6upqnigI6spIADVqo9hfE2Y57AUICnsJ80ymPkCedrstU0AH1R8BXpIVfpd3v65Lg69eSR/YWyZwGDHCuChPGzY2NtDV8g3hYpFRbZFaDXEnhEmW5/mp0JxYYKRpm7zaf6bX7XW5sHHuRwJokIq8D5MM29M69iHDXMptqIlN/oY19SENpEe6ZKnOZ04nakUmWcHePCu3p7yWPmKiDvLmD/IacT8/5bEc6BUyyWetIntIeBwpUVNvNIq9nkxSGvoh6W51phI4d0Rdz/fKkzsREaC9wHmeKuJgSAg0Go2iX0JgkzZ5y/jlRzGpR4UOQ0ZF2tykPve7qcakHMdB10IcUI71waT+qDLupF3jHgrCotOi2qG/n/ScbdqOuOW0p4qXjINkIZ8OUXW6Th4vJKtl2VKzMu69xi2fRQKMa8Hs+swCmQUyC4xvgS//5v8k7v3zPxPPeOlPiYuf/0Zx39/+lth44HPi5l/+ZfHcf/Nvxr9BVsOhsUCaRABRwkERv/vFYEnASBPMxs+TPwkwGWYn975eO9oUCgW5B+SMura2NsAjPq6tTZQH6IuOZlUJS4eORpMkAehnuVy2tLQofcNZCc/sXC4XO/Ihrm2y8ulYANyDM8qkHGhN8E1vT/xyAuAsyFnYmxjYHQkACfDlL3/ZBrivVqvDSADmP6R3iBJAFujUqVMO4PxVV13lLC0tDba3ty08+HVCX3CJxx57jCh364YbbpAkwNramrjuuuuc06dPk5xYIAcEkahzo/glBtbg/JEjR5xrrrkGRQULsoEoBoB8+nPmzBkpL2RAAji0/+KLL3b4ARNQ+YklZOZKDCzZhYwE8Hk/WGQwWlCyYJMFJey1q1arJQBGLzgeBBjoukwWpDBg16Td7sVEJ29BY8odvsWAJgIgiABw913JeURq8qUzTZmTP/IZAAAgAElEQVTVwgul7ERURapgC88QEHuSklJmvQwvFZVQCBKAxKBHjx4dAalIXmTb9kRJAJOIlzg20GSBih4b6nW7o1T0MNC/AeHCwk2j3qUk3hlx+hRUdlxJs0azVVDPfsSXieRh1ZmZsUgA2pyUCHBLlmkvFhZ5NiQ8JxOicXNzq7SwMBeqa89GBMmwuBFMRD9oj+80NkmQU4rUYuPFHMV7Jz116K87ykRp5BuRPqZjrNfrFRcXFyU5NK5eZ1h0mkl7mA9g09Kwq8n90iwTlJhckQB4qQxvx2M+ffq0yOcLsTzB0mrvLhKAZOJ75NGYVh+yejILZBbILHDQLfAPP/tz4on/9+/EVa/678Xx7/pvxMa3vyLu+0+/IcqnLhZvve2fD3r3svanbYGUEgbTrP0uCxTXUYezA3tznIc0CM5v79Hf70wcFfUd9zG6HdzYAy4sLCAHJKvxkwOir+z9o6SPohxX9dkL8J89qfZM1moPkyABOEd2Oh0iiofOo7Sj2WwCpmbyP3EHz5TLx5XhittcRQL04kByfiQASh+A/Dgs68TASPuQQPfBBx+0b775Zpn8V0v3APDz7hPtTvJdnEQB4AHj5+bmBoD8Z8+eRS5HgvHIAaG1v7S0xLEUsD5HUt5LL73UIYKgXC5LfX2iBu69915ddijR60MC4PRFfoLct7/9bUB+ImMccg/oNtAfcgJosgE5oJBIAId6IAxISAyO0Gq1pEMsuQ9IDEyUwOLiYkYCBA3SqLCuKAAwavAHLWJezThvPVHJZqOuN2m3YohJ4CizUStPxSEUQJIdQl/y+bwxEEy7ldbWVMANv+fhAiPHBjbd9ftJKUWNh2l8H6UjyALe7/cLhAjq9vEMmSjBIScZCTANe0zinibeGWneV5Nb9XodT5JUyK1ms1XgUABDvjA/10qjvbx7cbThmY+Zu7zJVfXGFpCZ5LNhGvgb65tlO7czlJE2qlQqvt42Jptpv3kZ26PnmdYzD5P2UXJrRIWxYYKgJbrCeB7jUEQdQXJlPGvbtgtzc3OSBNjY2GDTZFy/1z4m607QuEoqz5TGOE2jDuysiJuRCA0OgLOzszlCTvWHcE8iAaZFAti2RdL3YTu9Ultp2COrI7NAZoHMApkFwi3widf9kFi7607xzNf/z2Lxyu+WhW//47eIfn1V/IuPflRc9KIXZSbMLDBqgRSJAJygisXzewEwC51fDRkMldcwlTNG3McYhYPo+nSuMuUoJB17NAiucA4cPYeyx35S0Gnt53Wb3A4x7AEXFxexq/yas7Vt2x13FKhShyhERXXHPbd4yY20SQDUI+Ab8KbmvEf/OPMhk8JBrVCYjqNL3LGWlT9vAdOE3EltZqAAsatqNwmAjA7gu5cEIInvVVddxfslHnzwQeuWW26RYH69Xhf333+/TR4BPPZJtovn/IkTJ2RiYDz40fMfDAZI7cjkwCQRfuyxxyz0/mdnZ4m8l6SBTv57zz336MTA8hz1+OOP50g+fMMNNwD0S2doTQJQFjkghCooy/vyta99DcksQYJfSIpWqyVwwiYygHcHp7GgSIC77747v7S05FxyySXkLhD33XefVAfgjLm5uSkWFhaIUBhAYnhJAJIQI0WUlpJB0jEwieti5wRQD0PKhAQltx0H1KD+oHC2KNmEqOzZbhLAz/sZQCUqYanK3I70j5ZZkQlk1SLFBN4DKIgrV8DA5/5Ri9kkBkFQnWwESKYZZROTNunJiIUOQNLkmmmVYZwQjcILT1v9mNcgEgAJKMdxshA+g4cXlSjKoIpYRQ6qZEpQJ9l0qLwVMioryNtfLXRaZmhXdXHyBsTRrme+VlErPe2lTpuZ58bJB6JySgRGoukOQhSwlkCOxIloijrYEAGGXr2O/lJJgUMjKMIG6jjeVHG9vmK9MHtQOIiY59AFyeImATqdjiDSKpfLT2X9yEiAPRgQ2S0yC2QWyCwQYYGPvPilovH4o+KGn/hDUT1xjSz92Of/o3jqto+KK17/I+J7/8MfZDbMLOBrgTTkgcJkgTg3q+hTuc810ctP81GZ4C+0EcA9DG9Qnv8g8FIyo1KpkFx0JOeiyb3i9M3tJNhsNkvHjx9XaraCKFBnZmZm1z7bZP8ct53eM0BaJAAey8rBBfBxKDOL8yhyLMViMXMgjDNg9lHZvSAB4uKDGndbXV2V6i1HjhyRJACYAGdj/k7SXnT96/U6OTfs5eVlGRHEtXjyr66uSh3/hYUFZ35+HvyOv1mLi4uUwZPewqu/3W5byPPYtk090tMeAg+ZINu2ZXLetbU15kZndnaWSCPKShKA6ABkh8AxONN2u12kfeyjR4/K4CRwQyIt6vU6eKS8D5/19XVJBBAtRD8gA44fPz6o1+vy/vQFUg3Mgb5ChBC9oHJnyvZwzczMzAASALsQ1UD7IDgUGcI8SV39IMx7Hw3D2E2x9KDSusr8dv+bGgFBFRAqmW0NigYNyLgTrrfVQWE1anEloagvCKBYZB56IAM/OztbApDSEhI6gaqS5UcP3fda3glCt2ChAH90pmxeDkJn+Kyvrw/y+Xxij1AF6kGupC7DE3tkqAv0Zibp4NeTEBMFz22vN0Rx+81koQiujtaOV0lXRzyplTaaThYkb8N7gQzUYDDISAADw+vN8l4kCIZFn3TCa4Muj11Eg6aMTQgqxepH1utObE7hZrOV77S7Oct2dgmazM/P+0Y0REWA+TVCz5Pu71Q+iF1JjCM7QeKVXI6NsjyMRJXnmTuOw5w8TIwdFWFB3ew6wqR18OJBv1Plf3EUCZBo3uc50qegNS2qjyYSeFF1TPt7v0Mch66FhQXphaI/bPYgWTMSYNpPLLt/ZoHMApkFpmeBv/7+V4naffeIZ73ht8WRy2+RDWmce1R8/S9/Ttilknjb/fcLW3kQT6+V2Z33qwXSIAJMZIHieqCnYS+Te0Y5urjbofbcBfbFbucd9vZK2jdyL27SL7dzD3ts9rY4W/Lpdrvs/fp++QBMJIFMiAJ3GycRCYDzUL/fzyP/owBject6vT5oNptIApGgdCrRIybPJysTboGgqOa07KbldOPUp8B+GW3NdSqJtxxjJKDmw/sNOaWdCMGxFE5HxLvOJSk9+tWHyySEqq6RdegvNT4M6aCwY4mrarle3Q4VpV/sdrtSAQXclvvq6HYXxqoJA3lW1m3gbK/zXbqVHbhOcRgyvyXl/O6t+obztczjQFmVG0DeQuPI+p58D94Sx/4HoSxsSUsD/HG0psIG5LgkQBCjFiV9YKKtbLJAeh8ck7fjOHmYMNrA97wEZG6HKVtYWJADEy/FQqGQ2COUOvZjwmAV6phTIKqvZ7zXZlo/EFPxkocRM0lfFPUSy4nKNdlQnSL6zNdTraPOC+8FGDXwCmgN8Kp0EyWjv7y8PPRU4MaQAESD5PPT8VZNastpXRdnM5q0jSrh076PQDHp3zgJlZn7zpxeEY4ITnQcRACoTYOvdItJu91lVGRCMUqiR+c5YAOhNy9qbcGzP/S2gPmavFNtZ7HXm5pdeQMoo7RAJQkbVjlRQLlcLu+SA9oVpmxqkyiJuqh64h5uouqbxvd+cwAkwJEjRyBahk3KIgGm8XSye2YWyCyQWWB/WeCf/sdfEQ/9Xx8Rl73sZ8WpW98wbNxX/+odonXmW+Jlf/AH4uof+ZH91eisNfvKAmkQAd48Qd4ORuVPTNsgJvI4YDdKHnSI6kW1g4hezvFuJxqtXsC+GWwAb/Y4Ebfue2qigVyBAJKdTmfEwa5Wq3Gu9vWSp88qRxjn82HUsbv+uPvktEkAsIJSqWTNzc2BFQ0THYMhIXeS4QVRI3D/fx+FT47bg7hj2PR+kyYvgtoBXst8Ms1cdkmSLZva9aCUSyQHROcmSQIEvUxR4TYm0ghxSQC/zO2wVZubm0zkhK7YGgxaXV2FzR2LBNADZz8mDKavbGpUBnTfRJSuEELY+1TBfyVPBH0pGU33j4pg0aylZDj13xSjqFlBmURUR4Bo/W8mIqXjGLoxYoyx4SAChPC948ePj7zrbFbYYGWafmZTYBJ226zm86UmtXjGbce0y+uxvrKysiOy6fmEEQAUZdHu9Xq8O8aHh6A+q8MRm/2RPCgq2kC6KLiS3UpPA949ddgIZeOpm/JhkkM6b4C7PgiGZrMp8whEPatWq1WCAKRcq9XCkyfxRn4cImyca6P6uFff+zkNEAq+uLhI1MewGb1eT6ysrITmBMA7jwvyudzYY9Tb/0wOaK9GRHafzAKZBTILBFvggQ9/WHzhV39VHLnue8SzXvPrw4Jnvv5p8cg/vkccu/X54nUf/1hmwswCoRYYlwgwiQbg/EEkvcm+ctzHFRVZaiql6W6H3pN7nWPce08dNc9ZO27EvyYTkN9VuRHz1WoVuU15hudv586dIxloJLbCGYX6aINbdjjuGdC7J8UpRe33OVcMGo2G0X4fhyGiGtD+L5VKQ/kf6qjVakiY9LL8geOO+v1x/UElASbd7qCnExeLncRTjiNvPIn774c6E5MAYZPquJEAQbI/QbkCtCH5XrFaZFj39eY0Ta4RNHkD+JCAQoelWZY1TBBpulCZPvj9mDCYtms9MWyt7ay9aAHYlT55JJBmagcNQDIu9EYhzrXeDQ0hPzqMSIqfBUhAhd0DbwWAKpKk6JwQlIfZV7pm+ybJc1Jb7cV1ilAJTVo7bjsOA1A6rg309cx/m5u1XLu9W/EnigQwnTtN20p9nsRjcgPPO+73TgbJxHnvF2fDz5pB3hMdimiar0QlLYOcICn0gCgwv1BlE1uYJnLzq2vctdakfZMu4+eNwaFrfn7eLpfLw9vrxMC2nZMk0MDZLWVVnalIWaZeTyZutzmkp0UI8Kjz+fyQXMgSA096ZGT1ZxbILJBZYLcFVr72NfGp17xGFBYvEc/76T8/v0a06+L297xe/vePfelLYu7SSzPzZRYItQAuH+VyeazzWqlUDLxeO8ZFRZim8ZiiHCHj7I11e9QZbUS+k30z517vfllJBBU7nU7XJPqfMwD7Zy2HqWRJCkSB6nN1mBRQkM04KxQKhbxKetwDcHzq6dM7DiL53KA6MzMi3zkSzq+cXIlK0PUnIQFQkEBtBe9/l4yJVJBot9uJzwtpjJOsDjMLgDlp6fAo37AoAs7sjsGlJnXWmwYJsB+iAKYVATHuOEj7+n1JAmjdZxYB7aGtEkPI8JEgXXkmfibzMH3lqOTBGFhlbsfDfzh5MxEweXe7XRJGyAUf3SnbtidGAnAPEtSyoHLftB/+uPUxeQBgKc/6iYD/tNG7URi33Wlcz2al0WiUTp48OUICbG9vO61Wi6zpY20q02jjQajDFNgdpy/7gXEep/1pXwvoyjx67ty5grvuKBIgbTKFuVonGyPcmDaF5YeY5CaLeYx1xTQ0kQ1+uVwmQbA8WIxDACdNwK5Cv5EvOtBzjZ+Mn0qeRmLgEa3J06dPsyb65qwIek/SIgTw2OIAqe+zuVErW0PfrrTf0qy+zAKZBTILZBbws8DmI4+Ij73sZSI/f0Lc+q8+OFLk3r/592LzwS+K5/3Kr4gb3/GOzICZBYwsME5UQJQskJKnHEz6HB8lb5FkD+/nLRtWj5b7hPQIcrAD41FR4COJk9n34fyBdA4PDeB1nEhbzgzYZH1jE4fFXeMAjHduttpm/+925mNP7pYrjUsCgCGRM4zcYfqmnC1QD8jlcplcsNEbOb1CetxAcmlZCe08qqWnwQS1ooTSpJdys5xhowiDJD2blNf6JM/VQf3cD5hM2k6NSZ7pfrgmMQkQxkrxgDXrncTL2m0YLWEBa6NlaIJAfpNENWHRBEqLLj8zM0O26OHkzcLN5F0oFEY06SABcrlcQU/04wBBIS9LgUmoXq8nSjw56UGmJhB7Esld9USMREcaEiRp26Jer5d9SAA2Lb2MBDCzNptBtFsmMX50C5J4v5i1/uCWAnhlw1Kr1QCRyUXizM7OhoXbDgH7NHvN5pv3nHcm6h3XeTsmNVbiHJDcHkvYY3t7GwIhcWiviYSR1+5BEXPjPJ/aZk263rvDuBYW/BNFj3Mf97V+HhkcBlmDq9XqCAlAEuZSqdRJmkCt1+vZ/f4gUYRARgKk9cSzejILZBbILJDcAmfvukv87eteJ0rHrxI3/7d/NFLR+iO3ifs//k5RufQZ4i1f+mLym2RXXnAWSEoEmMgC7UVkfxS4Fvcs5Jd0l/2aAjsDZTnBYlRbkPgZUQVQOQbZ80v5H7nfdByZY4/9HviLBuTxmCfPXrlcTox/sK/XUQB+A3phfq7lBVi9dnSTAFGkxM4xIJeDzND3azabg+3tbakgkXTvelBfxvW1zbKds8ROatrznyins2n1V+WXsKIid1xy0yMy1IhluNQmZJJdE6lpd3/VWRf5bYl76gS+SNyGOTknsdkkzpFh7dgPUQC0b1KRFUmewTSvmQgJgPe6DhNLE7DhReCl0LkBdIZqtYhIOwIoKcDcV45G6dvlvN6TSv6HMDSS+w4n77DM7VyTz+fJYD+2N6jfINBJI1VmbSmFM83BEnTvuBsLkz4okFJuFEzKT6OMHwlQr9cFeoFJpUGm0Y9p3tMkkdU47Qt638ep87Bc655PvVFX9JG/qeTbMhdIkEzPOPaIo5c6ac93FUlmTGhyMDh27Jh0FIEortVqwyixJDZhzuM6001elDxe3DZsbmyVLHu3xA4SODOe8Om4dYeV90uOjCcVh8X5+fkREgCiPZ/P+yaIi9umbrebGwwcy1QyaBcJsFkrew82cduQlc8skFkgs0BmgXgWeOIznxH/8La3ieozbhI3/Nj/tuvi2/7ojWLQ2BA/+LGPiZPPf368yrPSF7QFkhIBGC1MFojvtfykV7M+LYNHeQtHkQTedvg5xpjWwb5YA22aCNBRyO49rsZeFhYWyDs2JACQAUJmEwIgKXDOHrLRaBYaPlEAuq/Hji6BMUiVB/03b79NSQD6wmNGzkjXtbGxgcf4BZsn0E82c9JninHep7TzFGpAH2JIZoHu92U+TW+0gMY2wTCDclQynpVk7kgEzTj93WsSwHT+GKdPUdcqjJdze2h+wah6DsP36JoPGVaVhGV46HaHR+nO6r+xmG1vb/t6jk6TYTGRBPIOwk6nA+Ag5X/0CoSeHfI/eKcGJXn1kgB4KZbL5cjkNaYDRw9UnWzH9Lq9Lpf2S72XGorj2AoSgJwAsL7602g0RL1ez0iAGIZNe/y4b70XkQYxurqvi7qjriAe3eGOk1gslUeRMeiO8Sa9tkBK4G1hEsEGUA0BTNgvhwg1/yf2WKJ/HJLwHDEJGzeRtosz4MI07iftteMlkpU3VX5hYWGEBFhfX3fgXNJOpqYJgTB77Y4E8CdN4tg8K5tZILNAZoHMAvEs8NAnPiH+6V//612JgXUtj/7Tn4qnv/IxcdWPvlG8/PfeHa/yrPQFb4GkRIBtWzgRRgJLAHk4fbCvNnX6MHkoUSQAe27ORO12O7KNfh7/cSP/Ocur3F9dJD9xvnTLOSvpZambn8+jLLzzASCFALBtO3Cvp/Tad4GpbjuVy+XymbMrgaYjCsCP6EhCAsgcVL1e4ejRozrnIDkC8QI3SiJs8nwPaplabSfCmM+kzxLj2Aj8j/eSM+A49QRdC5YHGaBwSil37lI5kXk3TM6eSoab95h2Guff1O9vPp+XcwD3UxgJ5/DIOWFcm+yXKADlfDiMRBq3Xwf5egsgX4WbDAeSl6Hy07fCiG7NNLcRJg3URBk8StZBaxD3ej0StKDpD/gSO3P7pEmAqH7ul+/TTu4aB4ibpg0gAY4fP86kPmwGuoPb29sZCRDjwUyYBJChq5MAsWN0MSvqY4Goedp7CZslrd0/KR18xgr3CEos727TYDCQXhlaOg4v9Uql0tGakUkfOvMfG7Kg3De63jTfm6AoAH0vHdA9KWkg71hQHlWFxcXFERKA0PDBYDAxTdVms1VAGsvv2WUkQNIRnV2XWSCzQGaB9Cxw71/8hfjyO98pjt/0GnHVK/+7XRU3Vh4RX//Azwu7UhE/+cADhDWmd/OspgvCAs7AcsqVUixgzEQWyG089rQksFUOmEPHG4A9HBGj9oDeBxFFAlAefIb9bZRuuR+OkwQ8Ax8olUrSadR9T7AXcJfZ2dmRvLydTgfwHGeP0H2eVgsAxFT5xEb2zErKSCYvrtcbRZ6NtpdfcmC3LeOSAMgZES0AAaCTAKMigXRQJg18cKaLvQTEsQqgfNx3XFuTtnJWhUgIAvA16M9vNadASkn/PuYddX/mOJnLYNJPKs0z6zht9ctDN059B/naceSAivuVBFAekjBqvsl0lZZXqd1ui4WFBUe9ILC30vu/1WoZZW4HqOBFqlarcnFJOxLgoAysNBOLKE8FpI8mPiGNa18SAy8vL6NpP6wKfXVkQcbRMBy3XdO6XiV6LWhSUYGhNEdGg3r/rjaEDhMyi5jcAaty+ppx+5K2ZMq47cmuN7eAThDPJokNvfaaiiubY37HnZJBSdxUInRCOuVY7vV6/B7q1q+urpJXgURScnM3jpcXmyV1UAsCpPHoihVFQd/q241Cf9A7P2Fp43AXA5xkUl483gMna2u/38eranhAxOa1Wo2D8cRIgHqjWcznzif/dY+djASI+yZl5TMLZBbILJC+Bb76+78v7vq93xOXvvgnxCUv/HHfG9z1wV8Q7bMPi5e/5z3iqh/6ofQbkdV46C2QNCIgShYoyHBunXEtwRlmZPaJ3W6XdFRgHRIU5Ozs1eH37GOkpHLYGRvPKbyVvWXiSv8S2Upb3JEHWv4H8H9mZmake41Gw9ne3iaaInZ+Lfbtbg9nPycjnDwqlXKkxHBcEgACYHFxEbkniQUB/tOPTBb4YE0RWmqc6I2D0nLmCXf0ggb+NejP+RlCMag/EHR8mEdMItCT2mW/RAHQfj8J2qT9OujXTY0EGIcBizK6kpPZpfuvr4OBrlQqI0kHeVE2NzcBHIwBhowEOP8k4m4Ogp4hmwY2DGGbmKjnv1ffQwKgCe4OY7yQSQA2jXhEeBdQJSEmwTz9b56R9+9ajsxdzu8alzfJLtJAEwsaqEWqKWoR3Kvxkt0nngWYU+BxGQPe3CBKW1Q/W1+yN97dRku7DwEciNgoKW8jDliyMGPdsiwiyeTGf319ndDOoRyQjlyALI/yuvK2VRNqQUQ7IdZRhz2//pOkK5c3QPsDjDcpEoDn2Wq12HhL46pEcUVIVrcsISQA5EqQRN84z5xrQ0mAfG7gJgg2N7dKlrU7h8K4bciuzyyQWSCzQGaBYAt84d/9unjgrz4orvi+XxAnn/s634Knv/op8e3/8l6x/IIXidf+9Uczc2YWiG0BogILhWJsQNBUFiisQaZnauURb+kEomyfoiJlAcxxssH71w8g9DuHx8nfpryU5R7V7emMzCOa+eR68sr/sLfrdDqDcYFz+oZEJ4BmUmfCOImBwZPoj5IFFe12e4Az6bj9iD1YswvGtgDOZpzzknrnj92AMSpQiccdCEETSSHvrZhHIBRwyJwECbJfogB0v+MqEYzxaPb1pYlJgDADBskBAfwDFPJR2bIJ3zLWs4pjSb82KAaaBYgs7bYCHSVru7W1FTtzu5cEOHv2LHIQqeUEiNPfaZc1CUM0aeNBejEhAfBULRQKw64RXbK5uXlBRgJMk8DxIxo0gaDC3yYyz5iM6axMcguEkcU6dJMyKrGx3LylsYFTYdqA+zrUeAj+694AVAshOABIEmBjYwN9xZGcAEpeiPDr2LkC6BcbM680EX8DGY97wAmMAjB8PJMiALi93/oRkHjdaTab/UmFWAeRAIPBwPJ6kG3VtouOGJxPCGNox6xYZoHMApkFMgskt8A//Ku3iyf+/v8R1/yLXxXHrv9e34p6rS3xlT98g/zujf/8z2L24ouT3zC78oK0QFISAOmZQiHfLxrkBwgyLHtQ9nlxpUwBwQEBo4A86sa5hft7He/8vHZ1+SiCASCVtuO445X/AXdRuRdHzsyA5sBC+Xw+NuHiZz9wBEgAd2RAnAFsSgKQ0wBJIy0Jyj03NjaQl46934/TvqzsZCyQdp61ybRysrXqfCVpJi/fT1EA2nppy5hP9qlMrvaJkwA62aQr4zWZL5ykC5ypKRjISrJBLioqAY1cgLRmG27EJHLFA1GDCrQT4MZ7H7+FOCMBzlsprRfK1PvBdBxMspwfCYCeIQmNZmZmLjgyaL8xvZN89lnd+88CKoSZ+V0Cs4poVipT2sE8mgvSicnxqAqLSoIEcBynsLCwIO8H+ceZDVk5t3WCwHwTC0Kac70+eGlvjyRJnMaJApgkAaAOl0QCjIRp+8mt1et10Wg0JpZzpd3unM9O53pA/iRAveiI8zqzJs8zK5NZILNAZoHMAsktsH7//eJTr/8R0duqiWe9/l3iyJW3BlZ2zyd/U9Qe+rK49d/+W3HDL/xC8ptmV15wFkgqBeQ2FGQA0YNJ5YGSnqni5NXTspvsw7QkK33Qka+6P+yLladwoFSvjtB164uzd+p0OgVkk6vV6sg4qtfrDj94zXv3zUkHHG3EKQjMht9INsclA0xIANu28bgmb5Xc/+N8tLq6SiLkTlp9SWqDca/DbpynGBv6N+OBMcBv789BUG4wsYlyZNzl8GVy7WErkyYZkHQem6RNo6LtJ3nv/VS3VavVWn4Ncofg+32vk8v4fUcWeCZEgH6YURhpb3hKGKscR8c7DDSmjfV6vdfpdPIzMzPozw299hRjCxPeL5fLAEYQAZpBH5GXAIjxY78hAbhG10tOgGq1uosBNpWCiFPOu8iYXjupwZdGXoA06phU//zqbTabJRJXFovF4dfdblegDX6hkQBxQkX38hll97pwLaDnkx3lKSlFpaVlhtJUOomvlpFS1pJh0iYhlf1+v3jkyBEdCcAm2fcAwJrGQSTKi8rvaekcCDqCLsrDy+HZUlsAACAASURBVK+OcaIAJkkAhI1Ov/k1SG6tUW8WZqqVSK3XqLchFgmwVS86TkYCRNk0+z6zQGaBzAJpWGD7O98Rn3zdD4n2mdNi/qoXimf/8G+GVrv20JfFA5/8TTFz2eXizV/4fBpNyOq4ACyQBgHgNhNAOFEFcckAnD7AKoLyGwY9ijQALi+2wv6TPWwcBxTkfxzHkfI/7oh5ZD6R/1G4ywipoGRAccBJlBfQT01AnU/zKE+YRFZ4I1PR/D9+/DgkCXv4AdGo9G1paUnm/+I5EAmM7xG5ow7qK8JZA/AXOzHm9G8vvsT4ghBAlpRnCFnA56ATBAfJCXWvxpjOOcBzjvPu6/bFjQJQ+K+8PMlZN45dwKj5UVJq+tKhE7jXMS1O3QelLBNa5ME5CmBWBPJIn010qYLYoTi6XDo7tp8EBLltms2mTfJfgHzdQLK2N5tNEpL2aDuLBtf7eX0ysbmTbrg76SYBWGSQA5qfn5cLl9Y3jxoIUWTLcFRa4TrOScClqLbF/T5IBsq0noOWsVslA2JzM3w4JAs9d+7cBUcCTDqyx3QMZeUyCyS1gCYJTMB/fY9er0dCMLm2kBCcoLMgLyAF5kuCIU4bWSOq1WoJWaCkUkf7NQogzA5orWKzhYWFYTEOxHhbuUnWWq1W9tZD2gbbspy5+blYEVmdTpdD667F1i8SYHurXhxkJECcoZyVzSyQWSCzQCILdGo18fHXvE7UH3lIzFzyHHHjm95tVM9t7/0xMWhuild/4hPixPOeZ3RNVui8BcIA8V6vZ/f7vUMliZc2ATDcK/b7dnWmEksmJiq/Ydg41QBXUmzAi89olQQTEJ124XwJoLewsDCS10k5cqAGsUv+B6dKvMq1vGvcvbI7CsDPNuBF7O+j+uDFMrwkAEl/3Y6lzWYTTGkwqVxVk56PtNc3GFgc4JXriJh2J5RlzHp/9jtBwHgrl8vuJNuTNvmBqx8MVZE+0eH0Ab1zJTH3LaEk43N6DKqE5xO1FWPVnWeSm0Vh3hNt0B5XnlgOKI12BoHGCgwOzWit78/LC3vXaDRGyAwWIOqZm5ujqDzUw2qiPSdjuAoFCcRwrY5W8OuTKQnAtSsrKxekFry227gkwEFjYdkYIAVSKpWGQ6ff70MGAdr5RtgkeW8Yg8q2sROMJrlfkmviEHdJ6s+uySywHy3QbrdlcnDatrW1xdLSxeMrqK2mhxB9PRsU5kXI+nHy52xu1soRPHKgeW0rN5id2x3hNunnwVkQSaCTJ0+6b+WcPn1akgCabInqG4TAwsK80Xzc6XZzzsCMBBgnumLStsvqzyyQWSCzwKGxgOOIj7/mtWL9618TpeUrxU1v+X1hF3Zxv77d/fZn3y9O3/Fxcc2b3iy+53d/59CYZC86khYg3m63fGX29qIPce6RVn+D7mnZlhM3TwDAG8B4Es940/wAfu315njTjpRuwNfvOvZtOHD4yf+Av+CA6Sf/4yYtlNIEsizGgKP2TG80GqFEi4mkpheL4Ky/vLwsyS7A/kajYZEPkP9mX44E8EHMA5CG5Esc3CaEIMBxduRx60evvLS1nqsccvo79zXuoaKv8f5NX6vPDtoDnHcMJ6s4DmBx5pXDUFbl4CNxcCwnNnffdaSJH9mURvTSYbDzXvdhaiRAkA4wBoibnEMtdMgODfQCBPhPwhad/JeM7bVaDX04Ga6lwZVmsylTaQcu2oaRAFx/oZMA43jya11CbxLMvX4h4tyPjQFJQZGT0h+G0pkzZ1IlAag7KsFoXC+NOP00KRtHwsukvqxMZoGDYIFWq1VaXl6Wh4Ht7W3WoMhwYB1CG+XlwDvNgYU5Mc5hKMhufh7zcWycz+cHMzMzsTzZ4tTvV5bD5OzsLGHHQ29Dci8QqexOImfUN0eIfL7QD5MN6vX6NhF+3rb4RQLU681Cv9+VifWyT2aBzAKZBTILTMYCn37zW8WZL3xO5BdOiBvf/PuiOHvU+Eb1Mw+Jb/zVL4rcTFX8ywfuN77uQi+YJiDe7XTt/R41l2Z/g8YOOQLiRgNQFwA5e8G4ntpcC6BONEBcgFN7eau+yFxbSu4FnEVq4Hv7yd6p2+2SJ0uUSqVhRCXOcZubm2xj+37e8uBBWpFBah8NBlLTP+od1Br1qp9F070ymBHX+AGaYBH03R1B4SYBGo0GyhJgSbJ/7Ecdx4nc90f1ZS+/57xOUug0kr96yaI0+8G45xmrsTAcT1pBQ//eCR7Z+dqtrqEVObx/0+V01C8e6jH4pjS7uGd1uWwgDWViQ7f9MLBSeBlb7kqTTzxXLTFE5JHp+7tnRrsAbjQ1EiBMJ4rFjoERB/hgANVqNa7JI/+jddpg/GCfW62WZJ95pipRY54BHsUaMwExYP1YeBY82lqpVCRocKGTAEoz0E7CFKoJYN96uvvNBSoSgLwSw8WJheT06dNsvIaeqmnNIzpUCq9gveLpd2Ta+RRMvUTSskVWT2aB/WABdOvRCqUtyMyxmTTRBOVgxpoS5N3P+8RGPU1S1AgojzBqLlfoV1PQ3jd9dnAqSNESUq6vwRNLJ5PTf4uKBvDezxK5wdy8f3RDs9kqeKM5/EgA8hD0MhLA9FFm5TILZBbILBDbAv/5539BPPbpvxV2ZV7c8Kb/XVSOPiN2HXd94O2ivfJt8Yr3vldc+drXxr7+QrsgbUC80+na+z1/Ttp9DhoznBHtnIoWdfm5+8kQeuuYm5tFRscO2zvu2utYlowmjcI69HXsPdV5EocIHFtkvmAl+YpOt5TrAcNxg8jdbjefy+VQX4AwGDYD+R8IgGKx2NV7Y+UIg9oDmM2QqODfYComMtXgmPQLvIE2A1BGOda4bcO14Dv1en3EsUVF3o5EIbhJgG63Cwkg96PkB2Dfj7T0QZgjeIbayTaJvrtfH/VYSYL7RNkskxmOspDA4VQmpTSJnKCYt6y6g9Hfk8rRBvWC95bE3ZpciPP+RlsmK2FigamQAFFhW3EzdAPG93q9wszMDIuJm30ebG5uSgJLew0C6DNpschE6cdhQNpKOb8JDoCiXC7nNAlw7tw55IDcskRxeAyT57XvyySRBGLRV5uNsRnGvTSQigTAS3WEBCA3BKGBQdrg47RRJxjVGnuMZblDcxxkrpy0Fva4bcwW67gWy8ofBgu4SYBGozFgnTAhAeg7xKff+8oBC2+kpFquQXbdSjGR7V4lC+ZgjI1PnDgx7BZrxblz50byAvBlEpLDrx+mJECz2cp3u50DIXNwGN61rA+ZBTILXBgW6DWb4sG//mtx919+UGw9+IAQuYL4rjf+jpg7dX0iAzx91yfFo5/5Y3H8RS8Rr/noRxLVcSFdlDYg3m51csIahCe2S9HAuv1xZIjS7nOK3RlWRWJhraIQRyLINFIbgJj9p58Tpl9iYO1Rvrm5CXjPnlY6RGov43a7LRPmVirncyFo3AXQUkkAsdeNpUXvti0gqNuj2MTuOhIAUBR7aidPztOaZHHX4yYB9N85b6+urqYiA0QbJgkWTQL813YIc5Q1eRZhZTJcYVwLHozrlWN2TmNYk3wXDoZF9q6VUyEBAPnpYhDIAUtsyATL5DNEyyH/wyKk2TAY2q2tLf42TNSotOBGQsD8Msm7ze9HAugFrtfrySiAUqkkFz4iDorFYt+2bdpB6Eygp+fePeK9vVNMfThYaUiZXWz83rY62d2Qqpibm0MOaIQEWFlZIepkIiQALcVeXg9iFTaXKAojWe9Hr5q2HFEafcjqyCwQ1wLuwwFrTrPZHJGpCauPjT/vsl+ZSXlEJAHKA/vgCFEoFnuVSnmiXlAqAbs8MOq2+M2xcaMBdF1eIqDeaBbzudwIIe0XCdBqtvOdbjsjAeK+NFn5zAKZBS54C9Sfekrc/ed/LnrNlui19E9b9NttcebLXyTbpLSRXZ4V1/3gr4kjV9ya2Gbdxqa4449+TF7/5q98RcyM5plJXO9hvTBtQLzdaueEtTvXDvbz3qvdauV3svgl+3jr63Y7gEtGNabd72Q9CL4KEkB/q+UiAcCjpHNMIrXBXXCwCKpLkQ8jMjm0Bayj3+8Xl5aWZIJNjY8gAYRWfrFYHDkLuxMOaxlg5H/a7fZIXkcT2ynQHqUG42u9OQFwDNWyQvzbL2JC7/Nd8jNa3mgY3WDS3qAy4CYQEXElm6LuqVUveK6T8NTn/tgM0HYSZ5aMBIh6wofreyXFRXLwRPPBuNbg/pCUjOW0ox7Gbdukrh+SALzIQZM/L6LSh9MTvFxQmVSSvPhR2vFMiC4w33dyxwu/3ekU5mZnCYcZ2gdwFKkAkteYhGj5kQDuVPYMChhwPYHyHQuGYm4BsWGOLQiH06dPO+jBk7jwhS984WBxcXGsZI6Teuhp14stNLEjDWNZkoxRDupyn6DSLsjfkN55BKYHAxamPjY01QBMu+3j1Kf0qu1KpTJCApw7d45wwU5YgtBx7ut3bVgC67Tv5Vefn5fIXtw3u8eFaQHmf/gwDiDMHWq+0evTSDIxb0SO/m+XJuKu5GPea7zvsv6ewwGJgZU3EQnDjEmAaTy5pEC5aVt1GjfTRLwm9UL0Q7ZrLzOuIQkzHLs7LwB/T0JyaBKg3e7k0ez1EgDU60cCJL2fSZ+zMpkFMgtkFjjMFvjMO35JfPuTHw/sYuXU9eLim14tlq//vlTMcM8n3ilqD98mvvvXf1085+1vT6XOw1rJJMBwt1c++6lCoRio+Z6UCAhrt0lUQFS7pv283SSAbotypJOSxUH5DZUDBY6Ju2yu8yPilBkFfPk5+SEDRBJgnCH12Z+2ubXy2R/rxL/cj/twZtQSPmAAyAzRPlOv+CSJRLUMkdcOighAZskXb9IRv/rMgMMPOcBMMKaoMcO9dfRFVFnT7xVBBJiJOsBEnXSwKXYz0dR3YWsj8jNB/cpIANMnfrjKqXfCmvTY9VoNPLjRaHRjSJIdeMNba2tr7Xw+71QqlTyd9+uRX+KPMM9frRUXZB03E+xXJkxSBtAHUAC2Bu1/N2CPVvD29vYw+a/J0/EjARgA+lq8+iEWtGwDkxKu6/V6nRwA9tNPP2099dRT6OQRCieWl5cdpAsuueSSATJEQZrPJm07CGWUdjUJiwIzq2tiwP3bSzhNigkPsmFUBIiJ7SEB2Py4JahYCNfX1+WzN5UFMblXVBk2EWrimuiCH9SOMNmsqLZn32cWiGMBDh3tc+fsufl5GNmdJcC2JQFgqd92LkeqKFktf1O/nYHjWHwnFFHJ3zWB4NZUDPobYLCO3FVlrMXFRe7NuiQPBn6Jz+L0b9JlkwDlcdrEvFet+uvtx6lHl1WJevNHjhwZRgK0220i/YZ5fnTZ2matHNeLUCc8DkoKTN0ZCZDkyWXXZBbILJBZYLcFztxxh/j0D/+w/OLy7/15YecKwsrl1e+CKB85JarHr0rVdGsPflE88Df/XlSvuEq86XOfTbXuw1ZZLpcfsC5Ou18mwL1uowlxYVKfST3TsosfCSD3tur8By4D5gAZAACsSYEgvEZJM+dVQs7Ibvmdm70AOfti9sHsh8vlcr9UKhVUe/jlKBnMnlcKU5dTTqIyIiEMP4mb8BiMgTr9HFfDnOjAnFqt1lCSEqcjIlErlUo70mARBZQDZaHZbI7kJUhaL+ApmIzCrFJLdhuG6cXBUsAovAlq9fhVCYClc4+OiMhIgKQjYTrX6bwmOvKK/9Z/s20b4g/MdpfTnV9rlUy4JAb53lTSLGnPIbOYHxifvEdp5uNL2qa9uA4SAG86FpFAENcPtA+bNJkw3AuQuyMm+mFBJAHgT38wyOP9Xy6Xh9Xi9b+1tQXi45t5PsyQUROY18OZgfj000/nPvGJT9jXXXedAPC/6KKLxNLSEvkDHNu2ZUJjFgrY7sOsbQU5pMJ2xgaek7D647wgUc/dpO4gEgANRCHEnpIAtDeOjJZJ/+KUMXmv49SXlc0sEGQBNuR/ds21Vre2OZ6RIA0gCtSP/793yAXKDH/b/Lc9/JuVy4l8uSLscknYpZIozswMCtWqKM5UnWK1Kkpzs05xblbw78LMjJOvVER+ZkYUKpXz/+36Tv69WnUKMzPj9U8Icdu7351vnDsnts+sWI1zq1Zrfc1qbWxYnc1N0W81RfHIoigdXRIzy8ti9uRJMXfxKVFZXhaVY8fO/z52TBRmZ43awho4Ozs79uHIe7N6vV4+ceLEkPTnkLCysiITsHvLJiE5dDSAnxQQ9WckgNHjzwplFsgskFkg0gKf/KHXi9U7vyJOffePicu+56cjy6dV4LY/fIMYtLbEa/7mb8Txm29Oq9pDWc9+AcMnAdxH1blf+u4dWEEkgLsc+1SNW/Bbe61wVsez1i05A5DebDZHkuCGDeZKpVJ0A9ZE5JLYk2TAXMc9lJf80EFDn7XBTvD4J+IA7MDtdKpIDBI2ArgjsSP1wf0iF3T7vG0JarfGFrhvUKQE1wbhTpzz5+fnLdpOOaJQ+/1+Kud7zuzeZxJ3MlERFjKaACwszGZx6wbL0zkxk6h+xL0f41U5lhIZAhkgq9BOo4pAkGNNOn3tOHq5fYHlv71/d/+3ilZxl5P1TyufYlwbTbO8iryXwD7OWRrkx1k6l8vJ8xm/+W/945JPBxOVP50OCmGWJASI5g5ymHW/4wDzzAlR0UpJ7KPJJvDaC4kAkC8PnW40GkjoyNAmHxkEmSjFLywjCHQk6QoUrh+LqzKTMxcHehmwQPBC6sWKwQYBUC5X7Lm582AEbd/e3nba7Ta6c7vabjIYosBgLwmgstBDBNhPPPGElP5hUF922WXi4osvJgpgUCqVZJJWJuTDSgKwWLNQpxmuo6IsCMkbm1SIevZRzz3qer5nc4BERbVaHZEDcodBmtSTVpk4+RjGuadKqrQrnG8SyUzHaWd27eG0QLvdLr3/Gc+w+q2WyFUWhOOwlDicQOQP/5P/dv1NH1BG/2bkkDBVI9rFHWIhVyo7+XJZ5CSBsEMeAMyXqrNOaW5WlObnnNLcHH8fEggQDZ9/12/naw8+YKSHG9ZR2lFYOCIJA0iC2ZMnxNypU5I8GJIGx487y5df3i7Nz6duM2SXFhYWhD6IcYOgiKsk0QBuSSC/xmckQOqPNKsws0BmgQvQAo986lPiv/7iLwq7PCduffuHhZ0v7pkVHvnMH4szd31SXPvWHxcv/V//lz2770G70X4DwcNA+6RtPYhEgAkJ4DfWFDjHmR0lA2SBJP4CaB+VT8BdnxfzYV+2tLQERiSLgcVsbm6OJMvFo1dJAA2laQCXgYA0YM15HPAfwBlsyLbtSJ3/KEUJ2qOljvDqjdLbDzo/43S0vLysJbAHtVptVwRqkvebvtK+JBiK1i7neWJDoi52DjzpfPYa/PdrNX0Db8NGOjJblZOwmorcdkNsw7+r3BRB5UZuN20p5XSeWPq1aJCfsw+vJHhxoVDASx7gXuamVO99ovOlcpZ2ms2m4AcywCvv6sbpFHY8xIXT7LHGtBhspvlo07z/NOvi4cqJA8B6Y2ODh9pzP4gwQD9oEg57WCZApZ7gyBiP9A9g8+zsnCgUzufgU4l/d7U3rjFNFhJ3nUxItE+x64wZG7tBCPCztrYmjh49Kl7ykpf0y+Vy6ole4vZvUuVNyJwk91YhQLDZEw1FTYME0FrVSALpvrL4sAkiGtM7oSWxR5xrTN6tOPX5leV90Qm9XZrqknk32biNe//s+swC3W639N7jxy1nMBAv+7X/7DiOPTJXOMI/AZ0kB4Yvqks0xtnJKXCeQJD/bUEuELjoWDu/5SZbEg4UHeCDwre4iYt2a1uIfmfQ77bFoNsS8nevyW+r322JQact+t2m6LYbotfh702L/9blBz2+b1tOryMG/Y4QvY5w+sa5ziIHxTU/8MuDYmXByZfnRL4yL0Shktu692lRPinEIGeJbmNDdOvrotNYF62tFdHaWhXdxrroNTbFoFUTtMv0YxWKonTkiFNaOipmji87cxdd5Cxceokze+KEA2Ews7zsVNW/K4uLRgcXnAA4EJCIXbcDxwX2AX66rHGjAYrFIut1t9Pt5pzB7vGTkQCmTz8rl1kgs0BmgWALfPgFLxTN7zwprnzlO8SJm169p6baPv0tcff/+Q6Rm50T//K+e/f03gflZklB9Un3zw+0H1fDfxLkwiTtkJQE8LaJ83upVELWuBMFjruvdWM7gIS5XI4oAJkLgA8yQN1ud+glr+SGpLe7PtNrz3z331xa3MA9tCsymtQUu3HnKQh7Nn65KpWUCZEAct+Jgx+qGaaSJkH3o014OfslIQ65BhBW5ufElpA3cZ6dybjcD+C/STvTLrMX2EnabU6rPrdXP+ccDtQa6Afk14C/O9wixr11HtCRcA3v9RACrVYLp25yrqLogiwP0mEFHTEENohz+CQcq1UeWtowcQfkGLbbk6IW4D+gNnfDuOjs8rdKpSK13DB6UHhR0CTMwwqaoHioDCZY4DAdNNu2S41Gw6rOzoqZSmVoDEJBSMLL7yRJWbg3i5/Sp4dEsGq1WuSCoxugmXTVB5s2Eg3w+OOPi+985ztM7MgDOTfddJNsX9qT9J6MCoObmC7ABlXtKkLdSqPQCCBKco+0SIByuZwjEkBvggAT8RQgXHAKJMBIqGYSu4xzzTTliMZpd3btwbJAu14v/tGpU7awc+JlvwoJACJvpjOYsKcyqZleB7XG4bAuB3WgdO8vtV17vYEkEHptiANrSC5IkqElBt3mznfd1s53Hco1RA+iAYKh07D6knBoiZt+9Lf7herisMkQmIPWttj8xmNi8fnPjjQLdUASQAx06xvq97pobq2I9vaq6DXWnW5j0+pDGHSNl1NcS0RxQREGyxAGJ0cIg+rx487MiRNO+ehRKzc7W9AeWTRYOS4gg7aLoUiSAFlHAzSbLdyPRtaejASIHCJZgcwCmQUyC4Ra4O73vU/c/lu/JYpHLxO3/OSfTMVad/7lz4nOuUfF977vfeKKH/zBqbRhP97Usmwi6gOT9e6HNrtB+zTa2251csIaDD1ZxyUVJm2jtEgAlYMPjCcHluInhaLyC4w42ABAs+FWCX1zlUolVy6XhwmBvSC5uzy2UQlr83jburER2sN/IyHS7XZDZYC0jdM4w7ufl5/cCHJHnPErlYokAc6ePZtKLgDAfL2HjRozijCQ9mHPOwk5FMaBkmCSuRzClDqi2nsQv58knrVf7OEn5aNknJHAGYL9/M2gzWBcvKdS3gc8lx/wr36/L9VRdGSKPpsTTaBIBSeHhG4+T2S3hGLd92P8NRoNooQgAcCKO9QbJwG1QftHilwIzz/IJtaZM2f68/PzJBUdetjByDARc84OCjHSYLofcxLG2EQZW0v/MOnOjuoQI1mEdFGsxL/ujsNysgghN6MXoKj2eA3HQnH27Nncww8/bJEUuNVqiUsvvZREwOLYsWPO/Py8BKT4HGI5IAvJpkmFzTAJMYYmmZgjjQ0E3qm8N0QCuEkAiDTcHvaaBIg7luNOlFHl95pN9yaOiWpf9v3hsEBjdbX4/iuvtK1CWbz0f/g7nPGl18CkeseaoUMX/e7BWgiZzHyfRhsgHKhn0tFQnW4nv3HbN8X8jVcKu2yef8ASlgPpkc/5Jw4cdNuiXV+zZGSB/Fmzuttrorl1TrS2Vyz+1m1sWP0mhEHL2GQWm8YjizJfQfXECTF/6iJRXFoSCxdf3KsuLzszEAY7P2Lm2DEnbjRAWF6AXr9vV2cqu8iGuPcw7mxWMLNAZoHMAofIAq31dfGRW79bDNot8czX/3uxeOXzp9K7p+/8uHj0v75fnHjJ94hXf+RDU2nDfrvpfvX+97OTJgLSanOn00Grfl+TH9oOaZAAYBicVzXwz397JYH4nvMkkQLuZ+BOMKwA8jxAnUT8HGcXSK72ssgPofuNJ3sobuCVXw57T9I4w3vwobw7KS3f4SyzsLAgJbEBPZGgLJVKY4foBiVq9vZXRwy0222yJKd+xiGyg7YQvcF5Iyyf536bs9JsT9BY0g5fSn5Ij3MpBKIdhSZ59kzaxzSlfBh3GvAH9EfPn/Mw/UbLX/ff1B5uMkLNIcw1kiB095fx2G63rWazyX36RBxNAhMMw7KT2v8gXWdtbm420TYvlUoWyV00K7O2tkaEQGDYk1/o1PmFKjhsA+COidZvQmPCJQn03NwcDJGUGFHJbAabm5uJpX+YwBUx0fMCNabJZXTfWDCfeOKJ/G233SbZrmPHjpELQCYHrlaraMUNEwPTT6VbdpDGRGRb0bLjxU8L9PK7oXejEtmomAXSAMyDSADyVLDBKhQKexpalPamKKZJmciHoVtxr01aHnaY92zSgGnS9mXXpWsBNhDbTz1V+LPrr7dzlXnx4l/6JJuR0AOc19NAa0matqxYKOY63U7gPfieQ9SI3JBp5Z5yzK1ssCbh7eNtEiRAb+2s2H58Syw99xpn4Jz3iNNlbcuWiZsSdifwMn2o6nfbTqe+bvWa61a3vmH1mhuivbUqtjfOOO3tFau9vSaGEQadpnEzZLLm+QVRWlwSZUUazF18kSQPZNJj/bO8LMpHj8p6w/ICZCSAsemzgpkFMgtkFthlgc//2r8T3/rQX4m5K24V3/Uj75qahSCn7/jjN8n7v+Wuu2ROmwv5kxaYfiHbcK/6Pi4JoKR4RpLy+rUdhy7kerw4DX/H8VNFA+TAVXROvG63KzY2Nogu6AIus8fTe1nOw+xt4QrCzmpx9NnTOu9qnAnHxna7PSI3Qs4Dok/5kO+g2WwOkCrBU34cbAdHR51wN2jsTJIA8IL/ug0XIgnAmTKXyzGuZToKtO9diW6HCYj5m046rD3f+d3tdqWyiU50q377/nfa80SaUj7qXZXe/bzL/OZHEx62bZOrQ4L/afYDwgIyAEc6yAB33jfszasGEdBoNOAIe2njaioaghwke4rXpWnDceqSJICqgHAje2FhQbJdTNTr6+u+ofYwnr5REgAAIABJREFUukgFBemZqcS+IyFFTKIAuyqxLgzP0OAMAABVFpNqtTrsDw+/Xq+TbMY3aXHQ4qUXKcXw5KknKPlKXOBSJ69loqjVatbZs2ftJ598UvDDJLG8vCxOnTrlXHPNNXiFysVynAe0H6/VmbTjJBRK0g8AXu4xCUAsDRJATVyQViNyQI1GY8BmIYlcVRI76WvS2hQlbUMaNk1yb95h5pNJeEokaU92zeQswKZn/eGHix+45RYrP3dMvOgX/+9AEkAt7na/5/GgsXbkCZlXDOTaRqSAvD3L2TkZBdTrh+cwiSISqFeSCb29TSY/aLXE6h335ZZf8tzUgf6wURAWXZHP5W0yNngPi71u2+41N2zRrRNdIDrbaxAGTm3taauzverIv+kIg07DfBDatijML4ji4pKoLi8PqidPiNlTF4nZkyfFzPJxmcegfHTJWrz00i55DdwVZ5EA5mbOSmYWyCxwYVpg9Z57xCdf9SrZ+Rvf9j4xs3zFVA3xzf/0G2Lr218Rz3/nO8V3/ezPTrUt07x5RgBM0/rx7z0uCcCZGiwkbN8LQKyUDEb2hF7HPM6/bhIAlYZmsylBOu1cyR6c+rinjjgIu7dJtIC2WhrnTSVPhMY+3sZ4HY94+ZN/bGlpSWJiOPcJIXDuoywySuSsTLRvjvI+nhQBEAT+a5sedhJAe6GDdWr9exyOy+Uynug4PPGsTeRw/F5eqX+vwPShRA7Owkjk8J2WyXF7z2vygAqDQHY/KR9FmMkkvcj5MH7jSvlosB/vfgX2D4F+vPzjz1DJr6CPXXKyOQ4S2yQXH5EK4p0g5wiEQBrROLqlcYjH5L3bv1daW1tbLUB7vLrRt0eGR+ufkXhPMbjDiU5L6jDZh0gF8VIVCTFi4HMNJtCArp68eeh4/8OIzs3NC3c0CEAqBMDs7CyhZMYiw3rRYaHhpXBL//g9hrgkAIsGE4VlWTCGUuOKe/Iyra6uOk899RQJgi0SAwMCH0YSADumsQCbvBYmwDbjl7rcfIv730qeaXg7vtMbE/d13nJBdeoJnDBSPl4SAAKA8bvXJMBePZOg5zat++vQVRLIHNb3zeRduRDKsGas3ntv4a9e9CK7uHixeP7PfVDYlr2LwYds5j0P8jqyhCXDD3P5nAVJACHg58kPID3AR34w8CVz0dLEeyjM9jk7x+2IHAvcVNEWCkWRCZN4xitf+Hpu8cbLB/m5hT0jrFkz4WL6g77UgbUt2X3LZlm1hWRp2q3dnhndnnQWkB45+tNqtqT8Hp4q+m9OvyeTHNc3zuZlHgOVy4Ckx+QwgDAgGbLMYdCOQRhYlijMHxGlpUWncuwYBIGtCQMdXUDkAcQB/23ZIxGuk3h8WZ2ZBTILZBbY1xb49JvfKs584XPi+HNfK676vl+celtXv/V58a1PvUvMXnWNeONnPzP19ux1A/a79v1e2+Mg3C8oGtG07SYerzj48eOVeWa/BabjzuOIB2+hUCiA0dCGZrMpGo2GJgGkAx/7b43JsMdtNBrtML9IlQ+QgzVev3aQ82baGITOVeB2bKV/gFOzs7NyE4cUUD6fH8ojBdnK9HkEYRtpEwDUhwwTuJXK8Rl4DjlsJICWxdG/Acv1D/bQoLlp8mjTchFjYEgW6IgCravf6/Wk1A6/XfgqRJoE+3WSXn6bkBUmUj6T8O43fQeCykEw8kOO1UqlQqSGdNxj7iBiA0IuLSLggicBmGS15zwPhPAnmE+dLPjcuXMkC+pwUAds1VnJox6yYqWYx+XE4wbnYIRbrZYMAZmdnRPlcklWp3TqSE7Mf0o5lSQ647DTSkYoMrwjbv0KXMrdfvvt9vr6unX99dc71113nfWtb32L3AC8qISJye5OKpN1lO3d3ytWn0zyqbJ6KvnzxBPIsDir8RKow6cAoSEq5MkzMgSMdmTMdoqpnAY9d1mXrr8s5Pedy7YQTHJ8swly5wSAqYRAS2uSMn3ecaWtTOs1LWdC2JjWFbcczwEvl6DopLj1ZeX3pwXw3jh7552Fj7zylXb5+BXieT/5pyJn54bzvFrQOTzIedikF4wd5ZkuowPc1xVLxVynHeztA4GtEwYH3Yv5q9clHCG4OVH3MelH0jLt9bN27YEVa/kFz07k1RR2X5B9De5b4P6E2uZw9N+Zh9mkOgNHQLQIRzjaRkGRAv1+n2hCUSgWhvP9oD9wyM2Dc5ZfW5A9CmujM+gPSQKnvdUnn0F7a9WCLGhvnSO/AYSCNWjWxKBdj2VmJInIY1A+dlSQq2DuoovE7EUnd+SIFFHAvyEO7J2NffbJLJBZILPAobHA4//4j+Iff+qnBDl8nvf2D4l8aXZf9O2f3/N64bTr4rWf/rRYvvHGfdGmvWhE5v2/F1ZO/x5hJACAtMZagu4cJuGsr5mbmyvh1OIF31VU/ki0tQLJCzjBcb1bDkgBz+zVUHkAe8BJg4/c8ymN8ZH9mvJSx2MaHMX25iPw9ou2yv3jzjZfHu4hHpIqFHjPr+BTMzMzRDtAAjgrKyt4Jw9JgChv/qgRoFQlwBGGdkiTAHCD/9zDRFHhIJMAWhqHMyKe/op8Ar+UXvLKyz/wsTDuiAhhHOskt4wt5cEPOC+dkxxOLI5DfTJ6QDox2Tb/Hv6WXsI7DkBJowpkO5X2fmQdijjgvdpTKZ+oMZ70e00c9no98gBI4oYcsRpo43y/ublJLttAyXrTe4/7HpveZ7+WswDN3JMmE7sQonDkyBE9sQ8A5UkeTHISA/mE0L7qxL8keSAER38YxHj+dzodFgD5YJnEAJv9kg+7b+IHxJgCknFJACbJRx55JP/QQw9JAuCOO+6wXvWqV4nbbruNvADOtddeu2sBnfbD1+y6ISZm1Fz1kkLmRBItRhWGFJoEuJ1GnWwSbNsmcdAICUBibcKWpkACFMZNnAL4BkEStQHze1ym79y44yHoejaqk0pWPak2p13vtKIx0u5HUH2sH09/6UuFv371q62ZU88SN//4e9h8DecgSFqV1N6IAPDcR24UUfhR0QFOoVAITPjLS4+Xf5j3PmB3vpDflXjNs37JpGOmpEXatnZ6PbF6+zdyx15w00DYdhK7DZukE8EB9PMZ7AQ/yG3zwBmQxHkI9If1I8hubL57/R7hopHRALp+mWsochu9U5qkx2i+cuB2t4/7FvJ5GAshEx431u1+fdPa3jhtEVHQ2ibp8TkpUdQjwkASBtuxHlV+bl4UIAyOQhgsS8Jg7qKTouwiCzRxYBcKserOCmcWyCyQWWAaFvjoy18hth9+SFz+8p8TFz3v9dNogu89H/4v7xVnv/opcd1PvE285Lenl6NgLw2SEQB7ae107xUVCRCFZUSpHqh8jST6lLgLKgo4fSqCYZdXPntxgPuZmRkpiQm+oIDyEeUG5cg3jC5gj851igwYOhLqpMFaNprI7jAL+vWXulVeraHyhOlT8GIC5MpcXFy0AZCxw8bGxoj3cRrgIc+EM7sGmOnTuEmAk4D/2kbTIAGSetcz/ryyPnjMa2kcby44z35eAv5o3pN8FuDfsiwphUNEscYf5ZnApYHvxTg4F+ikwerfu/4bciCfz6dFFgyT9O4nKR/Td8yknHboVO+FPI+qvAG8j5LQ4W+8k2tra0RJdMeRLjLFmU3afhDL4KU/EglAJzg0EwIFA4qB6vW6w4IwToJALf2j5FMks6NBacI7tra2eJj9crksk6rSDpPkKZTzA75YDLg+SKqBCV89MJJOGGd7Z/H6+te/Lr0RIQE++9nP2i996UuFkgFyXvziF/f3W4KJODp7cQZx1KYiTl1hZSdxn0mSACQQ2tra2nMSYFwQnLENe52U2Jk2AE3/2UClSXalNYb3qp5pP4NJ95PNwBOf+UzhE294gzV32U3ihjf+rsjn8pIEMAHcTduH1j9kgNtzyQvSh+na6/uYlNFaqaZtCyrHeicXPZIp9QdOXyHwJvWe+9LdueXnXilycwtyk5mQkAjNn2DSDneZILv4RQNA2rTb7cTRAO77FgvF3mDgWO5EyZoEcJWThBHJqgIJBseREQadxoYkDrQkEREGre0VSRhISSIIg5aMfjT+5GbnRPHIEVFe2okwILpg7tRFwwgDKUmkfnKlnUjL7JNZILNAZoG9tMB9H/iA+NJv/IYoHDklnvczf7GXt4681/bT94u7P/RLMoH82+75ZmT5g1wgk/85yE9vp+1RJEDUOTmMJPDDCLRnPt9tb28PPeC1JZUcEPKMQxJgY2NjkMvldpV1W99NKkhJzp1of6SCOvrsBpCvZIkCsZmw/rhzUKrogMjIYO/5udlslo4fPy4BRzCqZrNJcuOh175J9EXUqFPy0oDZgNeSKBnX0VYldTby/Pe2b69IAMYUWKDylJey42G2MpX1CaqDKAhAc34A/bV8KPMiALJpstukjo7jkAU6QS+6/SoyYNjm/SjlEzXmw77X+WaRHfPiOIyBTqdTWFpakpFC1MNZldy1OI4nJQIueBKAnACwvl4gnAnwGCHqti21qVZWVmCHyR4R21MQj+l+v5+fqVatmUplOAZ4MYky4Df66Wpi4EHLCUHpwskQL7+Bw0Cg7VyvXvIRyRt3JvuggRcGnPotMkySjz32WP7RRx+1br75ZhkJcMstt4iHHnpIsn033HDDvosEoO+KeWdhiP38gmzHosUknjT8znSyiPJwMK3HXS5qw2RSJ5OSZVlEAshNEB8mLkiAWq02EjpoUt+4ZcYFwcclRtKw6Tg2UBJPzBWpjfFx2jONa5NuUqbR1iT35J179O/+rvCpH/9x68jVLxDf9fp3DSMBovT7k9yPa7THP3I2EA1I1zCPAgJHRR0YJQSOkBwKazdtkzlqbEtGLwz6JC+IP/xXvnh3bunGyweAy8zrhkmTR5oGccK7h86/qa1Zw5kz1bo0cl0QCTDpaABIANrf7fUQotyJNVeRAK5+RZMApkZQ5SAENFnQkaTBhsxfsBNhsDpKGJgpXcmac9WqKCyoCIPl5fOEgSfCAOIg74rOjNn8rHhmgcwCmQWGFug1m+JDtzxP9LZq4trX/oY4eu1L95117vyLnxWd1cfF9/3Jn4jLf+AH9l370mhQ5v2fhhWnX0cUCRAm98M+S8vl+PVEeaTvymHImQrHEiQvvUCtHwmwtbWFM8b53EyOM4zBBEDnx89Rift7AXDazB4wyEnT9LwJjhQlheP16leJWFHEkGBjrVajTyPSI6b3j9q/c2YDQ0nDeTQoqbPp6J0kCaA9/hVBYz/99NO5e+65x/7+7/9+6YjsbqP28ue3W9ZHSfCEJtpyy/po4J99PCAxXv4A56b28Jab9PnajyzQbU6CvSbt5zSu40Er5ZddBIBuD/YhQmdhYQE8Wo4Dnvfm5qbMx5zEUV2RABesioS1ubnZ5MXnIO6VBULqZH5+XhoaDSaAzTgSJ1r6h4c1NzfnDt9H+schmzy6/5rBUbpdOaWlL8EIzt+EfXhZIZhinfiX9vktLFpXKkwiJAkJcP/99+fvuusuqQmmwri4v3jFK17hzMzM9CYNiid5QaM2AUnqDLJ70rqCrtvPJIAQIs9GwU0CIGnFpOTWD0zbJn71jQOCB4V8xmn3JJ5TnPuzgOyHPBxx2px22UlvUtJub9z6WFMe+vjHC3/3Mz9jHb3+FeJZr/51NneSJC6VS3nkZtgUKK15I+mZuG0IIgV8vOetMDkhfV+T5MJ+bXSR5FJzNW4/3OVXvviN3NGbrurb1ar8s1p7pZyPnNv4v9JcDbmPUX/19UgpSfKi33cK+YLd6Y56A4VFSLijAfTc2+/18dgakYdytzUqN4Aua1s2BM+IJJCXBJCJpfO5XKPR0OkNxjF/7Gu7jU0VWeCKMKivihY5DGSEwfr5CANkmAw/uZkZUVgg8fGOJNHsyZNi/uJTMmeBN49BfmbGsNasWGaBzAIXmgVue9e7xDff/35RvfRGccMbf2dfdv+pr3xMPPZPfypOfs8rxA9+6IP7so3jNCojAMax3v66NooE0PhJEJis9Mx37RPZZ6l8jCPOlm4ZH8qAuXQ6na52JFSAJYDc8PyL1zLfo5Xu1kVnT45MLvul0k5k4ohkEGU5P3pzuoVFNqd51tGe6ToXgpvgoLHkxiyVSsM2pyGHrGWPOLNi23GlbFWOAXscMiFNEoAxpXEnbKjAebzuZQ62brdr//3f/33uVa96Ff0HN+MsAGFDQljszTmE4oFinloLH7AfT/lOp4Pj8lDWJ6l3eNCbn+aY21+zy/Raw+NVBADnKSNVFogAcnFWKhXpRMYHog6sGEw5bm/GVdGIe7/9VF6SADTIjwnG0PPz88j0SCIAiRMYYQ7ITIJhYUtIClm2nZutVrl+2GdFJjAJ7JIX0lpQiMS5jCQnAJ3FWwMt/DcPXE94TF56knEbGGaU+ijrNXwUAzQ7O1ukvTu5QBAzdmR0As6h/X5fJ4+VcxTyQDDgjuN00RrbTw+ZtkT1NWl7lY5gqhEG3rbs1xdU5c/YRQLgHYx+4F6TAElBcN4lFQVAzg9zxMjzoKb9nHjXmZ/GDadM+i7sh+sO+yaFqLJvffjD+f/vHe+wTtz0A+Ka7/9lSQIoKSA2loxfmdheHkJy9o40TnKJm8jHGkQKAHLjFR8lrWMSLeBthA6H9FvXIhvsU2DlC1/PHb3l6r5d2SEB+HBIUYmStXRf5Lo2QmiQR8uWGzzWS++8YhULxSHwL9dVReAArsuYC9uyOu2O74YuKBqAJFKWY/Ute3fEYpzcAEQD9AZ92iQ/PpEA0j71en0qJECcZ9xr1shhoKIMdqINkCJqDiWJ1kWvuSkGrW2SOBhXbZcrJI+SkkTkKpg9eUISBjpvgSQOVLRBQZFLxpVnBTMLZBY4sBbYfPhh8bGXv1y2/zlv/T/E7EXX7cu+EGF15/veItv21q99TeZjOSyfjAA4LE9ypx9RJABl4sqB6kS0XvDdry6/sloyx43TBsmxak9wnORqtRr7wr4bsPMDscP6k6bTmddJstvt5slbiTMM+3dIAPd5Hoc7wPskZ03OC1zPnlhHV6j6hvkR4o5cVSf5BUKlmKLqVeoZiSV1FfBPrkSJkZ05cwaM0ULC5eTJkxqHk+czzmmQAFdffbVz2WWXySS45AnVDkh+bU1L1ifKDkHfH/bzdVK7mF6nJWt5/urf0gmMgR8lCeW9B/g0UmSVSmVIEpGLExwWZRnTNlFu2thVnLamXXZIAiiml0zMI0xMq9UqLS8vc1+JhCMLdOTIkT6TDgC8F+AApGECrVZnrWp1x1OMiQFgfHt7m2gD+YAA1pl43SAGg4J2+DGZfgAnD47rAf7CFkBeXMKNvEBElBaUDlFTi5cE+2XiSNu219fXrQcffJAM9jJp8rXXXstAggTYdZ+0H1qS+iZFAuhEkPoZJGlb2DVRzyjt+8WpT+nU5Uke5I4EYKyvra2JSqUy4u3w/7P3HmByHOeZ8NfdEzbvApuQsQiLHAiQIMAAilnMwQyyH1GiKcmPTrLO/0mypTudzj7rly2fffZv+06WbSWKEikxiCJoZgKMIBKRiAwsMrAIm/Pk7v95v6ka9vb2zHRP2J0FZx5Ru9jprq6qrq6uet/3ez83ZWdybDYgOBYhyJ+RDrBMVS+/3w/ang8RETIJ0NC8MMTvUnGRSTuTnZMPy6tc1m80ynK7CRiNOuXyGni/HPjZzzwb/uzPlKmrfo9m3fBVGQnA9ixJyF4FSnNSiQzdYEWKnf1MruopSQHNq6kGUskKJbY5nNOyUUK9HaOvIvEZ2uCasMMCGzyf9dz2D0ACzIsB2JUf2Cs5ITHM/YbyAd7zHIC3oW6Q6lEB5g9rnw8WSMGwTkocZgeS7vV7NfwE8Y55KF2uhHzmBpCWQBhvFBcBcGJgc1tB3gwMDhQ8CeBmXEeD/SZLop54ToPBLgr2tyciDKJDyGHQ544w8JeICIOJVFZfT+UWwsBMHPgqK91UuXhssQeKPVBgPfDaF/+IWt94jWqXfJrm3faNAqvd8Orsfe47NHByB635n/+TFn/xiwVdV6eVKxIATntq/BznhAQQYBYAsLSCjTR7OQhAgNsk1jxCaDnsbwDiJk6cyMlzZXlQZceF3zrvA/HT5/NJ4Ddx2cHBQfjsD3OXEPbOcH9IiemgEDtMSCjJOWGscPJkEadM+JrMCgZrauk6gbKDwaCvtraWgUpgVhDAmgmLTK2AZEQFctdZCAQI8UbYcjsdnRUVFSXBYDCcjSgIe3eMHzc5Mq31wx78zJkz2okTJxTkyUQi18rKSuPYsWPK6tWrjYULFwKvU3bv3q20trZyzjWIhO+6665EjlBTmcgPiv8w5tjPP1e2Pk771XpckQTIrOfwfAmbWeylYN/OEfuZlfbxWdFo1IN5qby8PDH/BAIBHU4zblxrckkoZtum0T5fGRwcDOHBFclTRgAR2ARj4kKiYBEyRgMDA4gGGEYWyMS/OBbWP3i45QfMTF9fHwB+Tt6Acnw+nxeTrhnwB3iCG2pHAiSbdAWjaqD+yVT/4nrwtmNFolT1iwklkbXe2vlJss9rfX196oYNG7SmpiYDkRI9PT10+vRpuvHGG43q6upCtQNif2OhlM3ZOHOavDnTC1q9+jItJx/nCd86LIISEWvS37qjowOqjNEmAVi5m0neh1xMgpJIMC9AMS+YVSLy91y8AGwWIBoImGyiGfIxTkazzE8CCfDRD3/oee/P/1yZec1nafo1j6UlAdD/Um0PxBYgtVQiyMVIrscjyFGUKcuVSDGeB3MiWTwPqIvDxbvi8/vUSDiSNsmZ3ZjDuxk5A+w8+9s37tZqVy2Iqf4S86lJiZVkYxrttkZdMOBvIgGwIBTv4cQiUIYImzeddn8zX1dGA1RUVLDQQBIrsAQC84KwYGs9HVsCqaru0Ty6zAtgRwIg6qG/v/+SIgHczFXR4IDJkkhEGAx2UwCEwWAnkwmxQC/FkPQ45lyYo/r85GFLoolUVldH5WxJNJlKGxoSyY6lNZGvqspNlYvH5qAHOvfto7YdO/j+TLn66ktKPZ2D7vnEF3F+0yZ65TOfIVI1uvzLvyJf+cSC7pOOQ+9Sy0t/TRXN8+kzb60v6Lo6qVyRAHDSS+PvGCckgACzhwH1bluKPb01T6Td31AuBJ8VFRUaQH65BoNQFGkEOJpTUbABBKjPIGB5eXkiqSfOh+Cjt7d3mC00sB58xzaRXi+EllCmjwAMZQ4EARLD0hqqYLaRQX2Erz8LfmRyVfnTSgzAstq8dxTiVwYWh4aGoFJO2FYnc51I08+s/k+leE7lWpGqbBlVAH/sTBTVsmzsD7B3zwYjQt+0trZqGzduVO+6664YCADcutOnT2vbtm1THnroITp06BC1tLTAPpsuXLhAO3fupN/7vd+DaJKjAeCkgDV8KBTC3ojX8bm29XH7TMjjiySA+56TVj/ZkEuprqqqKnJqKDU1NTiMn1mBOYMoHJbHI1k5ucC/3PdMYZyh4MakU+WGw2EffN9geYMHGt5LcNiRDyZeBIZhaOUVFUpJ3O+NP5hMoP4H8wPf9MHBwbCdt5y5K/DyMbPKpu8Uu5A1fI9z8JLCBIKJEO0RXmHDQAD2h4h/zPkJkqowkyQGRj4ATmy+dOlSvHAYUNq0aVNBJwbONswrzUsob0k1UhFDY/0I6boOlYCvrq7OSgKwh+BokwAM8sVVzq4VwtkmBZbP4Vh68mfT/rEeS7m6fi7uY67qko9y8K7Z8bd/p23+2/+lzLnhSzR51e/H7YDgM6lqSjQ20vYN9UhhuZMgBDjpr64b0RjbuWWjUgDhDWuitOr+dPU296EA0zPy/7cD3s1ld3ywW5u4amEMAKz5neskp4H5BNj6sNTDpPIwK/pNiYCHzVEA1EEUWJMaIxoB5VvvK/6ueTQlFA5xbh6ZnwfHYo2CfEOaotnbAkXCHidjky2BYjG+fpEEcNJjyY+JhQYpnuw4nvCYLYkGu0WEAZIed1N0SBIGjmxB+WKK10deJAmbMJGth8obG6hyyhT+CaKgxJT82B/fJBQ/LnoAyV0B+F/csYNOv/s+de3bS3pgaFgJFXObaeaNN9C0tWuZFFBN9p8uLlU89BLpgbe//g06/tyzNO0qkPSfHxet2vLP95MRHqL7XnmFapcuHRd1tqtkkQAYt7cubcWdkAB4JYrccM5fopYrC6xgmMsD/gZxplUsAyEcwOuysjIWiWLtBdU8sFxrIlMcCzIAEbsQT0qLZ4D0yDcJ3F+IRHntLa1DpPuCxH+wFhMCPPb89Pv9DPxLi8xhC1hTZLr577imhRxgWxJBWnBZ1dXVDCj29vZCuJpoj1sgWKigIW61qv9H3HO3Ii6RzwFe+KyyAAgP0NVNfgGRDwHRHEjCnLGdkPR2Bwz3zDPPaHfccYcOgQ7KR1QA1P8A+7dv3865u6699lrG4Z577jlatmyZMW3aNAiMOYEvLMcLMRGu23uf9qG+9A9QysvLOddHMpuwbLuAbX9VFfMT4ZmV8wrwZwi0nRABn2gSQOYEsLsR0opFTOxaXV0db4bxIujs7ARLC9W7p6SkVK2srEgUARAA4RhIBCOtf/CiADACkNAJOJLJwBDgfgLpd2OxYHe9ZCTArl27mARYsmQJ2sdqyS1btmCyM5YuXRpLR6pk0rZsz8k0fC3ddTHB40Vkze6e7jyn3+c70sBpPeyOE5nKffX19cPU7gijbGtro/Ly8mA25bs9F/fBjvxyUk4uXm7Z2BE5qWO6Y6whnemOvxS/z9dzXih9hffN5j//C23Hv/xQmXfL16hhxX0JEiCJ9zwntHWqtpfHqprKnpWxCGw/gWg75wQE6O0IrEedQUnHkIE3xUfkohlh4+PwvuAdhQ1YUlKi7YOdnrorl0ZVL4uw5Md1JIBde2RUBArFfbAqjWSYaLJoDPP36AeQPSgrEo0grIGielQrKysbFn0Yi8aMQDAAG6gREnRsvbYQAAAgAElEQVSn0QAgAVJFAlyKdkAOx1NeD4uFh0ZYEoE04AiDAUQY9FA00EN6sJ+MqPM9q+LxMmHgA2GACIPGRqqcMjlOGJjIAhAHJRMm5LWNhVr4wLlzDPqf27yFWrdsoYGWIyOqqlXUUeWURRztETh3EL5fphlDoYnLV9CVf/oNmvqpTxVqM4v1ymMP/HzePNIDAbrssR9Tae2MPF4pd0UfffOfqf2jl2nBo1+ga77/l7kreBRLKhIAo9jZY3AphySA67wA5qbYJQnGvgrODnae3SI5MESiiUgA2HEEg0HOHWnXTQDww+Gwd8KECaz0F8cwXgRwGLYvOFcI21nRL3An/gkxKkB/KcC0gotSTQ4bIpQPXEYqhJPdNkFggBjg64vEv3x4W1ubIa19sZbFd078y6UFMzQxsNp1MmSEGh91SHs81tLYc1sV1qggrIXsLLBRB9womX9B5tYUDgKuxYMoiy1A44kzIb4BIeN5//33kQeApk6dSidPnqTDhw/T2rVrae7cuXT06FHas2cP3XvvvVD9MznQ3d0NJw1gZxmTV076N9tjcoGTZFuH8XS+tFTPdaS9tQ9E/joIxTXknzDvl7u6uhIuNMn67lLHTVKNmUROAOtBYBQxUYD9FYwpQr7gvcSTNrzcQqGQAqYPKjz5kdY/yPYtXwKYqGQSCDs1v7BEQCgSh49Z/cNl2eLvOfGScvIgJbMDGhgYUDdu3KjdeuuteklJCUANJDgBs2lUVFQUnB0QAyea5ujF5aRfzMeIhydrD8Jk1x2PJAAWHxcvXhwLEoAzpTu0FhnW5W4VCHb3S4RnZmRH5Hbc2R0vkjhl1P5cXL8QyrjUX2ZI7vren/6ZtvcXjysL7vgm1S25nUmAVGC6G7W9+R5CeR+LxAzYBzlNMAyAGsc7fQYxN2OBlCoXBy+0fV4o5Z17qpgaYmfRYx2r7SABVi+LKqZ3OV7HyfIspNhM2UZk8EZSUSkcGZ4bAJA+kgen6y8A7sjpgPthJUzg/4o+KiktSfhCon6RUMSIRCMgHoZtqCKRqGaQPuxY2/nMRALge4+mDdskjZfEwIUwL+WrDrFwYKQl0RAiDDqYMEA+A056HABh4NydT9E85AFhUDMhQRhUTZlMZZMa45ZEZtJgHCcT7dy/n0H/0+9/QO07d1Co7eKIW+Wrm0U105dQzbSlDP77KjlHGH8MPUa9pz+i3lO7qPPkhxRqP5H4rvHatXTln/0pNaxcma/bXyy3wHrgxEsv0Vtf+Qr5G+bSys//sMBql7w6/a0HaN+vv06emgn06N4946besqJFAmDc3TLXFXZKAth55Tu5mPCE95nV4HbJgK1lSescafUaCoWM/v5+2DMnXa9K+2h4eZeWln7sHR1PJsBe8MCXPB4P1vdYwzEwj592gL7pHJAVbCMj8k7C6hp2QADMYUXEeBX+AyYyTL1napiMagD21d3drUt/caeOCljvYj8MAgCWR26i8wE0A9hPBZxi34CIj1QKa/j7Q8AEQgHHS+AfdcF6W1pjW+8nSAT0Dc61sxaWkRk4D1hHJBLRtm7dql599dW4V0juqyAHwCuvvELTp0+nyZMn05EjR+iKK66g5uZmIxAIKE8//TTdfPPNxuTJk/XNmzer586dU+69917kJByRZ9TJ2B2tY4okgPOexvgUOVtdk0vOr/LxkQKvjQWDQQ+sgSTBiOeot7eXI42SEZOXuoNCqv4cQQJgogBoD6bTqhxEEhhhC5RgfWXhmHj7+/vxz6ic/FEWXkggEjAYxKSY8ByTAC8mFcmsyiS8PNOLUC75u2R38G/JYNrlD8hkANmdY0cCCOsh+B5zH+BlIphhJjAwL8bdAwz4UmUE2uSq/rKcbDLZp6qLeKkgQXRa1jqbNhVqqA4WMkgg1NDQMGwtgXsPr7vRjgTIJklzLvp4rO14sml/NuOzkM7NxX0spPZY6wISYP1/+op2+LfPKYvv/Y4xYcGNhqZqOsBkg4bb0JjX9G5tbciA04jXqlpXPBonhlcQGSATDEtff+DZrEx3l+SXvUjt7IdgT+TxepjYw7VggROOhB1FGJj7LYUVUuKw9k07PfVrlkfh42zuN7ckQDLiIImVkeLz+tCmtO+PdNEcdkmC0Y5AIABjpxH5AZxGAyiKyiHiqqIafNtNH2z0goEg6Q4IhUJ+pj4pddMjwRGWRLAhCgjCANEG0aEezmFgRJwH8SmqSp6qGvJNiBMGZQ2wJJpMFSAMEFUA0sBEHIxVf0trH4D+p957n7r2jrT2UbwlVDppHtXOuIwB/8opC0n1DssTkrL6SCx9YfdLdHbLU4kojRl33kWrvvkNqmluHqumF687Sj3w8mc/Rxfee4eabvwKTV553yhdNTeX2f7TL1Kk+yzd/NOf0sxbb81NoXkuBe8nn8+X9v2Z52oUix+FHsg3CQDQOBKJsOjTjB0gcjMViI09MCxxpQ0H1qqwwy0pKUkbpof1vM/ng3Ld1s4nVbeiTrAAwX/w+pfRA2YbGYC2En9CWYhCkFEFEI/gdys5IEBwtjaCqHVoaCgpeGitn1T/C1KC8R+3ACPWulDyC/IAwHjiMkJ5z5EZTtwXsCcHbiaB/2RiIxwj7ZegnK6oqABhAgyQc2gKISmLbXDc0aNHlerqak78i/5/7bXXlAcffJDJGrnufuqpp6D2p5qaGuP06dPKxo0bacWKFcaiRYuM/fv3wz1Dqa2tReQKiAJj9uzZSL4MgqJg57NciCVHYaoY80vA3hXjxknETA4rq0AEiRwiwKqrqqoQLZSINII1EEgmOyLA7TOawzqPeVEJEkB4q8Hbf1iyXllDTJ6wYoD3G9T/+MgEu339/TQ0OEi6YVBVZWXQFAY1oiz5EIEQAKA+NDQUccqSysSjciLDBIeZCy8uS0hYYtbMxIdK2grJ65nrhzrDDgiTmvnu4Tpm0uLOO++MxWKxgghtyhd7ma9yrU+F9b6P+VMjKoAFxNDQkH/SpEnD7j3GAkIIsQgaTV87+SJ3Ekpo6UP4SNom5JZjWj5HqZ6nbOyIcnFPs2h/Li5fEGVc6iQAXu6vPvqH6olXX1GWPfA9o2ru1XESII2i3uxL7+RGOYkekNFtcArKNI+AyeqGX6mybmx649UUSxJgTgwMqxvhUGSksykCcaAjS67Jo9+u/e2bdnjqr1oZJRPxnkkkAMqW3qxS3Z8sH4EgJxyTGlhYJiOcZZLg0pJSA7kCZBuFNaHiUT0j8gOkIwKkHRDK8tqEtguLJSMcCQ9jTpyMr+Ixhd0DejQkLIl6PiYOkMNgoJNCAx38NyYMEGEQCThvDIQjVchhMIFKaiVhMIkqJk/+OOmxiTgAwZDpZ/DcOfbyP7dlK9v79LccHlGUVlFLFVMW0cQZyxn0L2+Yk+nlhp0HMuDMlqfowvbnE3+f99lH6PKv/xcqa2zMyTWKhRRWD4S6u+lXy5ZxpS7/yq8LPiGwtfdatz1Dp9/7KU2+/ia645ePF1bnpqhNMQpg3NyqrCqaTxJA2NzApmeYcNFJZDGA/MrKSmtyYOx/HYXeyVwBMrFvSUmJlRDA+lWKbtiuJxgMYo3HCWOTqXuxhocfOdoEIiPZ3tVsNYQ8f4ZheGB9jc/AwABA6UT+y1Q3EGt5r9cL0SswrcRaXiQSdiUOwnXMDhq8OcBq3zCYkMkmea+5DcLKR+vu7oZ9D8QyyosvvqgtXrzYaGpq4hwQ+FsgENCg7kf/zJ8/ny19jh07Rvfddx8LbV5++WX6zGc+w5acqB+Oe+ONN5QpU6YYCxYswH0yzp49q7788svqDTfcwERAd3c3Q3kAa6WNMU7M6iHJ88lFEiB9B2NM4TMWImhhXcY5MoAVlJWVgRhILKKRrwTkmjVK6ZN8X5kEwGSD8B+7xC+45ZjkFVXVKsrLwZryKAA4GAgEqa+/j6KRKBMA+FRXVQZldncA/NYhI8OkwBBJgNEpaGl3owAQY7KXIIcZiDeHjaF9SExsrY88XyQS4BeNSGzIExMmcHkero8JbnBwEElkMKlzsmSErW3bto0WLlwIOyCe2BoaGkCAjDkJgAkcAFiuH8hMX2zpp5CRR2BCwSKlEHMtDA4OltiRAO3t7fDGG1USQPSTa9snMUZAAOIFrCKZNyJcysrKOHkSAFYoLfAiF4upxIvavLCS4VeZLFAsz+2IQeCEzMun7VUm43YszoGax01SqLGoYzbXxIt93YMPa63vvUOX/f7/MipnXoFFKjYCULsktdVJBSDb1ScdqZBNG8znQiGvR3VYDvFrFYtoQ48r/5MlOWbygT2KFMIP3iDoBkKeh7VfhE87SlDcvfMjz4SVy62Ra67tgGTbOKEvaia2QiMS+3o8Kuoc0z/eLKXrUyuhgUgJtF/sGwxDN5SYEeP8AOb5JBqJIrx8hC0Q1jVcR5sPlP+KqnCZpCiG1QoIp8gkyMFgUEtWTro2Fb8f/z2gR8PCkqgnYU0UHuphsgCkQXgAlkSCMAgPT6qbrvUgDBBhkCAMJoMwmDTMjkhaE3UdOsTWPmc2buKfobYLI4r31TWxrU81W/ssJH9VQ7oqZPV9qPcCndr0K+rc/2a8HFWl5X/8x7T8a18jb1lZVmUXTy6sHjj4i1/Qpu9+l8pnrKBlD/9NYVXOQW1C/W20898+x0c+sncvjadE4kUiwMENHueH5IMEwJ4Ra2OsNzPFCICRQ0QGWx9po9PT04N1uev9r5kQ8Hq92G/yKlIk7EWZ/DvAf14wc0Ythe1rpCiHI3UNg/euaJdUr4u/M5COv5v/k0MD1/d4PJ6KigoGDmEF5PF4UkY02Kn/rUNttASTqYa4vDfmY7CGhY/6W2+9pd11110x4Fn79+9Xz58/r8CjH44XoVBIXb9+Pc2YMQMAP1sd33777fT+++8TCJtly5YxCYBIAOQEgPinvLycTpw4oR44cAA2P4guAcGgtrW1QURs4HsRZTBm9sGZTAefZLDYSX8ly1Ph5NxcHQMMBPgyHnLs8RANIJ9nXGNwcFCHnb20+MLfPsn3Fd7FMXO4lPlGYHKH+r+8vEIpL/94wY7JFYl/8VwPDg3f1IAEQBmpFKnmyQiEQSAQcOQDZjeROgW5k03C6SZnTJIi4gDsM7yn2f4HbUT/lJaW8ssHJAD86xYvXiyjEhK2R7ka3JmUgxc8wCGn0RZOrmHnHejkPByTqVq7UB/SZCQAwiG9Xm8YixanfZPtcZiAEfvnliyRY7y3t5ewGMBCAC/7SZMmGatXr8aEqbz++uvqPffcg0UBJteEfYkZnM/GjkeCdjJpEQg2hBZK5YOEE1ORAaL9nHw8277Mx/mYJ9IpsrO9Ll6AIB+dkCbZXmsszgcJ8Nydd2ttH26llY/8o1E+dWmCBEhmq5NJPUFowUvUzqYnk/LszklHXLi5jrQOwjmot6ZqAMhTJgNOlG8Y1L55p6f+6suHkQBOoiFS1VH4kI6wi5ObtXR5AEaUbRBECBzZIK2XsNmDZZGMEIjpeEWr8EsddjoSzmFRiKgR8xeIBgDgD6Aff4cqDD/j/xf/m50VEJdhkAK7psBQgAwlfl7xU+yBVD2gxyKJCANYESHJMX6acxhEhnopFuwjIzSYVWeytU9jM9XOXMGAPxT/mgtrn6wubjl5sO0YnfzgCeo7toW/0cor6IE3XqfKGeMjcWwu++JSLeu3t99JPfv20Nw7vkX1i24al83c++x/pYFTu+iq7/2/tOixPxxXbSgSAePqdrmubC5JAAnWCdsaVs+4rpA4AWsmpK2qrKxMkAAA2uDQIMH6TMtOdR4EnPg+GaCf4lzskxm3wU+zbzkwnbKyMrhUgAQwIOZLZWsk1f+w5kmlYh+rCG1hWQ3HDF6fAhuw2Ash4sD7/PPPa9jrQ7nf39+vvvXWW8qdd96JhMh0/PhxBcl9b7rpJurq6qKtW7dywt958+bRunXr+OepU6fonnvugSA2DIgA/RIKhbQtW7ZoV199Ndsp4bqoh4gUyHi85WMsOS2zUHGoZPUfbQHtaPVPb0+/HzqtqqoqW99OM64LDBt7bSQvl/u7YDCoDwwMJIiAdDiw0/ExHo+zTQwsk7Zgw11RUcHqRPlB5ncohb1ebxQJQIaGAt4h+O6KjyQBnCpSMSkIhT3eJIlypCWP+eWEAd3f3z/ipjsZeJmSAKgQVO94y4EsQdREX18fJwOWdgkIT9u0aRNddtllxowZMzj0TOYFyGZQCBscq9WRqyIzTRKU6iJ4oNAfTiM4zGVlqtYGEYM+zURl7qrDXB4MEqCxsZHD4OQHL7uuri6Ak5F8LoKsVXVKiFnPE9E56quvvqrNnDnTmD9/PhZw9Prrr2srVqzQ4dsnSQCRuBukEufAkIsL8YLH33hRZV1TCkUGLm1r1SWJQTzjWEC8+uqrnqlTpxpLlizh3CRyHki1Vi3kJNJiHvFgoega/EwyJkUo57DIj1zMGS4fgVE9HCTAb268Sevat5eueOxHRmnDPCYBRgO0z3FDobJ3BtK7uLBIIswqe8dzpa5T+5ZdtiQA6ijfZy6qkTgUc4sY7/K5Z0ujcCgzog6RExaLJJ5zRD2Z/EN+AEQserwesy0QVEp4ZTMJYAf227UPx9lZAcljZb6FdNZCmfRd8ZxPdg8YetRiSRQnDEL9nfEIg/52CvV1kREeICMaoLi1z0KaOF1Y+zTOLbgO7Duzh0588AsaOruPJq68nO5f90LB1bFYIfc9cODxx2nz//gfRJqHVv/JC6RqXveFFMAZHQffppaX/4Yq5y+kh9e/UQA1cleFIhHgrr/G09G5IAEAesOyBksgCCeyAf/NfRcKhfzIC2BKDgycCOvyvOVFzIVNsLDB1qS/PvYXEyZM4MgCrFsR0WBWDJvb7Pf7veg/J6K7fOAwKcYuR/BKKx9FUbQPPvhAveyyy/SysjLo+CBQBGAhoyy03bt3KwMDA8ratWs5EfNvf/tbZdWqVdTU1MS2Pzt37mTVP9bVcD6YMmUKVVdXG52dncYLL7ygwj7p/vvvZ6AfkegYBxhnwEUE0eTY9rOQn0knWGO+62/nmpAKFxnNOuNa5sTiYq+VVZdY24u29vb2lUi42I4IkEmwZXQTyD08ByAC5CQFWyAIX0tKSoBlq05ybGTVkAI9eQQJANYE4VWlZWVqid+fqDaAAID/UOaaJ/aSkpKSi23tiePMJIBTRSqAdSs4Zp2ccYFkxIITljUbEgDXxjUwoABqICfAqVOnwCpxuwGIzpo1i1auXAnwk0OfsiDWE33plEhJNbbQtwBRc6lABikC1W0m/m3ZqLWd+BOO9nMGEqChoSGREEdOeshGjhcmkg6ZffVF7ghee5nGiO2/TROoVKmKP8XHnTg/8R2eGdwbt2GdguTSnnrqKRUhgeXl5ewNeP78eYRGIsExrV+/XkVkAGw1YHtVX1/PKulz584hxE9BYh98H4lE1IsXL2LhxN6NWCz09fVxlAz+jbAssQjhMEDMNWiLruOfMah6YUekvvbaawgxhbqAbcOERRdfE+fIv8l+EDZenBHebftHa8wI8gz9khPfQ7s5DQtjRCzlU8E+Wv1ldx0kIXvy6mvUvmNHafUf/czwTZwpIwG0WBRGnONDYCJyFORlYWwDvKe8ZUY0Sp1b92p116wYFkGDZwlWO3jWYD+EvpUWPk43jwKgTyRYdthuk5HQ8KqLBMMjIn2QQwH2SExA6oYS1aNaeXk5S9RkCbA0Q0SAoqiunj87KyBZJtseEdFQYChuf1T8FHsgnz2g6xQb6KG+g+d5iq+c10ieyglksDXY+EhNgXwBOx//MsUGOmnJl/8Trf7uf89njxXLznMPXNy2jV564AG+ypxPf50alt6W5yvms3iDtvzTfZwY/P7XX6eJixbl82J5KbtIBOSlW8e80GxIAOzngAXkGvyXnSKSA0PDxX8CPgArnWQAei46MxckANbK6BMpzAoGg/76+npeyUEtjP9KSkr0eD5cdVjyY2k54qQtWPdij5pLRwbrdaWADvbUAPLhki3EqBqU/nfccUcM+TyBG5w5c0Ztb2+nyspKBft5JAN+99132eMfe36A/t3d3az+7+/vN5566inlnnvuMSZOnMgYwMGDB5Vly5axLVNLS4t2+PBh5a677opivY1+QTvt7Iec9FUhHzOagLrN/WVrb/F3xh9N2AjjKXb7MpGr0XVOCjf3gfeIqoqE1j6Ig6XICk4YMlInlV1vsmtJMknu44A/d3f3qLFYdNhi144IwPxgjvIRVmMg+YDXSTcXEH2KmKdc7Qvd9E8hH5sgAWTiX/i6ycS/qLhIrGcEg0GAmnjIh6EsGGCBQNArbYFMJAASpDhWsdsBWta/JWNTAWLKZIRJEpiyr7ldTgCnDzUGIUB5DCqv18thJfgPjCsGKiZG8QAy4J6LDOdOyI10gwt9g4cvly+fbNTG2ai1cV3x4i0YpA+JgUECSEW8eGaot7eXCaF0kQBiEucxJP8T4ZVmX+sEliUwrRH/xnXxHca5ANcT51vJBllHGa0ivK3pl7/8pfrggw/yoke+YFBsb2+v8uyzz6q33XYbFkXKrl27lIceekg/ceKEcujQIWXu3LkGvP+uuOIKfcKECcpLL72EJENMAuA7HBcKhZCpnRcg/f39dNttt4FsMBAuiPlm4cKFsLABCaBt376dLYnOnDmjfOpTn+LFxN69e5WrrrqKFzX79+/XMJHX1dXpJ0+e5FXnnDlzcByrGAqV0c3UCsvuGU+Wk2OUFSfppp+cf4/Nxi9WXq4OtZ6lNV950vBWTRp3kQAZ2+E47E0r8J7uND0Sps5t+7X64SQAFpwj8gmwRRBCqUUSAyDu6SJbZGJgoU7ixGHJ6oRnhBeUmqroMZ3fqTLJGhPIHg1RBLbqMqwBML+IcGOA8irCmc2fcChM4UjYFRGQigRA2YJ4VKOxvIne0t3C4veXeA/owSHq299KFEMgrI+qlkwhtaxy3La699ROOvDsf+P63/iv/0qz7rxz3Lblk1zxyOAgPXPjzRQ8d5bql99Jc2/5k3HfHS1v/CN17HmVFn3hS3TVX/7FuGxPkQgYl7ctZaUzJQGwpsK+AArtXIoBzZWFgr66uhpR3Lw3xTqsra0NdjKOkgNncrdyQQJY7VNjsZivpqaG16AAv1VVhQiNE0VKoVkmdc3GPcHp9VBnWPu8+eabWmVlpXHVVVchih5rbe2JJ57QHnzwQaOyspLee+89APU0bdo0amlpwd6b/3vmmWfo2muvxd9hgwRrYOWOO+6AHRLt2LGDzp49q8yYMcO4ePGiUlNTY6xZs4b7BQl/Dx48qN58880QwMZQh6GhoZR5FJy2qdCOA8htVbqPRh3x/MLqGf197tw5pbW1le8hBJqwcKqvr+d7nUyAnO96S3FvLBbzwD4KBBLmAIw3iEPr6uq4fun2ita+xJhG2/fv3+9BjsqmpqbYhfNtHu3jIO/EKXZEgBVDBs4dDoe9ILPMmDEiWjwez6g6d4zGuHFyDaWnpyeI5Aker1dF4l+wgPITCoUQLgEwAAr4pD7bfn9JSVt7PBrAQgI4Djezhm+gLOsEnYkCXQoBAfZnQwLIzT4ADTyIFy9ehOKYSQCw32fOnIHKmZlS/BeLxbJOCpyLB9fKdDsZFOmOyYZYyIYEwESD9hSS0hskQH19fYJZRN/Fw5V6sWhI+dyk6+dMvncTPSIJBZHnwvP0009rDzzwAEguRAJIYkPp7OxU3n//feW+++7DS4Yef/xx9ZFHHqF33nmHmpubeWGBsCq8nJYvX05vvPEGPfzwwxwBgRXhiy++SEuWLMEEzkrc7du3K7W1tQYIgmeeeUZFuaWlpUw8IBcA/nb33XfrUBcAxFu6dKnxu9/9TgUhgGfst7/9rXb77bcbmzZtUhobGznCABZdt9xyC5OOhUoCZJq42W4cJCPiPgkkwM8WLVZDnR10zZ88Z6ilE5gEAFmFDUiuoiwyefacnuM2SbHTcs3HseI+HNFJSR8aoYdD1PXhQa3umssS73in+QrwfDuICoAFEOqTcj0gCIaERZL8t4xqwSYMyvtwJBxDDgS7qA9JOAjyQPN6vOT1e4dp9AOBAOkxyGjS9006OyDZ57AFGgwMJqIDM7lnxXOKPWDtgVhfF6v+MVQr5jWSVlFNitd3SXRU67an6fR7PyOtvJyu+d73qPnhhy+Jdn2SGvHaY1+k1vVvUEljM6343P+9JJred3Yv7f/Nn5J3Qi19fs/ucdumIhEwbm+dbcUzIQEgUMCaKBAIZI1HpOpNkR8R0dvm5MA6UtTl6y7kggSwAQmZBECd+/r6sK+AtY1r0SF7jsTDBxJ22tj/OXXHSNdncm8trsGYA9bHItEvR9JffvnlxsyZM7FnV1988UUFe+by8nIFgP6VV17JDhaHDh0i+P3ffffdtHnzZhbuXXHFFbALoueff15ZvHgxRD68B29paVEg4GtoaDCmTJmC/ToskyDQQ3Jhuuaaa9i6V0RNQBhbkLn50vVtqu9zgcm5vT4cMERkhXLixAmto6NDmT59OuMuANuRxLmpqcmora2FAJkdFazXsDqCsG2s15sQT0vcSp4nHSvwb5Qn1P22Vs44BvtFVVW1ffv2sYPDpEmTWLwJlT2wmebmZiRr48pZ62bNUWH+XhBbngsXLrAwdMKECbHOzs6PQWrTwShHEgF2lkmyjcLu3ltVVQXSjJ917BeB2UFzlgrrdnvvxsPxAPhimLjNijkMOFj/gLWB+j9dQ/CiCQSCPt0wqKa6ijOvYzLCgDTbnmAwJVPI29n/iDCWhNIwG0A7mR0QHupgMDjsRZXKyqeiosK3Z88eBcpn2L3IgQVWTiq5oXLWNC3rl67TKIVU9yebZK3Jys00AS3Ks97TdGPL/L0gAfAiLYiXC2a9aDTKk4l45yfGAyJnIB4QiYHlJOqmuRkdm0n0iFQQvPDCC9p1110HNT8mbIQHevByKSsro2VvVDEAACAASURBVG3btiFRUDQajSq/+tWvtEceecR4/fXXFSwIUFEsBqD0nzNnDr399tsgDHAsCAVt3bp1SA6kT5w4Ec8F2wzt3r1bnT9/vgFbreuvvx6LB8wZSECkHj16VEE9QD7s3LkTZRlIvI3yq6urCc/eypUrQSbQqlWrmGwAIXDLLbcYiCqQio1U1kuml14Cw7TaK1nPN/87k5uTDQFmvV4ya6x82H9l0tZ8nYNIgB/PmatGB/pp7Tf+w1C85To71Yi5JRqJFrQlEEBsVqtD5p7Hj1TsO1Fe6MEgdW0/rNVduxwLePbXz3X+FWFRlHTeBqgPosA8t6OvYryE+DhpnQxtxcYMFGM4ErZaKjExL9sdiUY8pSWlhuaJh3/iA4sjbFoUQkLg1ESAUxIAJBRyHSBJcEyPFY2B8ji2L/Wi9WCA+g+0ss+/QV6qXjyF1PKqS7LZ+57/c+o/vpXbVr1oCV313e/Q1LVrL8m2XmqN2vMv/0If/uAHpHj8tPzzP6TSidMvmSZu/8ljFOk5R7f+/Oc0/eabx227ikTAuL11IyrulAQQUcKcrw3/jYYoCkAzsm/C7lVGAiAnADaB6aLhM71D2ZIA6Ces28ye/jISAHXKkATg9SfwL3jsY6+L6PSpU6fqAOADgUDKBMLWSH95D4XYhve2Yn3LghOIdHFOTU0NWzAhV6XP51Og2v/www8JyX1x3V//+tds9YP9M85Dcl8k+QXuh6S+2GNjTQyxHyLuoTCHWOajjz5SYfW7fPlyqeJGrgH+HWv6cDjMe3nkG/D7/fx3rNelfXa+Ik8yHTPZnjeaJICw1/Eigge/67qO3A3a7NmzDWA06GeI/kDiwJIZ+Rul/Q7aKYFwaemKcQMMHmNTYDYyUoQtloG/mM7hCGyRQBvfYd/K2K4knPAPSThgXzYwMKDt2bNHXbNmDXAeFnWi3sLZgkkjMzgv5wkUiLErXFUSeyf5vShDOq3w+IVtvcmtggktYFD4WVlZGQY2J63JzO4wci8pElRz7jhpDSSfeYFbpcW9sx1LhXI+Jw8xVcYYHBzkyQDqf6eTd/zOKv5QOExlpSVhdKLpZvNNlVYlGCz43sos2SWMtSrOM00qi+snIwEAplknqlQvTZAA7777LjNxU6ZMgUUQM71IDAyf9JkzZzLxkQu1ei4yVmfTZ6kGaaYERSYgtaxHPgiNbB5EjM++vj6wtIlJCBMR2HTY34iXMkLtoIiASt21osBt/TLJmyDZ1j179mhYPACcB8OMsD9YAHV0dPBi4NZbb2US4De/+Y322c9+Vt+6dasCNnrBggUM2GOBMTQ0pACQhz8gEq/4/X513bp1nrVr18aqqqok8Km+8sorzOxicdHY2AgGG2wyrIQ8PT09nGMBzxXmIlgPoT+3bduGcFNC4mJM3LAlQkQB+h+LnyuuuCKG+iRTvZjnJOvvdt/JBZmcv+z+bbVuki8+8bbk2yfJBZyPN5M50aokSaWg2u7fYgwMGz7J5oZLnQQIBAL+f58xQ9HDYfrUt96AIVuCBMi3zY7bZ9F6PIBuvP+gZM+2LCfny6S16Y6F1UjnjhZt6vWrSNj7cO6NdOe5+T4dCWCXK8Cu/uI42X8jLIvQx5pHwxqDj0F+gJgR00Bkmhegco5Olx/ABQnA3SGECpj/lZie/W3muRnKbyWeewjzJP4rfi69Hoj1d1PfAaj+daqY10BaeQ0pQmhy6bX24xa17XmVTnzwBOmDXfzHqTffSmu+81+pprn5Um72uG7b2Xfeodc/9zluQ/Nd36G6BZ8a1+2xVr5162/o9Ps/pyk33Uq3P/7Tcdu2Igkwbm/diIo7JQGAx2AfiH2Gk6S1ueqhaDTqQ1Jduc4aGhqCjXTeouGzIQGwjsR+wYrTZEsCoEyUDZ98iEURqR4IBJB0l4RIjZXaUslv7nvsd4W7RGLfiPJOnjwJUB9AP/bmLIZbt24dYU2LtSD26rD2uf7664HSsqc/ILf3338fSmy69dZbYfWLfTSU0sbRo0cRAQCrXSj+jXXr1qmLFi0yoPrHnh7Kcvx77ty5ZtB3hJWLiGzn+y2taGR7UG8A1PmOQMnV2HVaTib4itOyzcdJCy/0Hzb+GFNDQ0MabJcuu+wyVtVjeyNsqD19fX0G8BfsEQ4fPqwCiwQxADwBdjwQawIjgWMJ1PkQSyKao7y8nPFKXdfV1tZWFbkhAIzju+rqas4N2dLSouJv2DP19/crGEPTpk0DCYT5hTc5qF9/fz+TABB8on6s3opDXvwL7IwuXryogbgqKSkxUA+QUDNmzIiBQMJ4OnLkCCIJEu4OEyZMAKZKEIbCPhpkGrAgPF+1tbUgP3hfh9/xH8Z/aWlptK2tTUP78W+0HfjUvHnzYFXF/QALK0mgwVoaz48UdYO8hAuOEwF8Jve20M5JkAAA7BC2AbAyk3AIgMI9vX2qJAGSNRQTgwTKxDE8SgDqQQVoVi5arU3SKdClx5PdtXFdOzsgt6B0ZWWlT6j+YaWEQccPFMBJQSZwUpRMkuZa650p0G6ZTHBPwdjmlNnCJIUHHyylm0GdzSQ6Gsl13LQFJMDRo0e9YNxx//EfSAC8nDGh4N+YdJYuXcoTyiiRAD63fnyYRKUdFyZH+M2hDc3NzcgPYEDNcPr0aeXKK6+MYQKF5+Add9yhBwIBY+PGjZjUYYVFl19+Oduy7NixA+QB+wOKSAAP1P5lZWX4HgC+tmnTJg5ru/vuuzmEDS+b3t5e9a233tKQDBgLIqFYUKFygJ0QbILwknvooYdiWFi99dZbICYQvsWEBV5cKGesFx52AL2ZQEDb/H4/m2fi+ZERRGZCQbDgiVwRYlyamXTrd9xfAD8x/9iFBLoZ24V6bDAQ8P9o0iQmlm/47+8asWgsQQLgb8kSx5rao9gZCkZj7J2Z1w8i5kAMjsY8gIY4JUWMoQB17Dyi1V+7PHvUOkkPWsD7EUfZfW9HAljJBDtywXoeFri8KSnxD1Pow5oshsCRFOHebkkA+ZyyTaCiKqFwiCLRSMaRAR7NQ8g10NHZQaVlpVTiK2H1Fj6xaAxRB3kds8XC89sDiMLpP3iWjHCADAWq/8mkllfn96IFWbpBZ7f8ms5sepJIj1Lt5avovheeL8iaftIrFWhvp2dvvoUiXZ00edVD1PSpL11yXRLqvUA7f/wot+tz+/eTr2r8RuIUiYBLY3g6JQHQ2lxgB257DVG69fX1CRIgEokA6MtbcmC3JICIxGZ7JOAzdmLPXJAACKZFIl5Es0tbFOS5A+h4yy236BcuXMBeTcFPAJoA9ktLS5WNGzfS4OAg/+2qq65i8BMJeGHZA5tdKL4BagLUf+WVV3jPfd111yFigX7+85/Tl770JcYe5AdYxAsvvECzZs0CiMpJfmGni+tC8b927Vode31ELACnQH0lQYHrAIvLFMeSIDYAYEQ/jNaex+2YdXt8NviV02thfAKPMWNrUml/5MgRdeXKlYjYRpdKPIAjfoCDAJPZuXOnikgOEFAQUWK/gN/37dvHUSmNjY0s2sR4BKGAvQrKxbhD1AfOEUSQDlHl/v37EdWCaBbkheXvUM7ixYujMu+rtAOCkBTfgYQAaO/3+3FOIqrgzJkzGkgtlAUHDeA2IBeWLVuG6AGCnRCeAeQ5wLXwO8bv/v37IThleyvUc9euXRraCCtu/Pv8+fN8HHJRDg0N6agzroG2X7hwQUE5K1euZDzr4MGDwEP5GoJE4/qAZJP3KBAI6BDE5zOxudPxkO/jOJM3bjCAI6/Xy4Mrk4vi4ejp7dNSkQDYicODSU6+ZmUeFKyoi3mysIJpqbzoRSbopHWHD3MuSABEAoB5ff/991X4o2EwCTYLXmocIZOLpMC4B7kIPcIsgX7LRWSCdVwkY9OTjZ9soxIKze8coF6cpPXyBIzxjBc5Xs5g0oXFDTOiUGWMxoswk8WfBKjNoYe4hyC1EF6GUDH5b5MHId5CDLqDGBDtx/EghsASY+JnEgAvG5FsnJP3ojwsirBgWbhwIQ7DiwgvB3hXyr9x2fCCw0tj7dq1SCLMLDVeGPgOLzskocG18ZJbvXq1JAHy5kPpZG5MlZcBL0vMdXjB50MpkUneFCdtKpRjBru7/f/e1KQoHh9d/603OeG5tANCHWWoozX5rMlffkRiWunbmSqfgKZqHC5JKkTZ8bWCoRusnMf/BBib9P3jNlmvyHGA+YUXUJnOHQ5IEdKHBqlz1zGt/ppleUOUU0Ul8L1RNcVKxIjExMOiEqzl2JEAdjkXYrGYBkW9x/dxRimQZrDvMZBcIIktUIYkAI8PjkrQNBVWRJhLhYof7wJVN3RHxACIZKzPOrs7OQkY6ovN3YzpMzhaCgvo4mf89QCr/vefJ0XRqaK5gdSKalJ9/vHXkBzXODLYRdt/9Adc6qNHjpDHktg7x5crFueyBzr27KHN3/9ratv8AZVNW0bLf//vXJYwfg7f88y3aPD0R3T19/+KFj76+fFTcUtNiyTAuL11wyruhgTIJm9fpr2F5MDw08d+WOwXqaOjA8Bb3vZjwIic1lcmJrXuDcznuyUBsD4U0dvS9gSWKxqscmHFA8EX1mkiehPiOs5lB2U/rHOx3122bBnU27yWg1f/xYsXCcLCe++9l1599VVgCdjf8jrwzTffpAceeICtcLEehC0uPk888QQhiW91dTWvM4VVigJlN8qQ4jnk3sM+5qOPPmKlNFTi8+bNg0iR9xjYA2Vr4YP1PMS1ECOKiAAvLATGQ762dGMp3yQA9i7YOljxOisJgBzBR48ehRMFP2u43xCbYrzt2rVLxT2tqqrCfg4EAVTvdPz4cXXJkiUA2zFGlP3792sAwpHkeceOHSpwFYDkOAeKfAD4c+bMMZDzAWMYjhbAaqD4xzWuvvpqCDgRqcAibux1sLc5d+4cRxRAZAVspq6uzpg1axbGHZ0+fZpFphCUotrhcBiiUQ3ERllZmQKiAufMnz8fDBS7QQAvwt/NJADGLxwoEMkQiUS8J06c4FsHQu306dMGiK25c5p5fz40NMiRBCAB0CZcD6B/Q0ODtKvnZxj5KAVOxX2KaAAQbCACMsXF042nQvheaWtri8L6R3iXZ1wnqfDHBJLEhxje4pxZ284VxarIt8sRkEy1j2vjurAYStaAZPYZbhKpomyQAMiujuQXmMQBTF5//fU8Wa9evRoDC5NdTsAUt1EKdm0XVi9eJKTJ+OamOBH3FC9VJyQD7hP6JtOXjNt7lY/2msvEGEUIJNhS6acGrz1MdsuWLQOjCmKNIzCkl1q+65QLCym3dZRkHn7iHkklvtliR74oAOzhRbB9+3b105/+NMKzOKO9yQ+OyQWZIwAvFpOKnkFWqXLHAgP2RPibIB3AHiNsLm+LznR9k47oMi8i8jGex2Lxn65Pcvl93/nz/p8uWKCo/nK67psvs0mh9QVtBr6lx72iKkqqxLQAoVWNrZqGzd3wpQeIi/GYZPOAsFdEqBhQfoMkYF4gbtuSAO8BXrMFXjqXHQN5P728oZC2euzLiLIx9vUYkwJO7XqcJPiNDvQp3R+dUuuvWZqT95bd/U5FRth5/6MMu7wG1ogBTgQcRYd8zL/YEQ7cn7GoVl5abiga7AvjH7gGBYMBSmYLlA0JYOkHVu1gnIEdUGHLqVOcRBJJ3ezIAb/PT22dbVxUQ10DEwvtXe0sPpg6eSpFwhGUIS3HcvmoFcvKcQ9A9d93sJUoPESG4qGqRVM40W/xM7wHdj35/1Dw/CG66d//nZpuv73YPQXQA4GODvrw7/43tTz1JNdGLamiFY/+iHyVdQVQu/xUof3ABjr6yt9S1cLF9NAbr+XnIqNUapEIGKWOzuNl3JAAdvhJHqsm1lJRCLsAHibyAnR0dEBNG8r3tXNVvpkEQKJQ2N+jbCvYj39jn499J4BKCfbjJ4DN3/3udwrsd7APgAofSmQorNeuXQt1P507dw6gfaLaL730ElTYLCTEsfDpv+222yA2ZfsfAYby7ytWrDCOHDnCFkNXXnklWwu9/PLLChIBS6944HnYNyA/wOHDh7UNGzYojz76aKy0tJTX+ABWpec6RKuZYjJ2/Q7xKvAmc5nAfnCsE5woV/cyH+XkApNLVi8ImdFndgmVrSQA7i/GGfYOwWBQOXr0KEB8JgFgybNo0SIIK5nQwblwczhz5gysfBKXxx4CdjtQz8Naua7u43e5zN8Lu2aQACCvZs+eDRt3YDMs4ly1ahXGDZ4PHoNCTMdR17gmQPTBwUFEsqgzZ840QDjBUaK7u1tZtmwZeCE8O+rWrVs1WFDD2hlgP6JVpk+fzq4waA/2eCAszCQAIgYWL17MuQeEZRZE5LCm5uertLTUaGxs5MTVqBtINpAkIDlOnDihwvYa9kl4nlBuQ0MD2sW20lVVVRxZgY5Ce+H4cikTAQgJCeTiYcFNBwCFHa354QcIgZsJcAzgRTL7GCt4ifPwIjODMnYqZ9xgTDDpkt8ks+iALYcbS5uKigr/unXr4D8Opk0BIXDnnXfSO++8w+ElTU1N8ELPCZiSiarbei+twGwu7rUsAyCmsD7iBCW4V5kQMU7qBPAYYyjdfXZSVq6OEclafGDk8Tv6eufOnRyehIS14XAYL2K2GRE2LRlF2bip71iQAOb6pYpe4fTxmqZ9+OGHKp6V6dOn80sFU4ZYaLlpKi+MrIQinhm7iB9XBWdxMJh84Y844l6LuSox34hwVoRKZnHF4acWmmVWzhomCuo+edL3+PLlqlY+ga79k+f5dWMlAdgWzojb4bDHfSQKpTfsuUaA/Ob64QH2+rxqJBSJaR5NVTVViUWQwpdB92QfTqRrif7iPDFiTlD0mG4A9HWihAFYHgnbRw0BLEc75IIL71m8U1Mt4J3kBYj0dCi9B8+pdVflMRLA79PCIfv3Ip4ZTl5FyjCSQ0SxJRLBy/40kzFssRSJ6mYSgO9zODJC3Q9bIIMMLGiH3UssHuMWf+yzOeyTQxIg6fjhsQKSRyHeWAolFyJMiFRST5w6QRNrJrLyCx9s/nr6emjWzFkcFYD/vB4vfwdCAOND5g9IN7cg0gDXl7kGpIos18/tJ7m8WH8P9R04F/f6n1tPakUNqf6i6j/ZmGjd9gydfu+nNPuBB+mGf/z/PslDpyDavudf/5V2/O+/Jz0U5PrUL7uDZl77KHnLagqifvmqhKHHaOs/309GNES/t349TZg/P1+Xynu5RRIg712c9wu4IQFQmVzgB24aZZccuL+/H/u7glHS2oH50BGhnQLYVwGK4oOcBsLLPAHyy0h4DvRM8oGiH8p8kABYX+3Zs4fdIvbt20d333037EkYlESkANbuKHP9+vUsLAUQC8DV7/crAGg3b97MzgJLly7lPUhnZyc83gkkAKLgb7nlFiYpNmzY4AHQ2tTUFJYiORadaBqU1QCA2R4lnss1LiJKtzZ0c+/lscKRY0T+AHyPegicCN/nlHjIpK6ZnJMvEgDlok+S7RGF9TbAcHXp0qUsnhS26tgPaMgDgOTMuOdmEgBYBEi58+fPe2CLA0W+ud0yamf37t3KggULgFcl9rrYi8Av30QCsNDajgSQkQB4LoSDBN9vjLXDhw97UC9EEoAEQJSAmQTYsmULVP12JACHwMM54cCBAx4nJMDixYvZCgiK/0mTJjEJgM+RI0dwfTxb/If+/n4VltLA6trb2/lZa2pqigWDQSMUCnkmTpyIvmAHDOw3UWev1xtxmic3k7E1VufklAQQGZcTE4AVoAejgw2/2fZHTkQSyJeAjkwgLBXU0s8NeQPMoI9QCg8jC+w6MwUJkJZAMJdXXl7uR6gWQAMMKkQCTJkyBZ5VmODxwOXMDgh9gMnaCXiUbADhARIe4Tn1vMakJSaERLmor8gYD2PyYdfLRpmAewyCaay93q19LEgJL8LqJBiDsCssAhDShJ/4O8KWJk2aBOYzp/fA7p7nauFnl1/DumgQIYeJlwb+DWIomRLfxBRz1SWIKVXNuViUFAAJkoiESDepu/W0TFcevscziBfnaIw1J/XJ9TEdhw75frl6teqtnkRXffUppK8dYWEHIF2P6obVXgYgOsYYYP0U9YJ3PIB4R4vUZCp2c/moDwTf+FuquZzrhwZZ5k5Zlo3qHaAxqxaAIIPwsFoHOSEBQl1tat++0/DkIUP1U82Sqbq3siZ3zFQ8V4MHfYq2JJ5zDjzlMYv3N98TtIVtl4gSppcYyyI5FkicYVEQdiSAIGVsoyUQqo252ef3DdvEISxbjxkjbYGQetrjyQmp7/JZYCLJ4/WoBw4eUGY3zWZ1C4iBi50XlXAoTJMaJ9HR40f5XQPwvnZCLXtiIoQVf9NUDefHQ8Pj4yNBDiQ2bf4SOn/xPIGkKvWXsjIG0Qewt5JEglSMuaz/J/pwPRwkvb+XBo61kWF4qGrxZNIqLm3QNFc3fLDtGO154qvkq62jz+3elatii+W46IFQdze1vvcebfnB31Cg9SyfWdl0Bc267jEqb5jroqTxfWjLa39PHfveoMVf+jKt+Yvvju/G8LsXTVCMkhL/WLzTxn3/jWUD3JIAYxEVLJX0cs0Ab+1gMAhVcl7HWzpwH9/zmkjTEhY9ZgW/GdyXEewZ7Ec5AhifJ598UrnuuusMYEMoBwrjp59+mu6//34AkLRp0ybY/TC2g3qdPHkSSVEB6nM/weoWwD8sVdavX6/OmjULezqCmvvOO+/UUcaWLVvU+++/n21ToJSGuKWpqSli3mNIG1I89HIdna8xjPGGstOJYCEGlKJOCXznhZFw0FApLJL33/xvEZUxzFUg1ySAtE6CuDVV/gUhitZ2796tQVE/depU7E85WvrYsWMqFPcgAYBLArSXkQDSahlJheH7DwIB0Sto29DQEKvuMTZhB7Ro0SK9oqKCBzCiDGC9jP4AqC4iAZKSAMKGWO3o6FAnT57M+zVYv0MIizwBANkxhkECnDp1iu2A8CwGAgF19+7d6uWXX44oFbYDMkUCOCYBTp8+DRtqJLRmogH5JoHP4tkDcYbImhUrVjAphz4BSSDwK0TlaAD5lyxZwgJu7HuEtRkLB9EfwKoQGQROIN9zmYNhm9NDRpUEMIMZvBT5OCp/xO+YtK3HmP9tSorBxdqVZT3GCk5KYNp8HMoRD4itfQ5IANi8IJM2klIgmzpCbObNm2dUVlZi8AMAz9mclo0HGdohvNlyZgUkJy2EddmBVZL4kSwa7o3pZQqWkMN8nIKU0lMONlI5Hfk5KAxgVV9fn2/79u2s4JTJgfFThgriBY8wp7q6ulHxxMtmvJi7ROQ7sH0G7Z5LqYzAeWOpxC8AEoAtz5wMr3zkuABQjEfO6fPlpJ6Fcgzm6baPPvI+9alPqf66GbTmj34xIhJAksfJJuB0HvlYbDFRkASIt/ZF2vI0D/zfE4ofjjSwUfoDpEXdw5HkUWTpriXtcxDBwDxH3OueE3yluofR/m61Z985ZeKq5li0v0ftOXBBUZUoGeSnmqVTdG/lhKwJAZAAnMSZQxnitREbRXioJs2XYm4T26+F48nKpPLfTvWfjvgAEQCwGzZPsl9QIrwjFVKHEwFjRwKILlLUfQf3KUsXLTUUUpD/Qj119pRSWV7JqjHkCIDKbHBokE6fPU0L5y2k4yePUzAU5PcRPnUT6qh/sJ/KSsuoprqGEw1LhUyJv4QOHz2MdxQFA0FCImMo0mA1FI1EmQzAuwwbZvnBRqP4se8BfbCXevedI0WJEvnKqGrhVFL9JcXuctkD2370BxQb7KL7Xn2VapcscXl28XCnPQCwv7ulhXqOHKH2/QeoY99+6jt5nKI9PYkifHVNNHvtF2jCnNVOi71kjus78xHtf/pb5Kutp8/t3nnJtEs2pEgKjJ9b6pYEwN4Z4NxoRs8Hg0F/fX29TFgKMM3o7++Hcjkuyc3gg3U/ogyg2Je4EIoRwD+D+8KOB+rdYdY8TpT71irZkADSZ1/afLJAQvzHYhVhSwtwFQlRFeBCAGnXrFnD6uqWlhZt79699PDDDxNySm7YsIHuu+8+zocnFN3axo0bNXyH9dWMGTOMK6+8kgmCrq4uAt4EUBaJUbF2xQdrONjCYDkMLELYSjrGVjK4FUlPAd4j1OqusCZxHtsoSNtfS//zVk5gSGzJKsiMnFRfKPDjvq1xF5OUIRK5JAFk8mSIW9MBhkJpr3V0dGjwt4eVDcByWOsIQTKS+LJFEIB0MwmA68CE4dChQ5wQFx79+ImkvLDhwb8RVYJkwfgd/X/u3Dll+vTpBsahk0gAiI27u7tBNMAeF2IkLgfgOm4U6oN9BaygUTaiW5C/AgJajHGQE3iGYfOTKQkQCoUA/CNnAXJeIIcAi5pAmGH8LFmyhMVSBw4c4ATayIUAoS76AVEykydPZicTMRQQJeAFtotICjHYkOgcZUUvJSIgZyTAeASfhN0AHgzHlhwgATBXxGIxMKuY+BjMEOH0AFviWgtFwYOW8YtPznBQC4OdysSzDQ8mAJN0IJDT2RSLCjkJZlIf0S8Iq+EQNZmBXr4IzfUQCleOAAB5kwEr77RZGR8nvM98ULJiQSBBFxSItmEBhHe1tMjKtM/cVDBXLynx4kgbYWOt21iD8LmKhHDT5+Zj3ZAweD5zHRYpmetsoocybXu+z8Oiv3XzZt+zt9+ulE5qplV/+G9YaCQURngHMUIMRDfJRypj7PpHqtBd9B0WMKywSXY9a6QAQHCA+fBLNPv6s6I9ylOFbd3t/PFT9TeuAxU5v4pIoXAkPOx65nMjfZ1q74E2pW7NwkRf6rCZ6e9Sew9chCkfGYqPqhdPMXxVE/QUkdBJqySA+aR1cDJ20A5W6qgKrJoINktS4WTuy3RkiaEbSlSPauVl5SRSLfDlsSBEeKjVFghaBU2N27qN5gdtDYVC6onTJ5SF8xbyBhObzWMnjymzZ8w2BoYGlIvtFwkJj+N8j0LNWSc8XQAAIABJREFUc5vp4OGDNH3qdLYPgpUQ8gbU19ZTR3cHVVZUcsQAwH6phDtw6AAtXrg4YQt0uOUwNc9u5ugAGXKM6IKBoQEmB9BHxc/HPaCHw6T3d9PA0XYyFJWqFk4hrbKo+s9mjLS89g/Use91uuLb36blX/taNkUVz7X0wNHnn6e9jz9BfcePUbT3Y7DffJjiLSHfhKk0dfmd1Lj8zk90H37440cp2nuBPv3EEzTthhsu2b4oWgYV9q11SwKgNcn2I1grWywsc9J4AGcTJkzA/j6ewyoWMzo7O41kyYGxppfgvvn3eKovxSyuY6AbID+215mA+zYNHAbui8hHJO/lug8MDECpjF957YVfALrjd+u/zWULP3R1w4YN6GOOysQ66qqrroJlNDz/jW3btiGHJNoBbAd22fhgvcdguNfrlTafvMaVkRUy8te8TQAwLmx1sxbrZDIIpDA017n4rHt5MR4YOxL5ADmfoFPBlrVtwJZS5DC17Ypc4SsCA2N3C7ahhQAsBV4orZ2Ay0DBD/AcgH95eTn72UPdzw+GrisgjKDGV1WVvZ9kv2H4trW1IUkwgHoG/4VwGadCPc8JfbEvqK+v1wHSo5+RyBcEVGNjI6xyMF45+e+0adNQPicGxj0RiYG5HCTmRZ1BTNTV1XFdkIfi7NmzKoiL+vp6KOs5UfakSZNQfxyDpMFMdtXW1rKjirQDglofgD7qBQID10cbNU1D+xCBoOH5xd9wTwcGBjwA7IHDYR90+vRpTrANjA7PNFT9qCOes5qaGr6eHcGE+QzzQVlZWUIFBYuzcDiMZNpZ47uZPG+5PucTTQKYElg4vpnICQA/t48++miESlpOzBjEd911VzQXDDwmfbyw7RKqSJscsze0OaQolT+724GEOghAHkxvTl42YmLTMCFKH2MsHkzt4QSxubqe2zanO15Mrj74qbW2tjK7ePPNN9OhQ4f4VGRW13V9VBGTXCWblR5v6UL7rH00miC8VA4ImyFeNAoluLQd4YWU1SIl3X3N5ns3iwRh1SU9GjO6rDkCCgWICByQUiPCbwuRSHPTaGwSTr39tu9399+vVExfSis/+08JEsCtgt/muorP61NTKfHt6ooxl0rFkSQxr+Lz+1TpkZ+KmJDXdGI7ZK2fyT6Ikxdj4WJX10hvh9p7qEOpW73ANmTbQMIkRAtwhECEDPJR9ZLJhq9igk4mhXiae5lR/6Yqk593XzxcEzY58lm3ydEwohgsZHF+SWnJMFsghF/HojGDxKbv4/4ffRIA97y7t1u90HaBF6/YAGMBDPJi5vSZxuGWw8rUyVOxwQbAj8TXNLlxsnHk2BGleXYzK9BOnD6hTqyeSDUTalg1hFwCs2fONtDGmBFTQ8EQnTp7iubMmkMezcNRAsdPHKfZs2bzv0EWYBPb1t4G8opqqmqYLCl+iIap/r1Q/U8htaS02DU56IGuo5vo8At/STVLltEDr76cgxKLRaAHtn7/+7Tv3/4t0RkS7C+va6KqxrlUWjuTympnkK+yvthhogfObn6KznzwC5p6y210289+fEn2S5EAKPzbmgkJYBVliUh9r0hA6hj3cNo7kUjEU1FRASAvkXi2vb0daxFWvEv1PkBHrGekcl8IcOI2hprGwkrr3kbWwcE+xg7cTyj3AQyK7dEIMF/XdU9tbS2vCTPNZ2DyR1chngAOW1lZCcAWxWJvxvkCVRWW6Qxic14A0b4RS3QpVgVIGolERtgKSxU+irBaNDu9b9kcZ5cIOJvy5LnpsAzZz2BPZPS7G8ujTASL6erkpN3A0SSJIe17MS7S5SYVxBfbv8rEtSL6Q0aa49lhK1XUw0yQmJP2yqGGOUDarYtnLhGOIYWr4jo8PDHOgEOarsH2QOJ5ZBtXWUfxO6JV5DWY6GptbdV6enqUpUuXsvBa/IdjmASQzwGE1lIUhz4yhYnI54O33jhGXpMfLkWRUSPye62vr085efIkLV68OJH7DLkBTBEnKXGicDjswf4Z85q8v4ODg3ogEEDujnG/GUqQANg4CzU/76nNg9k86Zp/l6ETOHY8RgKIPAMpGTjrQw0S4KWXXuIwmoaGBvYzFg8cg42SIQbDlatM6FZgFffK6/Wy1z9eCqYHjwcprovcC6hPtlEAgmjAtWJuAWEnEyKOkclMmcLLYZJUp9fP9Dj0eyQS8W3YsEG58cYbOcwIFlGwaUCi6Ntuuw0TVmg025SrZLOZEGToRzdK+Ez7XZ4nX0x4HsAwnz9/nhO9gCEH0z1t2jSET7qyn8q2TuZFglAsAHy1XWwLHz1+AWZ6Xcy78oWLMnDfxEIbxSbeqW6inTKtS77PQ7uOv/qq78U/+AOlevYqWvrQD6DQ5r5NZwGTrm58r+I2OlnPmeZrJfOnZwDb42XSAXXnd2kKbjWT9uEdAOUGL46E3RDyJFgjJSLdbWpfS7dSe+X89L6t0SiFB3rUnv3nXRMCnL+HFADNGY93630096+M5AAh4OQasAViCzdf/B0uP0NDQ2ToLK3nddAoJAe2HZ6aysmpEfHAOWckII/cALilrRdaFVj4lJaVUm9PLzXUN1BFeQWAf2X+3Plc94NHDioA/TEfXmy/yImlG2sbOdk1+q6ru0tp62hLLI6xCUcY7dRJU+nYyWMM+CO3AMbmpIZJHHUAi6BP6odV/wM9NNDSRgapVLVoMmmVEz6p3ZG3duvRMG39x7u5/Ef27iV/TTGyItvOfv2PvkxnX3uFi2m68StU23wt+Srrsi32kj8/2HOOdv3kMSJFpc8fPEBekaD9Ump4kQQo/LvplAQw26r4/X4v1v4S8ILwKJ3/uNOeSKbih7d3RUVFQr2OiHjsgQXgz0rjVCB/uusD05BAvvwJoF04C7ALg51yX/ydv092jVAo5K+rq0uQALquR6D+T1cn6/dmb3lUNhgMempqagCUIuJX7+3tdaQklir7ZPbL5utK+2dxf13X2W0bcXwmGJqT62RSrsAwgSVLAkrmaEiQQtLyR0RUACtztZjNlgQAPiPHBvA07PskMZeOBHDSb/k8xo3A0Q4PxtxjJgFk9IokAnJRd2AqfX19IBvUhoYGtiRCDgJY/8yZMwcYpo4ogbKyMleepiA3Mb6qq6sTlmTBYBBljXsiYBgJIFjKxEMhlOQJpkOCbpjEkaBPJgLBQJaeZBJ0FkkXhiUNzcVNzmUZmUw0IAFaW1uNqqoqtA2DgkECMLsYYNIrSryccgJ2CLaQX5zoc/R3MkBeZmBHP2XjzS78BD2YNPMNIOYjQWoux0mysnA/wuGwHyTAgw8+SC0tLehz9h576aWXEBWASWgsSIBcJKVQSkpKXPtJunlRZHuPRNik5+DBg+yTBw87PI/4QNELf7olS5YYc+fOjbp92WdaNzyfUpWOBVyqEMlcJO7CixVJoc6ePSs9IZkJh9IFAB766Pbbb0cyGw7bG88f+IIee+EF78tf+IIycf5aWnTvX2BjkRMSQFrI8DtB+PhnS6Cir1MlqZVKdrskxjm4T4iKSSTcleXZWeUwCXCsR6m9Yp6rBTEJQqB3//m4ZRAiBBZPNnyVySMEODohRQ4At+1O1b/pysJ7OxqLamWlZQYIIHk8nh2EjCbyA4xtXgAmcPijwL1IiFHwu6oiuZcC7/5AJMB5AhAN0NXTRU0zmpgE3H9ov7J4wWKozjgqoK6mzigrL+OIEPTduQvnIP6AXZBx8sxJBXZBDfUNHCrber6V5s2dx3Pp4SOHacH8BTyvjPd5JN24sPueVf/7z5NCEVK8pVQJr/+i6j+TrnR8zke/+TMaOruHrv8//4fm3Hef4/OKB47sgeMvvkhv//EfE6keWvTA96l65opiN7nogY9+86c0dHYvXfODH9CCRx5xcWbhH1okAAr/HqGGqUgAYDVxvUJcXSsDVCXoLOSznIjWTWvtrHpEDkX28oYNiUnRL1XKSVX8Tq8tFc4QP+A/CLsQBYl2oG2wD5FgvxNwP9V1TephrHU4pwGOHxgYgBoZymdXfSavhXJLSkp8wE+CwSA8yjkhLkQ4XV1d8PZPqyKGqM4NqJ8va55k/ZepWDDN/YD9indoaCitV76T8SREsryClr8LdZwkpPifEM2mA+KzJQGAH8ICyGxhdCmSAHYCR2AV7e3tsPemWbNmMSCfjQDS7t4DKwUue+HCBbY2wjFISjxlyhTseWQ+iYyAEEwFcCgDESDVlWhDb28v8gbA1imjcp2M4XweM4wEEMpmKwkwjDERWaoTXuEMZHi9AL4kCMXsi/ykSeDLD6EISTFFRH3cZCjd3b64rB3Gd0zUyRQCwuErYA05vipNQhBZJlT5cqIIBoNeETqGUB6wvcMyR+dqs4wHCklE8TIAAZBuQGTidWYuU4QrsYJ5NHzsR1M9nq7v3HyPsaSqqm/jxo3q9OnT2aoBEwJsgU6cOEF33HEHxjbsgEZtcsA4wRgZjftm11fZviTd9r/X6/WuW7dOu+mmm2Lwn4uv2XjRZsCbbsuWLeo999yTE2suN3XDsViAZ+pX6PRaeFbhhyeSRLHaBuF2LS0tHBWxaNEio7m5GRFDlwQJcPg3v/G+/tWvKg1Lb6F5t387ZyQA3mHmuRWL21w8Q+lAaiYdvB6V7VkcJiN2MjY0NR4WGuMMwR9/7EiAcNdFtf9kn1K7sjntuyXptfUohft7VCYEKEKGAcugSYavcuIwy6BMbI1StTdd/6brK0ShGoahQk1vXrcATIfyPpEfQCHyjEFegJSbJQ5ViEeSy1BcBgH0OAgQiUaUrt4uZVL9JCyAlZbjLcrMqTMNzaPxfUbfHT1xVG2obYA3qNHd0612dnciH4DR3tnOm+4pk6Zg7uA8BMhLIBV9cr0UiUYwx3EkwaX2McJhig320sCRixwWUrVwMmlVEy+1ZhZse46t/7/Utvs/aM1f/iUt/sIXCraehV6xyMAA/frqayjS3UWzbvoqTVpxb6FXueDq177vDTr62t9T9eKl9KCIpii4SmZYoSIJkGHHjfJpTiMBrHt5gJvJ1pZWH35p1yNwnQTAL1X80jYkWdOTWfhYj5fYCH5i7wLBknAu4H+LXESwCIGAgX9mCrJJpwT8NNueiDU+qgbvfwbkzSQALD+AP2E/mWmOPJSJPTGAT7/fD2EdVBzYmyKBcFSqwgFBWe8R9vIASd3iXzLZbi7sqNMNcfQp9qC5cr0Q0QyMseVi/5Wu/ubvQdAAPEhFBGSDbwBrhDDLKkgsFBLAbP3DDqtszBFPcYrnBlFFGFMyibK1bwXOyvsRke8wir2BJNmAEUssVuZiyPU9NtseAVvGR+RrZceFbK8HIWI0GkXeE2m9hPlKB+Hg8/kimRKGbsZpro9NkABOJzlsHEUyvmGAQSZ2QE6uKZS1bNmTqTITkynP9B8rYWXyXmau8fIRAybBDCZT0UsfMQzsUCjkQ+iYjATAZC0YavaJzsY+R6qc0d94EQk/OEfgbrZq7Ey80rIZmKPpI59NPe3O1TTN9/rrrzMQgsQlGEelpaXIds7Z20ECjCZAko9ks276DC/JUCg0aoAzSIBnn31Wu++++2KwvHj77bc9S5cu1WtrazExq5s2bRozEsBNv2V6rJxDkRwHyYJ2796t9vf302WXXWbMmjWLF88mBjzTyxTEeXgB7//5z70bvvlNZfLl99Dsm/4zfMudRgIAFLcl4+RCPJcgvOwwpyA1rF88Xg9U3YYVuM+k881WQObz7f7ef+SUpqhkVMydmRskV9cpjKTC+y4opIQUIp8RjxCo0T2+Ek6AnANilHMMsO+lHsuKZI3pMRWkib/EP8wWCNEAegyyuvi48WSoCMvk/mVzDiIHQA6IxL8szhBKJ17My3whqqpqLcdalKYZTQYSZCGk/vDRw8rC5oUGyAOQAFMnT4XSRbnYcVGZN2eedUOqwCpIYSdPha8XjUT1QCjA2fvG60cf7Kfe/a1x1b+nlCoXweu/bLw2Z9zW++zmJ+nMB0/Qiq9/nVZ+4xvjth1jXfF3vvFNOvbsM1Q2bQkt//2/H+vqjMvrG7EIbf3n+wk/H3jrLappbh6X7bBWukgAjJ/bmAkJgHc81PzCm1tahbJABO98qeI3g/zSbzxZzzgF+s3nC6EARFoM8kvgXybdBXgGkN8t2C+EeHL9MeynwHwkmJn4KfMByPoBY8IaCSKgQCDgb2ho4HVgrkgAXjt6PH4AkOXl5WxVgzwJIAGk97oQ0gLrYYsYANL4ZAquS5eObDAoJ0+GALBZoOrkeLtjRN5LNJe9/YH1AZPLtLxszktHBGRDAiSL/C8UEkB47yNSBQA32+JKr370i2EYmEuwR8Q+YIRgDBgwbiJEVT6fj7kCHA6CD1FD2HeIKPBsbtGYnwscIhwOeydOnMjR1KgQxmt3dzfaOe6IgIInAeQdzwcw7YSEsI64iooK39DQEEB5DG5vVVUVM1/BYNDo6ekx2tvbFQyGNWvWxDKZGCWzihcxJnAJTAl7Hkf2LNmQACKchl+Io/G0FcoEmGlbS0pK/ABPAPybP7BQECGNodF8oeXCZz7TvsB5sHZCREwOQD5H1QDBt337djwXtGDBAmP//v3qggULOLfEtm3bVOTumDdvHkLPMl6kOKrIGB2E+QIvoosXL2pvvfWWunjxYmPhwoXwqWPWW7D5ycj7Map1ZpfFy/ejf/kX77vf/a4y46rfpxlrv8QJx1BaKs98AOwYj8nAYqdAvbnWIvdCPP46xcdt2VDKqx4VZIBj1YK4RgLARxmol1177UiArh1HtOrmWqWsfgp05KwkF82SnvigTwzdiF+CQWVS+FiRhCp5H5gIAUUJxy2DFtQbqq/U8JSWGaQxP+/qI6MnwqEwR/y4OjnJwcgP4PP5CESMPAT9MDg0GLcFIgMLvFF5J+aiPdYy2FJIiec3EPcO8waDAli34x2FzVjr+Va1orwCz5Nx8vRJpbyiHGHxVFVZxYRAOiEGj19VVSLRiB4Kh8YPGRANU7TfovqH178pqjUf96VYZvIeuLDrRTqx4Yc077OP0Nq/+UGxqzLogdPr19Objz3GZy77/I+ovGF2BqUUT0EPHHn176hz/3pa+uWv0JXf/c4l0SlFEmD83EY7EiCZL78E+YVdC8RpDPgLpewwscOItYLDd57d0hf7DYDswmo5sV68cOECr58yBfvt7hIcBOT+RtgUJvY7bu6qWcBqjgQYGhrSsW+UkQBYH2UKqvv9fh8is2EJhLp1dnbCThsuAcM+AFslGDs4ODjiezftAmANHCcf4iZzPSDihPDPKc4hIjJgQ8lrRawpJeDspn35OjYVEZCNyDEZLlcoGBiwo66uLs+xY8eUlStXxpC4GuQh7lM4HFZ3796tLVmyRC8rK2Oiytr/OL+np8cDD/7LLruMiSwQabArXrJkCZ59zs+YK4eUfN1/J+Vi3g2FQl7YTyMJOs7Bnru3t5e33uNprziMBHAyySWLBBBMEYdGOOlEHOMGhIfC2Zzt2uk1Uh3n5vqyHHh6RaNRDGalp6dH7ezsVM6ePUtdXV2ETPCNjY00bdo0Aw+BGxJAvKwRLwMA3pYJdWqbkw0JkA+yJdU9wAtBWB2l9cfLxT3PdRk+n8/3wgsvqLjva9as4SgATHL/8R//wf8uLy8fVRJAJlnO94s/WT/iXmKhlA4czdV9EAs4defOnQDCWfV6+eWX61DFV1VVEZLByEVGrq5ZSOWIZKhQl6itra3Kvn378MKm5uZmY/bs2fCd5IUx5qzx/vKF1dOuf/gHz8a/+itl9vWP0ZQrP5sgATDuxQLDDhRmwDPZu8lp0l0AqXhnaB5NgX2P5tUUQwhWdEDkcdKF1wNyjOC9CCcmN2A1h2J7vLywCEfSA90yBwWeeZkAGAmH7capHQnQuf2wVjV3ouGtqU+8u6Wa3GyjFzfVi4PJwl+T4KUfi8R0J4l4CX0zNKh1HGglA1Y7aowMXSHSvFQ1v97QQAyUlRnwrU72EXaEeEc6Xmc4eV4N3VCielSDlZsMI8V5UKyBYIQt0FglCHZS/0yPkfkGzJEDktiBDRA2rrAVwp2vrqoeEbKe5LqcjwLfBQIBReebXJgffaif+vadI4XCZGglVLUYXv9F1X8h3K2Og29Ty8t/Q9M+fRt9+ic/LoQqjas6GLpOT111NQXPtdL0a/+Qpq35g3FV/0KrbO+pXXTg2f9Knpp6enTvzkKrnuv6FAkA1102Zidg7QERjMej8TqE1yImJT+UtjLyT0S2Jq2rUyV/sv2CBPrFvgJrJKyt2dZZ5CKAp7tSXl7O6waU09PTA0sdV8k4U3W2sBzhqPNsb4o5ej4YDPrq6+t57W0mAYBWYw+RjARIpxDH94ODg0hQymUjMTASaSWzOAKgis7LNBJA9gnwHOSly+feT+Y+QF2Tebxj3yQT94qolIIGhAWeiXE9bB8lEm2PcDpwEk0ucqyOeAYKhQSQav+dO3dqs2fPNiZOnAgcEs+tdu7cOe3ChQtMDrA6zTB4HpK5RzC+SktLPXBfOH78uLJixQqA/mogEBhBAsi9o/jJe2bznkvuoc027k7t2rOdC9yeDyIASdCFzRdOZyJA1/VxQwQkSIB0k5zsnLEiAQRY7EgJ7/RGJmtLqvMrKyv977zzDp0+fZqz0U+aNAmgP9XX11N1dTUUuDwQnGS8Fk8QH4/nCi+YVJ5VeEjx4KRT6WdKAkhmNlO222m/W4/DC3K08g9kWsdk54EEeP7559WZM2fS8ePH6dprryX8/uKLLzIJUFlZiXCOnAJWqdqQiS1XLvtktO2IQDpw3KSqSk9vLJb5mcL/SUJttEiJXPalk7LwzIZCIfjZIyRNLsaVkydPcmJkkAHLly+HTRmHnjops1CPAQmw5Xvf83z4T/+kNN/8FWpc+UCCBECdAeZDgWzXTjsvfNlOJySAjLjAsyznaEseAZljhlVQQiWPSyiRcAR977hbTcQBLMZwf9Mq3iUJ4vV51VQKeTsSoGPbIa16fp3hra5zNU8JRY+C5aATSx6MVRmdIjtDDwYoGhpU+w53KJIY0EFlaD6qml9nePxlulZaRqRqUJIhbNtV7gQsRKVaLN0NQH4AtKmktGQYaA0gHDZNiqoaXs3DCfHwQZuF+sn5zU1XiQL5noECtCqegJg3825tnCSZhf4fCg6JjMYF0EDYEfR3U/+Ri9xA9vqvqCESHqIFUMNiFYio5+QOOvjcd6hu1Wq69/nnin2SogcGWlup9+hR6jl6lDoOHKSOQ4do4NQpivb2kL9+Fq189F+L/ZeDHvjw3z9H0b42uu3JJ2nqddfloMSxK6JIAoxd39tdWYL7HHYZB9gY6BcAv+LB70LNnwrIzxbkR92sQD/2VBLsh0e/2brHauEjohO8ALxlXQCoW3MmZtP7ufSiN6u7zSQAAExZZwhksZZMho1g/Y11UjLQHvtiJAeurq52RAKgb9KV6aT/UG9cW+Y8cHJOpseIyAweO/gPe3L0mVg7SrX/uFgrJxtfcDrAPWbvojixwYScsM1h0iCZQCmVwBZjUIgVU0YbC+skYB4Q2GRNgJnvNdoEVfvhw4d5gzN//ny2YAcJsGfPHq2mpoaampoSAk/YjOE46fWPPkAeRkQCCBKARUBwZ5CRANi/CbwGOE1cVqYo8cRmIspcePfzdSURgH13Otwz03Gb7XkgAkB6lpWVJfY4fX19PN69Xm/BO1CYIwFSTnKyo1KRADgm2QOAiUiA3dJCAZMBHiQkVHUUZu9UCe/0pmaiKgQJsGfPHgC+SAbMSWBBAkyZMsUACYDQMenz5iYqwkmdnUYuZEoCoH9NoVmjNlnLFxUSsrgBy5z0Wb6P8Xq9vpdeekm94YYbMOHR5s2bmRhCZMiqVauopqaG4/HyXQ9ZviCKcq6UdVp/4XsHxeiojB+8lN98800schJVxHOJ5/Gaa66JZaukcNrusToOc9jJkye9O3fuZE9uEfLLzLr8HZERVVVVeLZG5Z7kqy9AArz7rW979vz0J8r82/8L1S+9axgJwCp4v1ezA8GtiX8TdTRI8ZX4AJynfEbtSAQn5EEq8iFZP1nOQaRUWiKAlVF+nwftSHWfbSMBth7UqhY1Gl4k8XXxYeIhEo2ZCI9UZ7NtlVVZY3dCMmJA85RQxbyJImKgwnAC2rpNRAxbIK/XS15fXMkuP4GhALzvGRdXSeGFXSIJlaLyxicay0muAxd3YHwcKvNdYG0YDAXHzCJID5hU/2oJVcHrv7R8fHTiJ7CWAxeO0N5f/WeqaJ5Hn3lrwyewB1I3ueW552jnD39EQ2dPkx4M2h6seHy06MG/pqppS4v9l4MeOLPpl3R2069o2qfvpE//ZPwSK0UCIAeDIcMirGA/1uoA+vGfAPn4d7M6Vl7KKcCP45Mt96VAUQL92J4Kz37sGzmfoVjfJBLyuvXqB5heW1vL+A4+iBTo6urSS0pKchINIOyGOFdkhrchcZpZoS1IAM6ZEAwG9UAgwIpe6VtvTepqvnaq3IaapiHJrwbVMM5BYmC/35/W7gdrbFzbjauEtT8gnkEZo7UXlpZTGEajKYDMdhxYz7dT7gNvADAtXUmsOAe+x9/sAOt0VkKpzpU2UbLsbBPc2vWVeKZUWAKdOHGCgXxFUQBmqyABYDVcXl6u9/X1KWfOnIHKnzGG8vJymjVrFp4T2FwlSABMQZFIRNu3b58iSACQh5hj1BMnTmhIlo3zGxsbDbinwMWgpKTEmDlzJltYIY/3wYMHNXxfW1sbdYoT53ocOCkvHA57sE+vqKhIEAEDAwM6BHw+ny/rOcpJHTI9xkoCpJ1UMyUBZLiMYH4SCVyEt3Kc9hahY3gJ2bFcmMzEIMoJqJqJahp2QBiMeEEPDAx4ent76dSpU3TmzBn4oSMaAGwZD+RcT7rCEgkPSEowDySA2+QqMlxLsFfMcmLTLpJ55B08xEtKhNRxCFKmA3q0zwMJ8Nprr6lXX30fhkeoAAAgAElEQVQ1W0FBNbpt2zbau3cv3XXXXVRXVxdxAnzlqt6C2EobLZKr61nLSZb8Jl/XQyRAT08Pzx14JmFDcfToUVbEw5Ir189gvtqRabm43yIJlJw/ZfJPmZiHn93RtGjKtC3pzgMJsP6rX/McfPrXyqJ7vk0TF9wyggQAgI5yLB6hPC7kpggdhbHC3vfEygQskJO+U4THPpTfw+YlJwC/k2PM7bYLKwW5gXKS1VFaFEXC9lEQ5vJBAljfHxc++EiduHia7q2eGD/UiKvcU1kYySgAp0S3IEzSRjQkGwNGMKDokaDSffDi8IgB1UdVC+oMr79MZ0DXoubG84H2OiXAsEGPxqJaaUmpAdsnuelG1N/goMgPoJLhUbVhY0HYcilIkqtHi4SA3X00vZv0cCQ8OmQAVP8DPdR/+EJc9b9gEmnw+i+q/tNNt2P+fbDnPO36yR+Sv3ESPbL9wzGvT6FUINjdTe99+7/RmVdfTlRJLakkX80UKq+bSZX1s6l04nT+z1/dWCjVviTqEeg+S7t/+kWOTHv00EHyWHKBjZdGFkmA0btTiDA0DJ3XnKnAfjcAPy/Tkmh6ZELOZCC/TMZrTcTrFuhP1YORSMSDJLgAxiSuA5sMbEVwnWx7P50yP135oq95fQfx48DAAJMTyUgAJ6RDKpDXMAyvz+dL2IYgMXBJSUlaEgB1wv5OWC9ljItgn4x18GhiEenuQaF/n4rUSVV39DWeQSto7QQbEc4GwwRIMj9ovpXweBaEtay2detWDbkFa2pqYsg3CKvh1atXI8JDb21txZ4K7iccAAG8paqqypg16/9n703A5MiqM9ETS2btVapFJam0q6VSS10ltdRaeoduoJul2RoMGDMwg9+M7Xn4wRjz/IF5Yz/b2M82NmOwGcwYbBqzmHHT0A24m6GZ3tXa910lqVUqqfaqrKwtt4j3/SfvzY5KRWbcyK0WZRq5qyojbtx74saNc89/zv+vtUGPfvnyZQYQRNW2cfz4cQYBAoEA5q8OjYCqqiq7ra3NGh8f5/MBMIDGWOoJAHwIhULGxYsX9a1btwKMyFhhMVfmEdY8gDVS9wP9gibC1NQUAL+CVm0Ucsza5OQkL0RiUz8jU88tqz9XEMBPp7Pxq2Xi1fJqHy+N9Jemk0s5W5IsCyFqGr+4UNKDYIxAA0281AcGBhgEuHbtGmeAgw7mjW98Yzwf9NZtPKqVEHiYYSdk1qsihgAO0F9nsES8aJEZiXnB5S3FDtDj3otyIKZaUA3eeN3/Yn0PEADUUEuWLAHfX+oymBPIKMXDX+zF2zk21WqRItqDKTtUg4P59kOuR7IdzNXBwUFtz549+iOPPFLwZzDf/hb6fCkYfu7cOQP0P3iR1tbWEiiA8JIGHdI8LwBImQwv2X/7Dx83up56Uut49A9o0fr7ZoAAAHWxPmH+IXCOgCzsIzdMghaGf3Xeh4xVAsmDtGAgqGfi2M92P1lDwDSgVaAMWvMY4kB5Z+6T8FwDsXDQ7rDOgeDkx9+VNggAARDMHhwe5E0pstvjp3qoYn0zadW1pJPOorC1NbVWNoofYTOloL5Yk3BHwA+f9REAtVCSb2nm+N20FTJSCTmAgWBdvQ4pKj+aDNAHSNgJZG3N6Csot1BlRKTZgSwiwYI6iukCi/2+LPR6UoL2uCIE92NyqngUQcj6D524TjpFyNIrqGHz8nLWfwlubiEvEY+M0/6vvI+M6hr66InjpAcChWx+XrZ18ckn6cXP/T7T/CAQvfbB36KWjfeTWdUwL8czHzt99Hu/Q5M9J+ne/+8vaOOvzT+dhTIAUPxZl6QISUDklZMDKyoqODlHflQC/tk4+eFbOIP8oOrB35D8JOg1kNzCHP3pwf7ij57phOBfBhAQkyBANBq1wuGw78xYZ8Be8okLChIEIzm7WP7d7VhHcqnYCrBvKSmbsU+HgGkKBGhpaeGMVGTxTk5OciWACgjgkaQJ5mCm98SFUQmgWhUhOPcD+dK/IH6EGI9qTKgU82QuXyNXEABjEswnSL7jLPBCUDuVwlbYq+F5OHXqFMc2N2zYkDh+/LhRV1dnr1+/nuM6gt6JaVHxXCBwj+qAzs5O0AHNAAFQRYAMf4AAwWAQ9FosMIzAPtZFrHEI9GMvirjpvn37tM2bN4O5wDp//jzAFGpvb48jFp1Jb6IUdlG9BhIVIR+CWCCHIZK6aNbExMScBQJSIIDbIDOBACIbf8ZuPhdqnUyGzQYCoGTGizvfrV35UKZ/55dbDw8J0K7r168zaoXMb0zUtrY2piBB4E2Kcc5m+QpeYlj0JyYmgEBlRd7lg58NtJClQrjPeBkVM7Ao+NY4gAcgAi94iNuoPoilPM4wDLzckXmOEimICXEQdvny5eyMAQBATLxUfco3QyLffuZSXZPPNTkQmvzwPMH4IRA8ODhIt956K146cxaBzWfc8lwMPBwOmy+//LJ+5513WtXV1XY4HNb37t2rveMd7wCBfVGf1UKMQbUNgAA//sCHjO5f/kLb+sE/pbrVu2aAAKrtpB+XDQRwAgt+2/ebLQ/QwAyY0HdwBQ1QDYBsfwYEktUOrvoH2fpZUVlhgNpmfGKcQfFQOETGhQGq3LCYomaAwuEwrVi2wq6trU1pH7i150YrlOm6bse6VUhg/FwJoWu6nkaxo3q9dGCA9LhGlmEnxYdRMVBj6awxkJ2iPhaPmXBSsYl3flACm9xo65ZpzKwGSB+/CHbjeCWAxu/8ms/HCz2kZJVSLJpZCdrPIBEEGRum8Nk+9njqbl1KZj24/ktTdOCnq+Vj1Sxw4Bu/TrGRq7Tk3vvpke99R+2kBXhUbGKCXvzs5+jSEz/k0dWs3EIb3vJJqmpasQBHO7eH1H/8aep65ku0qGMrve/ffjK3O5vWO03T7WAwqJyUMK8GN8udlYF/BMdk4B8/ewX8nXtp/CyD+yKTFr+z3heSEDjBRQT2HXzaqYD/LJsg3VeqaG1tTVVTYmz9/f12VVXVjAx4ZEhLlgc0IOyRCtI7A/byZ5ncI3yr1LFMixkMKmtHonPwLWXsY2pqKtXnSCSC/TsC9xx/RKAyG8NCJjFZjMmyrIqamhroO3Bl6sjICOJEyntTIUibl64b9oqoiM5W9TyX5s9s9gX3EnMjnxieFHcW+gglo2PKx24yzjc0NGQio7+zszOxf/9+4/bbb0dgHmsPRK01VANgHyT2oVzh5AYCgF4Mmf8dHR3gxweVEKiF9MbGxhndxLOF80+dOgWdBXvNmjUWrosYTn19PVcBzPWEYDkgAAGgMmpoaEjS2yQrjFD1MCeBgBQdkOrEycQ5XioQQHCzgRqhZIFVp20AQvz4xz82kfW/Zs0aWrVqFQd8GxsbuZzFMAwgrfyynu0sQDzQAFQyBdBFFrEsXVLKGMY5QnMgoxK86lxaCMfhvToxMWG8+OKLrA+BIBEooRCEfutb32oHAgEwKpVsrqpkLBTS7jLQJTMx8HxCQNJP9nM+/cGLdnJyUn/11VeZKuzee++1+vv7IYYEeqabAgTo7u4OoAJpx44d2NwhMG7+9Kc/1e6//35ksSwYEAC8ez9817uN63te0bb/2l/b1cu3YL3Ne0OLDUim+arC+5/P/HWe60Vd46jCU8rAd+sXNjx4PhFwT1gJ7dJrl7Saq2PUsm29Fairp+v91/WKQAUtaliUVaTeB80RVyykB8Kz2Vz2W4IooOXBxlCF7ih9zPBXIqGQHY9OamPnBjQ7GiVNT5BTfNgNGJC0QOC7dHLzoh+opMB/A6a36JMTsCnUPFmo7eQLBozsOw0YmBo6wPU/s4pjodpsoY9reqSHjn73U2RNjdHa972fHvxvX1roQ75hfK89/TS98NnPUXRwgL9b88bfoGU7Hr3p7DBXBmzFI7T3y+8lshL0/uefp4Z16+ZK1zz7Ua4C8DSRrwOS/P6c9Y69Nmf8Y+/h9kkP9sMPQ8wAwTRB98LVAvA3uEpT0xDc5+AXMsjnYkITfFIZkE8fM4JhsIfI2uevw+Ew9oYxBPqwd8N+EYHWTIkSmdgP3CremRbTMHA9TqRBm16BQ3Qe/RN0qQjYBerr6zlDZHR0FPaP4j6gbUnnIpMTZfWAHDdiLQAJ0jPtReIksoN5niCgiYoIP6KhoInBmPLJ4sf+GGDCXJxHvh66EhycTcTXz+WdFQDhsYmgZSf0hoZ6dwEfPw0X6VhJCQT9CugALFu2zO7t7dVArSxiC8jk15ubm+3W1lbsg6y+vj4kIt5QCYDjI5EIqgpA6YNnKQH6H4AAABWwBshhYL1DMu3IyAhdunRJX7VqlQ2GDVQMWBazkuNZLtKoC99sIpFAxY8JIECuj6iEAn08wD/JLFP4K/tvsaAgAAKBhQj+ZasEwBAL9YD6N1eyzAeo/PDwMNAw/ge0GIH/ZcuWARDgagBwXhVCtCaXPjrPwUuuqqoKojSs2C5FiwUVEl5+OaHLAALwMivE/c53jLN5fiAQgCgri0lu2bKFnn32WXrLW95Chw4dwsMOhXU4I8qIf75jyaRqn2+7mc7HS05mbuAYofEB8Ze8g7MqfYZzdODAAQMADO4BAnSoyjlw4AAy4W8KOiAEx59++mljw4YNKDElvEhHRka0t771rYloNLpgQIBIJBL4l7c8bAwdPUw7PvZ3duXSjbaRxs3uNmfiibhI+9bILXs7W0BaiNn6opNRmbcux3gK53pVCqhcV2TUQ/CNCZPOdp3VanvC1Lz1Fpsqquhq71VtactSu7qmWm6geBOXattGkrVNhm5oKhRJ2DzJd46jf67AQKb+87vK4gw4dqhAKZSJNii9jUz0StbUJMUjk/rY2QHNjiWBAdvSiSsGoDEQrLGoolInQ9extjg/iXiCJqcmlaoBcJ5qFYPK/VvoxyBwYNnWDE5UlTHHBq7R+OUwNe7cqHJ4+Zh5ZIFwz0k68f3fJbIt2vqJT9CO3/u9edT73LtqxWL00u9/ns5/77vcSFXbJmp/yyepevHa3Bstn1kQC5z96Z/T8Olf0pb//Ana+dn5MR9BDxMIlKsACjEBZNZ/VVUVqHdZc8ot418GrjiJIRZDAJwD/4gZIMBvGAb7YlVVVeyjIrnRoV2FYzjIjmSGycnJku0jVW2EeAiye5Hx63ZOfX295kykwLjHxsZs0H0gIz0bxYdIOHXVt3MDARCkR0JeJBLRmpqaEDmEvmDWyKGzch2+R3V1NYALvhcDAwMpIeP0fTV8UvRBJqNKTUW35FQkjo6NjRnNzc08R1BhMD4+Do505eRAVT1Ir/uWD8WNV9sL5XvENDCWQsYwRoZDlYbYRpmmiYr9OclsgXFLZpCTJ0+aYLZAwB/CvyKxWQc90MaNG2W1OAftJycntS1btjAdEESFEbxHPAbP4vHjx/XbbrvNAkMG1r6DBw/q0A9oaWnhGFEoFIKgLoA2xCg1gA/Yc4FRZdWqVYifeeqgzsW5ByAgHo8HQA0k99CImY6Ojs4pIGBeggAiE31WXojipcwaCohJ4GUQjUY1cMBfuXKFdQEw2d/85jfHZ6taIdMDIYMoHEhJwmt5QWvlFwpzvQWQhQ4AqL29nZ5++mnoQWCh43kwGyCAs7yx1IujzMbIp4zOT58BAuzZs8dYvXo1lOtZYX7Xrl32z372M/3d7373ggqCu9lFbBCM4eFhHYAkOMubmppQoYRMG0tkpvgx6Zw9FiDAd+673widPUO7/o9/sIPNa5RAAK8M48rKKrIyVOsYuqFDPDifDBwVg6rSDuVbmeAEAZA1NT4+rg3vPaFFl9dSAgHwhnpaungpV7HBceGMeEFn49zk4r2n4iS7VTcIznw9HovfoH0gbcV6CsjsMg0tEU/Y8cTrlDqCNkiHHgJ+5iy6RNwVqFGpOJDXdAMGLDBgmkFqua2NzKpqCtTUMZVQZDoCGhulagAIS1t2EoRXmQvlY/xRBMWH+ih8YYgad28um26BWmD4/Mt09sd/xKNr2nYHdXz0I7T+ve8F/9+CHPHE9ev0o3e/l6av9/D4Vt33cVq++4MLcqzzcVCjlw/S6X/9HAUaW+mjxw7OiyGUqwAKc5sE17+G/R2C/2jV6RshiC+D/gj8I/DtDPoj8C97IqhwOJicbT8+V/faCE739PQY165d42B/+qe9vR1jxXccAAcIMjIygsoGzyCo0Cl0TWJyZvA7bTk8PGw6Mog9QQBRGcuxEOwvmpqaGHSBzxsKhVL6BbLiwbmvFWK7rJWY7f7oul4BAE4CPWgXSaLodzwZ4fT0CzFPYLt8edFVdSUL86QUthVJVSOqa1nTTD5r+NmZ5CrZOOTfVHuCtgHapFd5qJ6f7bixsbFK+X19/dytBnBSAh07dkzbuXOnVVNTAxCAg9mnT582EWeATgBosEEhi6A9qIOmp6e1/fv3M90PwIOlS5fahw4dQhUNH7927Vqpn8rrJz4Iiq9Zs8YGcwOqB65cuWKAav2OO+4ACKdU0VOI+1OMNgAERKNRrCtMBSaeeQtJ5MFgMOZ8FxTj+ipt5gQCYDK4lPfjRnPGefpLUb4gk3R2rwPG2ZDzbBQ2QOpmM8AuUV9UBAB5Xrx4Mb/kjx49CkFOG2rQMgCnchPm6zFz1TEppT2hntLb22vs379fQwXA3r17uSoEGekPPfQQ0E1k1JYMsJrtkj9RjgmntiSVAHCOurq6zK6uLg0vHJSuIRseqPK9994LEECJ5qqUc6aQ15LCwHjZQAshkUiaHSXGbW1tCGEuGCEoOOmP7dhljF+5THf91rdts76Ny6W97OkNAlSSnbDj6WK04j3GOhPF5HWXQrK4lygZzFbCnG9lAjQBErEEZ1wgmx3ZGsOvHteW3NlhB6pr+D2GOSTK0GEC1w1Kpgz79HvBlD66oTmD+NKuwWAQQABvEkm4BULQmQ8BEOEROOeKAmyihBYK/+y8Vx6iz15ThxKTE1p0etyY7BohKxohTUtQc+daqmpdRpMTk4TiOmg5ezWUL3jj1f5C/d7r2Y2Hhih8ppcad2wkMgojLbBQbTnfx9V39Kd08ZdfJRLsinplFa17z3to04c+SK133DHfhzej/3v+4A/p1De/QRWt66n9oU9S7dL2BTW+hTCYfX//EUqEB+ht3/setd1775weUrkKIP/bY1koFbT1urp6u6qq0jX4D98J+3/8k5n+boEe+HEIImOfpFJNP5vsB9ksJ0EA6CRu2bIFAropf1FoFiAblkVEhb4f+LHZRwOVpzMgJCtGWRdK0xAkM2TQXQR7ZSIFB9QcvjDTL4v2OU8TOY6O5BWnLgGzIYhqC+wVEVxnqhFUVKNyAeNFtj7aAG0HPoFAwERFv23bKaFjsdfG3+GopkRgnfZCX6ampgLNzc2cOAqfVoAgCABib4ExelYEwI8VWhGe+51s9wtzTlAfeQIP+T8x+bUA+8pYG/6L+4R/HjTbTKklE16d/+XNDPhrBCOG1NyQcwf3GG2r3I9cRyaBgLkMAgi7I7tCR3JhS0sL5wzDTqzgS6SPjo5iXjPbRSAQYDAAx8HEAAJQHQSgCzoCyP7H8Th16dKlXGExMTGhQ1sA10LVjtRRxb4P8TTEMkBBJJ6teUUFlD43EPdG7AIVAZJOX+iCAFSZdSDANwiQSfjTwVfsuSHO9QHCeXgxCJS9qNfJ1kcsyOC2eu655/BfuuWWW+i2226j559/HtngNhS1F3rwEfapqqoKTk1NeSL6+dzvYp+b7xg4TzQYNJB9gHkAIKi+vp5WrFjBgWhkguDdj3EIkeBiDwmiVLPG+1dqTQI8i5cuXUK5JezNAjVApVetWoUAOF5OrNGxUD+iIsl88sknDWTi4KUMG8AZ37ZtG7K5c6L7mov2wov0m51bjOm+Xrr7t39gG9XNRQcBYAc/2eS52E3y6yMAzkHreGYRJN4gIRRtJXKa1AABkMV+4dIFdpYhbL+od4IW79xsD0+OawP9A7R+7Xo7WBHMqjuACgkE7lV0bzIF4mVFgGyDefaDAT0aiSppHrgBDLCPzOQS946F2Ly4YbPdN978a8S0QNHREeo7cI5Wvnk34RZMTE6QqZsJTde8ys7z7kcuc2shnJOJIigxHqLwqStUv3UD6RWpJKuFMOTyGDJYwIpHaeDUs3Tt6M9ouu9c6qjaWzZQ06230pItHdSwfj0tWr9+XnG1O4c7NTBA3wWoYdvU+WtfptplZYqrufhAdL/8Lbq657u08m3vpIe+/tW52MVUn8pVALnfHkn9A/9aZrS7ZP4j8E+gxUD2KoJawjfnoLKMPGMvguAvfBI/wca5msHtBAFuv/123m6xHxcIQIQWwXjQ/zCtEWyGJBPsj6U9ED8BcIJklOrqas50h32mpqZAt8PZ3Qgq4jsEGyU3uBDh1dE22hV0IgjEgz4IlQdMIYLLgpIEbSAIiWpxEdhn6tp4PK5DsBN7prq6upR+ASiLAFagD7g2KIIwrqmpKQSJAVDYuNfod0NDA5LeYm5JK4ZhBHANCS6Mj48jkB2XwJBq/EHQ7s5IcMllRheqnVyurXKOBEYkjShsqqLtoNK2PCYNIOB5kAnE8dOu6rEAAuYyCIBx4D7IZxbzXs5tqYchUDWsbc59D55Ptqcj8ZurNZy6alKzw1nJgeC/OEY7ceKE0dLSgsoACQLMecDK695LIAB6oUh+w/FY20KhENaj1Hrg1U4xvp8BAqD8ChfJlrmPuwthEbdKgEJpAmQaqFNkoxjGUG0TQd+zZ8+a4N7esWOH/eKLL+r33HMPc3EfP34cnPBzjgpIdWx+jpurjonPMQQzVZ2otCNBADzkcGiQgS3/AQCQwk9QO9d1vSQB2dmkyyq1JgGcUCDTQKLxIpeZ8LD9okWLYP/YQgcBQqFQAGI7oCCTDji45/CC9sosV5njc+WY6enp4D+0b9RjoVG677/82KZgbcFAACsusn4oWa0m/jHdjG7q4KTnjHWZqY4NRiKesNKrB3Cyn4AznF206cyUF0HzTIFwX3z66fcuWBE0h4aGaGx8jNasXANeVq3vxYNaeEkN1SxqoNbmVhubHjw/maoAZJuq4sCZjmPKH9OYIcqMzZ3KtYWfwgH/dCDCycHPQEEBKjniibgZDAQpWBGk7mdfobZ7tpNRWckclwBSFESCPTUf5spzNlf74awKsKbGKXz8EtV1riO96kYagrk6hnK/CmeBif4u6j/xv6j/1P8ia3r8hoY106SqFauoccN62vzhX6VVb35z4S5exJb2/skX6MTff43q1u2mjkeTFEjlz9yzwNTQFTryj/+RNCNAHzt3howMgrCz3fNyFUBud0CK/kLcFsF/BIrdaH+i0agNSoxgMIjM8YxZ3dKnRG/8UgPOZmJXNus5QQDwgMNnhA8H/xj7Lvhfhw8fRtY+N4P9CahBNmzYQKdOnUoBAPCjoK0A+lwEA0+ePIkMebY3AvHgJgfF6dKlSznrHpnEZ86cQTUFtwtwYfPmzaD0oYsXL2o7duxAEhj/DJ5yVIfLveGGDRtA30P9/f0avsfP+A597OzspKtXrzKtM/6Oa4H6BJzmdXV1hIoHnCMSrdj3w3G33XYbAxjiwyAHhhuLxYIAHkSSrD0wMADdtlTipOpeXWYQi31dbhM6qdmXEkLOuZHCnsh+saRbEpoJDCYV9jLl1uaKBbC/xX2WVT5CjJj1PAYGBhCT1jo6OrAOMADktQ+dK+NS6QcSGWtra7EeMRCAdQJAgG3bCdM0ZyWxfd5UAoiFwiimsrkoz1MpzdKvXLkS6O7upnvvvdeCMCnESPEiOXv27E0DAqi+wFQejtk6Jt8yS5TzTUxMBJ566inOcJAfOC4yMx3ZAnfccQeyQ0pCzVIscEal2keWSE5PT3s+R4W453COurq6AqdOnUrxjIGKCffi7W9/O4syz6aqfDo9E/gGUQKsGij2olcSJabmCy+8YNx33314kbCjh5cnnG2IY/ndcBTivhSjDYAAX1+zRk9MTdH9n3natvVAwUAAQzfYaee5gv+B1zWZr8Q/a6TxX+QHdg+YAeZ6l2CA/JuKYK5sx0001itwLYLqLCjHme+aznNf5boAAaBfE41HaVnrMuxZtGvP7dVadnXaVXV1tm3ZhDHhf270SM776sb373bfs1EYpdPkyLHL8m9pfzdHEDRDuF7Cmsmpmg46qIIV2eYsayMk4kZNdQ1df/koNW1cQlVL2vgUZABCt8DLiRMVJQvKqS3Gc+7V5vT4mDl29DzVbV5FRm2D1+Hl728CC4R7TtDk0BWaGLhM4YEumh6+Stbk6IyRN9+xk3Z95tPUds89c9YikZER+s727WTH49Tx4S9RXVtZ52LO3iwiOvLdT9HUtdN07198kTb+6tzUbChXAfifQaj+Q34Ggv8IIGfi/BcVyHGvd7//Hsw8Y67SuEgQAHpk4AF32mn58uUsBgqOcPx3/fr1nOUPGmUE/BE/aW5uRrUyB+8PHTpkdHR0WKDNgLYb/gaeceyje3p69KtXr2q7du3iCu8jR44YS5YsASjAniq+B0gwOjqqgRoWfOKIx7z66qssStrQ0MC+PLL3QVEyPT0NgVMNXOSgI4lGozrAAnCWI0kGeyaIF+OcCxcucNBy48aNzOV99OhRCJ9ym5FIRAdv+vr16+3GxkamIEolEGka+NJBF43EIAYqQqEQ4gApemAklHJCUSJ7Za/K3ltljs02XTD66KT4EWCR5H0HEMNp5Cp6YyrjLR8zNy0AUBP3GPPeCQKMjIxo0BKorq5mACBfDYy5OHoAAXivSI0Q9HFsbAzr1awAAfMCBMCigcVyamqqqNzqXkFtTFZRIsMVRb/85S8NCD7gxdDX18cI9z333GODixsTfCFOYGcQbDYFaAv1cOcLAiCw09PTE3jttdfoTW96E3dLOkIQ8sGLHw4iMgqA4ssMgWIGpoul1aAq+lvKrBXRJ6YIkxncsVhMf/bZZ6HRgHV1VkEAzAenPeA0C547pRI3L61aqXwAACAASURBVOdPZE4EHn/8cXBGctmd/PfII48kampqFhQI8LVly3TbsuiBz/1vG4n4hdAEqKqskk640j1xrj0y8A9hWjNgarFILKPYbfqahXuLzYYbSOMGDsjzEThnseKEJQPgyv0GCNA30McZTs2Lmnk56nvxgLb0nm22HggyOT+0kBWz8ZWy22X5rdtGJ8M4uRoD4AbwDbGeJn9OCgHDFBgzazWkA2rpwAKEeQEUyOOy2Tbbe0XSAhnRCPULSiDuCDaX0AewrawVAYL+CBuccpZTri9wy6LBVw8ZteuX2npjK2fTlD9lC7hZIB6ZIGRrj3Ufpe693yc7OsWHLb3/DbTrdz9Ni7dtm3OGO/Dnf05H//ZvqXbNHdT5/j+dc/0rd2imBfqO/Ywu/vxvqHHrdnr0Jz+ec+YpVwH4uyUi+19HkAb0P+nBf7QGvn9UfUP3DxQy2Os7BWP9XVHtaOwbsJlREZFVa7EwR0kQAFn1oPCAveTeFr8j+H/w4EF99erVCJLHwbuPjHr4bvDHBJ0PAmDayZMn9VtuucVubW21jx8/rkNIdMWKFey4IUh/8OBB484777SQdHH06FH9rrvuwlecbAZwAR8BAugAAeBXv/rqq8bKlStxbeg0okqBk/OuX78OMWMC7zgb1bYD1dXVnFQiKvixJ2AfE+DA2NiY1tnZySAAQIZt27bhHAAUBgAJ9Hnp0qUY34xsXiQuAQRAO9PT0+h7ToE+7HOR8FOI4Hix4gOZZpSk/RQBftYTFQFe132LVxyuMDO33MpsW0DG3kS1D2t5iP0U74n5AeaCmoX3wTqIaoCamprUHiYcDiNubAUCgZIk0EqrFhQEKAaCh4WvoqIiUAruea+AsBThhKOAl85Pf/pT8N6x2AUqAYCEi2AvXjaxhbzZR0mPKHeb1wGNfF+IQtiHabSQweDkQsP9h8NSWVmZFL8k5hpJPXsyaC0Fs53nioNS8S2xGHr+jvOQbQ7ATC6g6efmuqSq8v2X8iUuMuU5U4M9S01D+abx85//XHvooYfgkM06COC0h1+BJ6/j8d6srKwMgoJKjh9iqXh/ytJKryyTXOdDqc+bGBsLfn3lSp10gx4ECBCLW15c7Oijl7hoVUWVLTj2c/I4JJd/NKbGZS/sBj5RUN+4lgCmB66dts5HHBggQG9/L6EaAFn/+L/GvjANL66ByC0DSLduuDUJrmjuosBpfWFhNa+SzUy6ALlm6QsqIVeefRcNhxlgRT72SyQSRiAQ0PpeOkjL7t5KZlU1mwNgL8rGNV23TN3I+E5kntwkeDOv35ulfvbl9SLDfXr4bL9mJyyyNZ0atqwmrTIp0lj+lC2QyQKJ6BRd2/8/6eq+HxAlkrlEK9/2dtr56d+hxo1zg3M/Gg7Td27fxgLkt33oi1S/orN8Q+e4BTCv9n3lUSLbol958UWqX7NmTvW4XAWgfjssKwExS87+R6DY+RF88DaqjHVdTzgDNfA3kKSI5J5igQFe+wD1URb2SCcdkMi+TyW1SE0E0AGtXbsWmfVxcPPX1tYiaQtBf46XSKqg4eFh1lR0AwGQ2AUQYPfu3RbuAQCDe+65B0EzptgVFaQsWHrx4kV9+/btqJS1hoaGjN7eXiSLMFMD+7e33moPDg4ytc+WLVvQJ+bpBu8/9kxdXV3sH6NaAceDlgj/BQiATOULFy44QQD96NGj5uLFizOCAC0tLWyKSCRiTU5O5gQCFJLGp1hMAel7FPjZAC8kr78qxY+qTkJhZ3K5tVJbQFSEGNDTKPW158L1YrEY9ERRJZUCAqAZgnUiGAyWDAgoKAiAm1pIQVwsnGLBipYCEfJaHBFw7O3tRda3dv/993NAVnBb6XhpXLhwgf898sgjFlBv1UVvLkxI1T6I922grq6OJ+7w8DAAj4jq+XPtOK97rtBfvNyDeNHjWGcgH8g/RIec5X8K7WU8JJUR6wh4Jy85E1gQpaNYRFLfKZybpEBJIq/J/3fjz1zKB2fX7VjxPGC8AO2wsDvbyWfoGc+FczQwMGAi2wROHpw98EfC0du9e3ciEokwT/5sftJAAH5uVAFCr8oBkXkTOHv2LItwwQZ4RpHFAoe6traWa+pmc/yFunaor6/im+3tmhasogc+8wyLZBUCBKiu4tJDTw78bONA0B7zTDW460WlI8SVbuC7Rx/yEQcGCGAlHMnzNlHvS/u0JffsFLIHnFUF0VuligZViptMwf5M4IDKnHEL5gMcMAMmwJUZc95ZHeBFt5Tt2rZla3ErbowduUiN7S1UvWQ5H457j80i/nnpA0jBvIUCzqncq4IcgyqAPUeMpu2bEK2hyEifHj7Vo9VtWGJrDc0ogSrIZcqNLFwLxKZC1LP3X+j6gcdTg3z4scdoxQMPzPqgD3/pS3Tor/+aalbdTls+8Oez3p9yB9QscOYnf0YjZ56jrZ/4JO34vd9VO6kERxmGCaqVBeH7FdtciUTcAIUoQID07H/sJyYnJ5EYMSP4n94n+COBQAAJWCnO90L126siuFDX8dtOujAw9oeSscE0TQ5y7d+/XwNVD2IiCLjX1NSAklJD9XxnZycy9EEHoyHIn6kSwAkCwMcCsLB7924W1USfZSUAgvRdXV36zp07UV0gk+94WNgbnT59mu8zePq7u7tB65MANRAEO0WgHm3TunXrQEuE58e4ePEihcNhrgTwCwKA+qOpqYmz+KHPhiBfLpm+XrSwfu6bSODEHvSGBCTMfSRGSp9WUqQ6Ewldkgo5FiaSBHkfJLP9VWlvnf2fq1UvfmxcPrZsARULAAjA2l5fX5/avExOTgIsLFjc0KsfBQUBhPI4LwYiSIiFWJZ2pMrxQY8hgnOu0TlkMuM8tAcNgFJxWnvx7mEhjkQi5jPPPGMsX77cRpnZlStXNLxMIFBzyy23EP4GLjkEShfiJh8BRsuygosWLeLI8+joKHj+Cu70eE3cQn2fb9a6CNZVQBwIHycIgJd+OByGk1NSpDPf6ganbSV4gKGBRgOZF6KqIUW/4/wdPyMrBg6G49xMx6aAB6mnKsEF+TvWiWz3Woh+BsD1CG5JBDCRqVtVVcXrjvjAKQEl06ygAU6gSZVSSY5ZaAhkBDKEjQMQyZI0QHhGz58/Tw8++GCiurp6waxDw6+9VvGtLVs0o6qB7v+dJ5mL3wsEiCcSOjK8ss2hQoAAaN8lAz3jZXFsIo5644xTMpsAcM7iwAjGg7JIdswmSxs5dMxo3M6ibqlPugZChoEo0QEJ2wA8vAFoySQEjGA+b0SyFCNkONfVNoZu8ByQIE2uFQhiM2lokWlt8PB5WvXmO5P9BIBq2TQxOUGaplumkbkaAMeXgQD/b/DIwDU9fDGkteze9Pr8jcdp6OB5w45NUUPHSptqGspIgH/T3nRnRMMDdOXV79HA0Z9S3YaN9IFf/mJWbRCfnKRvowpgapI2f+DPqWHV7bPan/LF1S0wemk/nX788xRoWkofPbpf/cQiH1muAlAzMACAhoZFVFlZkQIAJIf72NgY08Jg51BTXeW5z8XeB/uMQicA+t03qI08/6PSQQDkG2EPBrpkGYQ/fPiwIemAAAJUV1czCHDlyhUW862oqEBwXDt06JDe0dGRtRIAmgDY5x0/fhzBfKZexii6uroMCP6iHdD1ACAAbRNiM8uWLWN9NCSInTlzxgDnONgbwO3f1tZmL1myBAFx7g80AY4dO0aiv7j32rlz5zietWXLlpxAgMbGRmTEMw0kKD9yAQFUq/BV72imGEG2+etMJEz/OUmjZXtqG6j0T1Q9cEKxyvHlY8oWmM8WiMfj4PoyGhoamDYMYyl0AnE2+8wAASQCKDe1+K8MxslGsBghMJf+knMT9JBcwDgHiyD+K7OTJyYmsr5Qa2pqKqanp6OF4MATwQLPjAivkju5ECPgeOHCBajTQ2SG1qxZA9EbAv9dJBIBnzLzxeWCgs6HyZxIJAAC8GYbytaapkUxT+ZD39P7WAgQIBwOVxw4cIDnwapVqwhZBQINR/koBCOZkqZU86EY5XR+BHvyBSGc4IGXzQQIYKK0E9kkMhMeDh+ySs6ePatBwAn3Jl2PwVEhcAPNUiqwl6z2mfG9rHhwVEPw4c510znPnPfDrzPnNT9hK5HZkSoHgSP38ssvS5oyqO94rn3z4dntP3Om4ju7d2tm3WK675P/yhFiXdOTArb8vxTOnHrW4ok4KiRKAgL4yWr3OlbQ3XCJudu9See9V71/Mvgtg+xkWdT/6iFzyb07ubrHGXcvhDCw5AEFsz/pYE1gkWXCz+IDNyH5fFnJoL+zcgexe1QuJGlbZ5b0uIEunOWvGxDxvWHOO22eCXxQsSOqASCdMPjKEW3Z3VvIrK7h09A9aANgQmo62UYWWiCV69zsx1jT0xQLD+sVzUstKx6j4QMnjaadHQloV6R/rIkJGjzSZWAdWLRlNVFVVZki6GafQArj3/8//j3FQ9fp7j/5E9r0sY8pnFGcQ458+ct08C//kqpXdNLWD32xOBcpt1o0C+z72ocpMT5Eb//BD2jZXXcV7TqqDRcLALAsK7WuQm9AtT9z8TjJ/4/gC5L4nAlc2MePjo6SrhssRIv+I+EkGAi4+mPO8eW7/3GzlaQinp6enlOBUQkChEIhraOjI45ANxKXJicnY0hKQpprOgiAZEtQlp46dYpA7YMPqHfw87p16xgEgDBwbW1tShMAlQDHjh0ztm/fDh5+C9n7Fy9ehE4kn48kvPb29hQIsGPHDugIABzQUMmBfSHACegRIMsfQAL4/a9cuYKqUab7wb593bp10AuwQSGEcwAeYG4A3IBosVslwMmTJ01oDrhpAqASoLGxEfEvJMFYoVAoJ6oP3H/4r15JcarPGfxyfNID7V6U2Krt53tcMWIY+fapfH7ZAsWyAIAAFDQhuVoi0aAFgmZKZWWlJ/icT798VwKIbP8bkG4/wiV4CWCgWIDcsnMR+AK3XqGCV6oLm9cYBIc7l3aJagcNgjig4rh+/Tq1trbyS2zFihVwGlAKsCCCb+kTLBqNVjQ3N7MzCGTbsiy88OelQ+g2N9x4+9Oz3SWfvyghNLu7uwllg0NDQwwGoSoEJZCCV5AjWKIqpuhzogAURzNuuSxFhBOjAsqpPm/5LFzyXDyHExMToAMywC0ZCAQAusDpsjdv3my99tpr4HrEvYi5Zeek32t29pP0SjPondKplQQND6/XzjZwIgKMePal1gP6I+0myyadojfptEtOcAJOtqQ0clZLiPHzM4cSZDi0OE9okmivvvqqdt9996GkdcGsQ9ePHKn4/hveoAWbltM9v/ld0Ndgg8am4PuAQLPGZb+pZwwvV8t+fePqNudQCeAWZJbHolHEdZ02d2vHK7DvPEclEz3bMfmCADAZnmuAAL0vHdTb3ribI9tsRF0TuIqNADy6nfwd8wsRcE1jWjABdHptisXDpCXBmhw+kr5HNziJIOuH+fYzVFg4qYuygQVe18D3sXjMHDt6iRbd0kg1y1byKbAHMt0S0CommwKmmdU27Pjpmp1NQ0ClLwv1mIGXjhlkmkTxCJFRQbXrGqhqyfKsNo2ODuqhE92aZlZS/dbVGp9f/pQtkMECQ2dfoHNPfYHMujr68IEDFBAVnaU0WCIapW9v3UqJ8XHa9P4v0KI1O0p5+fK1CmCBKy/+I/Xs/T6tfse76c1f+9sCtJhfE8UCAZyBcFRZJl98qn1NHgi/OIP/hCpi0Mkk3WPVZtOPy3Ci87oCADCg44dAr/zgHT4xMWmPj4fJMG58f1dUeHM1IwkH+z1Vyk/VYYJBIVPMRLWNQh8nxspUpAisS6pYxHiwb4FPjOQsoflpRaNR7M/M6upqnjtCGDiBeyAD9QjWJxIJ+Jfw77mcG5mySOzC/g52he+KthHgx74Ior9yz4agPrQapeYWro9zMbcAIIi9Ga5hYn8OnQKhSwDfFv6F1BDgv8tqcvQRFQ4IzmGsaEcE91PjS6fYgQBoQ0ODLug/ASL4ovmAr409oEygBTOGV2Kc6j1GnMCpHYjzigFgqfbHeZxX8lsubZbPKVtgLlsAa148Hgd9GNY7Xh/BJhIKhQBExoqVaD0rIAAGJ5BtEwuaE90UVECsklyoG6a6oCAwgJeaF9oqBG94DPiHG4d7dvnyZTp79ixBsKampmbBBN/S78P09HSFULwHes/iPHi5Fup+lbIdOAoIoqZx3wlf9UaO/HQ+PDyYsVgsiMA/stFfeeUV8BzyXAAoALFggAFr1661QBNVLOGoYrxA4RBI8AIOjyqoVUoQAM+iBBVlQBgO4tWrVyHUbVdWVrITB+dZBcAoxNxTXW9wLeHkwbkHZRSDClLTARuV2tpaUB0xnVQm4MGyLOPZZ59lEEBSAqGcddOmTamMeFG9wCBBJjAhnYpJghHpIIWwUcbqiELY0K2Nnr17gz946CG9snUd7f71b+D6qSytTNdUAgEqqy3DNFIbUw5WO7LSnZUg2cq8/QTmQa0ViUSyBjSzgQCq4rZY39Iy6/VoJBoXVXr61e7Lmnahl8aWN6Q28xAGtokr2aRZU2BXMk1BY6Al16B+seaHV7v8vtb0VJWAn/uV3nbCSuh6JKINHjqnrRSUQMJpo2gkivIhNl4mWqBYPA4x85SBveiDvMa20L6P9PfoY10j2uK7OhKJiTANHLxgttx1m2UGgt5+hmVRZOi6Hj7Xp9VtWm5rdY1liqCFNkEKOJ5j//J/00T3Udr88V+nu/7fPyxgy2pNHfvqV2n/n/0ZVbVtpts//CW1k8pHzSkLTA5epqP/9BukmUH69xfOkZ4mLFvKzhYLAGAfVDEbXnW8Ys+NIKkU1rXg/2I/VqysdwRbEolEAFmXUpRWbPg4qQ2Bl3yFGYuxB5IxEwSCVe1b7OMkF7+0n0xuQuCaiLBnTCVJAdgRldpBQX1B0MwzDGPGeER1syn0JaX2InueItEJfj/HXqA/B2FR6as6qzkEhRIACgAJrBsAnxsNxuNxJIcZVVVV7Bug8gMUHKZpgsaWhYZxCcwPGYvCfkzQs/L10KzoB5sZv6cntQIEAN83/HDM6YGBAexJPTN7ncF/mRCL8coqi0LcVwQa0S9nvGuugACZko0LMe5yG2ULFNMCeJchDiPpb9NjhtmujXdTLBZjIADrF45FzAFJnlg3igEE5AQCiMV8xmbMK4s+08BxHl76QFCxyKFtN8GSfG6an6Ccn2NlxjCCwCj5EjcMLwJoApQs6JiPbXI5d2pqqqK1tZXHCxELvKznKwiQy/jTz8FDC6FkiAc999xz9Oijj7LjA7HoM2fOEMoed+7cicz0RCl47pAxMpuOYikdCeks9fb2ohqHSzjB44iMXCy+yNi47777IP5UsjJaP2sI5lL6/ZKlkAAk4Qxlo07DyyYYDAKETPGZwrm7evUq0GR78eLF7JhmmnfpVQyyskFWMTgz7dP/5iY8zRvFNOFq/A0OeDgczktA/LXnn6/44bvepdUs30R3fPTvOBBtGtmF75RAgKpq6AsoCeFmWy/8BJVVKgGyVRaA8gamVhAidqqGczYUNkLgyA+FQ3poZIACl0eo9d7tKVAHWVXxWHzeBflV1nKn3VVFjd3aRUGERZYxvOcYLburk8yaWj4M608yO01PVgK5ZPqnAwB8okZUrghIWjo6NqSHjl3RFt+9NQGxX2zYLdvSgwHvLEznvbKmp2jo0AXDthK0qHM1UXWNZyWJyhwqH7OwLDDee46O//Nvkx4M0n/o6irp4GzLosc6t1B8LES3PvpH1Lhud0mvX75Y4Sxw+Dv/F01fP0v3/9Vf04YP/ErhGvbZ0nwAAYSILjLmWaA0PcFI6gtmokP0aZLU4fAHNU1DdrbM3ubvkD0O0VYUbCMQnGv78rxs4qv5tI0gMEAKfPJppxTnZgJCnHTCY2NjGMcNWa6qeyjMI8SQMiVuiipSzsSXYAH8skgkEly8eDF7XkgOGx4eviE470bd6hfcQVDPMAwT8QFcDCBTAiIUGZIm3YL/znuFoD0+XomqbvdX7hFlMhz2ZAYEHR3c+6Xcu2ebg4WmPyrFfC9fo2wB5/ov48MOtggZo0kl1TkopeX+m3VIxsfHUaUGIID3LHg/AggIBAKxQsdaZx0EkEbDoo8Xm1d2ZC7TzA89it9FHv1ZSJnxKvadnp7GC5SDUEDPp6amCuI4qVx7Lh5j23agoqICL2btmWeeoa1bt3Lwf2RkhGmBbr311gR46YEMFtqpdbOHl5hssW1YSj4/kR0S+Ld/+zdj/fr1KDVFoFPr6+uzW1paQM1kQxgqF6cpVzv5BWHSHV6sQSjTxH1EAD8bgCGdxqtXr+rQKZF7AwGGMA/mm970pkQMu5xZ/PhZgzN1s+vppyue/OAHtbo12+j2D32Rhb4K8amrrUM1Wt4bP5XAvtNJ8AK7PbL9cxIHln3ExmlkdESPTI2Tfa6P2t648/VNpZ10OuZbpn+muSA3ghKcEpldAMk43Uu1wim9/UQiYYSOXtQWrVtE1Q5KoCTPrTZjk45M/zgEqllPIE0/pwwApExrRadpeP8pY9HW9ZZZW28DbAEIoJt6zhoL0bFhPXTsNY30INVtXa0h2Fv+lC3gtMD+r3+U4mN99J6nn6bm224rmXGOf/3rtO+P/5gql26kbR/5csmuW75Q4S3Qd+QndPEXX6GmbTvovU8+UfgLKLRYTAAAl3erBEASn1u1qBv9KYLjSG6B7yO08zKOKh+fUdLROBuPxWImgp4AAJwZ46CoAf9/MBgsaIAll1iC1y1Gx7EvwP7A69jZ/h4+pgi+z3DUI5FIRUtLCwe3ALwgYTI9sOXn3sMe8OlU/Tjw9NfX1zP1FPoAXUOwN6X3wY0Zwk+QXO7Dp6amUvES9BPAR3qlibwWfFIvKmw8Q7Ar9oWZqIGcYIJMrpVVCjgX/cAxguI35av6GV+x5pekG8U+2rlHciSs8aVlUpqzHyIewNTLmA9udOPF6ne53bIF8rWArHYSQGUAOiVyncJcRkwRlVOFBALmBAiARU0KDudrRLfz/Sxsqgi08zpOECDTS60Y40pb/DT0fXJy0rPULN++AATAS1zw4VuTk5MFBwH8OAH5jiff8wOBQBDCSOfPn9eOHz/O2hAdHR0sFCwYM7kqJFmVmDvVpWo/BZ3MrAlT5/IMqY4t/ThkwluWFTx+/Lh25513snnhfJ4/f94GklpfX48soxs0THK9nsp5fkGYdHth7uM6nLFtGDeINzn7gPEbhhH4yU9+YnR2djI3JjQI+vr6UAWBuYhqAAhpFSZirmIAl2P8rMFul8BL8dyPfxz82cc+pjVuuIs6Hv0TiicKM6Sa6pqCVJ+pggCg0wlUBEyIGghefdesLtz7bGuGn8oDaVN5jtC00V/rOqsFusfI3tiGDT7pmk5tS9tsK2HlXRmR41TJ+TSp3SAzLzBGZFKI5x/UO1y+LcTE2ea52FB2EILTdmRKHz50niQlkFMXgKUkxEdsWG5kKy4DADPud//Lx4yGW5fYFc1L+P7EojEDUh+BQP7ZmZHB6/rYuWt6fXubpTU0lymCcn7SFt6Jp3/ypzR65nm658/+jG79yEdKNsDHtmyl2MgwbXzPH1DT+rtLdt3yhQpvgURkgvZ95VFu+AOvvEJ1K5NaMaX8zAYIIPjKb6CrhP+C9y3oYvEOBkUM3s2qCTlu+wi8uxEczFQdKyhTmDvfSd0IWhbEGSQNDe4J3tWTk5P2xMQE87QXmmoBlYYYr1eyh9/5gf1devDWbxulOt5ZuSDpeRDzr6lJVuWBSQCJcYJvnyl+YDNku2PeSApUcb/gEyQZKQV/L+yAPVC2OeEcKzLzdV1nih78HVUVyM53o3/CZUA35Kyq9xOXkPtAzL2amhowXvA1BSUQV0XLihiMC5tX1Qp+SYWESZ5OnS3ZNdBWpiC4pALCM1CsSgDVZDhHtQYLKMsAPoKfk5OTbpu8GX50ekhF+vh8o00Tiao3aI/C7gAjJdWu6vMg9hacACto22VW94z/ivvJ9M9lIELVuuXj0i2AWGt9fT3WIV47sEYI0LJgMdcZIAAeCvlydHbGwbfGPEVuqGuudECinAv8yHkj25Kjn5V7kx8ehhCIyVg+50QYZdAg/Wako5Dye2zuR0dHdZSWwU6zBQLAYYJzVYoFB0h6U1MTmxlzAS/RQCBQmIicMGwps8nzXXpM0ww+8cQTeltbG4GHfcmSJewQQ/QImdigpC9l+SacbThWpZgLbrYrNQgARy0cDuvHjh1jXQbYvL293cY/OOBSrCrf+6x6vl8QJt2xlELMcIbEJipjlrqgAwqeOXNGQ9UJQACcDxAAn6amJi61zsZlrzqufI7LNysK6+zp738/+Mxv/qbWsvlB2vTO3y8ICGDoBlUEK6x4Ip53ebUKz7+woczil86sq5SdV6Z6LgFseY5pmPro2Kg+2t9Lgathqt3eDtFffoc1LmosGgigaKOUKLd0uoVocUq0m2WgdSHYbBHwlJTWBYfehV60W+WVsw/YqOdKBQUQACIDgy8fpaW7b6NAXR3f3mgkio1VShcg03MD98TQ56eWTj5rQaZzIwPX9LHzw9riuzt4vUskLC1hxY2AEUiwWHUBPlY0QkMHzxt2IkaLtqy2qaq2DAYUwK7zvYneI0/RpV/8LbXs2k3v+Odvk1lVVfQhnfzmN+nVP/gDqmi9hbZ/9KtFv175AsW3wOkn/4RGz71I2z75O7T9d/9L8S8orlDs4L8ciF9NAPiveN/ifEFLqVRxKelAEERL+QCaBjoEZECnOOCdBpaBvampqRkZ0tivVlZW6nV1da/rPtk2qFlQAQoNgrxjD5ludL5+r1u7IjjN1ReqgEopJqII+M/Yd6Kv2MsjOREgTDQa1Xt7ew0kyCHwD/sjhlBRUaFduXIF94iTl7CPW7VqFSL21NPTo0PbrbGxkX8fGBhAJQktW7aMdatEUgdHICHF2AAAIABJREFU973sgaBac3Mzgw2Cox8AQkaa0vS9rJ+9rQQBLMtCgB9ZvexrAPhAMK+yshJVjqmKGLSdLbvf7R4K0WCwUXD8BTE8jE016Sv9+HyTtZx9RN8ENfYNeys5h3HPRMY+9qgzkiT92Dqzj52snMH+V4JxmIeIV6oCLrJt9EeKRDv/i3Eifimq8FN5nlLDA/OsDAaUYgVamNfA+wugqdQvwXwCEGBZVkGAgBkggFQkdga803/G0+PG4acCAkjufxmcxDlYhHItbcMLFkge0D4R+ERJGHPyp2dcSyBDpZ9+p5JKeZvfNv0cLxHPUojOol+YlNBAgC2xuIZCobyFlNLHW8iXkR9b5nJsRUUF6Ft0iADjRXD9+nU6efIkXbt2jR555BF2MkoZkIfTLTJFChI48WsT1QwAv+1mcojBif/MM8/AsbR7e3s1BP8PHTqk7dy502ppabkhU6IQ183WRr4gjCwNZeVby8paxQCnGPNv//79Wnd3Nxweestb3mK/8MIL2q5du6zq6moW7i5BAUpWs+a7GQIIcPyf/in47Kc+pS29/e20/uFPU6IAlQCBQJB0TStI1YxigJtTmZzZ6JkMxyAAaRl5/1UrD2Y45oGgEY1F4TzofQN9esCKU+RMn73sDdudWetkJayi0AG59ZkzxExDs3HFZKFU8v/hZzsZ4Je/a0iYej3BHhtGFhR0sSECBgxSp38HAASFDvj40Fa44RKgqiGNdCs0qIUujVLb3Z18TCKeoMmppC6A670VWgFlAOB160jKnsV3dibIhKYgZ+mZuqF76n7ksp7Hw6Pa8NHLuqaZ1LB1DVFFsKwXkIshF8g5E/0X6OQP/yslxoeodn07PfKdb1NNW1vRRnfppz+llz7//1B0cIDa3/V5am6/r2jXKjdcOguMXNxLZ374XynQ3EYfPbK3JBcuFQCAwfgFAXAOgmd4D/uhQhUBfQ4iyuAa/putDbfEMWR+B4PBYE1NTepegCpzbGyM9WELwf+f7SYDtIC/V4y9uVNPsdDVBrlMXBH05CC0oHtiyhnBUIA4DWxh7N2712hvb0cQnzPxY7EY9jm0b98+Y9u2bUjcoitXrmidnZ3wU+nYsWPGokWL7OXLlzMI8Nprr0EnDd9zvEcGc71ogUAHhUCaDKYhYRP9zDYH0hO0/OxtJQgAW0KDoKmpicEHQeuBxMkZ4BP2BAhQqwbw5T2CXRFbA/iFNvzOBfjQaAPt4fkqZMKY274PMT9BZ8R8PZnmmt+K+mxzFteUldXifvhKWoV90Ve3/YQXWFFoQedcns3yOfPbAoi5VldXa9XV1amkJdCK4VnNNwG7pHRAcpGTPLx4KqempnKmr8ELFosmDKH6knUTQ8l3ejhBAGTFY62AKGe+7aqeX2oQAJtzoNpYyPESHhkZKXg2xTwDAcyJiQmzp6eHg/9wfDZs2MB6AMhKhw9QShAALzxZUqc6hwp5XCFf3l79EiBl4Gc/+5nx7ne/O/HKK6/onZ2d1N3dzbZvb28HCKCUfeR1Lef3TnA0PcAOEADp91KAyU+7vNHSNC5vFeWhWZ0VHGuaZuDxxx833vnOdyaOHTumr1u3jkWpo9EobdmypSRi1F5jzBcEwGbu2N//feC5z35WW7HrfbTmgd9iEdZ8P7XVtTaC4vm2g/P9gABwDL04TL3ogFSv5xybsxIgNBbSR/p6yOyZpLrtG0AFZCO7vq6uDhsxpcoIScEj560X3Zmb2LEIxBMzEPn8ZKqGQL8M01ACCKQP4by0G2gGAALHSBBCigMHyabePcdp5Zvv4iZERaA7CGDbqAIpyHzzaao5e7gVjdLw/hPGoi3rLbOunm2cqxiw30FGhvv08JkerW7DUlurb9IhRFz+3JwWiIQH6MTjCMxfoorWJfS2x75VUH2A8e5uOveDH9DJb/8zRYcG2cjBxWvpjo997eY0+AId9b7//iFKTIzQO/71X2np7uIKPZcSAOB3vK7ZwUBA9f3FFLWgG/HyddKnAt7J2DOpnoe9KD5OahMEfXVdBwUQ6GUY5IVPPDo6arsJLCI2gKriQlPqFnsvK4OqyILPdc9R6EdR8tZLetaJiYmIpKA5d+4cAqqsnYfYTSQSwX5FQwLX9u3bARyA0hRZ/Qj6g2LXFQTYtGkTzytcQ1bNIiaEWBD8UNgCoIGmaQzEIOejqqqK5wHmFoAg6EDIcxEMFzSZ7Mahj0gwDYfDqUoBP3tb7HmELwOggrXqUJGCvyFmYprmDbEvzD8kbfmNF0jqIgSfVGNhznueC1CnMmecws2wL/YseEZV9hd+K+q9+oN7i3FmohLLdn42GigvEADt4nnAPcrl3niNq/z9zWEBxF1BC1Rb+3r1MoBMVFO50ZmpWqWkIIDsFB5GvBjxYsg1QxWLvVSF99OGm9iLqrEyHZcOAkBkptD8gtn6WGoQAM4VJiI42/CyGh4evqlBADgGTz31lImsBdABrV69GgFBDgZBcCoQCJQUBPDrQOc7/9PPL/TL22PucxAcwsDIfO/q6tJQUnru3DntgQceSNTW1vrKQFK1Be65ODZFXSLPxcveL9eg6nXdjkMlxBNPPGG8/e1vT5w+fZppqUBFNTk5OWdAgHw3QgABDn7pS4GX//iPtTX3/jtacffHEDTOx2yk6wbV1FRz3NpKWEnNDt5S+I5Fcz9UM/NVg94ewsC++ezRHsaIf/h5eGRYnx4dovjFEbI3LkHKPVMCrV+3HnRAPCYuxQe3jg6GHabfIbKSgXBYKrm3StkL2fx2Qp7scnfw3o7H4jOqDLgyQje0XCiZVG2e3hWABwAdmELQ0LVEPGGlbjtoekwDf3t9YIJaEBUpzrYi0Qh8Gep+di8t272JAnUNNB4ed6cCKgMArs/rwEvHjfpNLXZF8zKedABXYvGYYZiGVYpqCSsep2FQBMWmqaFzpU3VSb7g8ufms4AVjzAQMNF9lPSqanr4m9+gtnvvzcsQ3b/4BR37p8eo9/n/nWon0LSClt/+TmrteIiMYHVe7ZdPnlsWeO2Fb9C1fT+gNe96lN70d39TtM6VGgBgf8AFBJC87VKLR/oNSGRBlb/fgCbOV91DSJ55+BUI3ktfRFAAac6ACQKxCPxWVlZG0/fnUksASYl+4gkqN1cAFEWpBnDsOQBggCIIFEe+spxVxpDPMTJ7Hn4e7tPo6Kh58eJFbceOHUjUQn8JdKY1NTX2LbfcAo1BbXx8XG9paWEqqEyVAJs3b+ZgOe4djocuH4Ac7Pnq6+tlBTUcVG1oaAisBRqq9bEvwrUCgQD0BOBz6CMjIwAdOAGmrq6ORYZBT4PgrzNorDovxRwGAJairorFYhWoBsB309PT1tTU1A1VCII+y/RLVSPvjwg2Y64pzwHxDBVtfgLYkJRNfoLgIpmRqz3ymX/OcwXlkiudWKZreNlHBQRA2/nugQtlg3I789cCiL1iDa2rq0vtUSYmJrCWsK5NLiMrKAiAB93rIceiLh4GPIg5Pdz50gj5KelSMapzcUclwGyAAJgYpXr5Q9inuroaqC4moi2EbnKu6HCzcb6Zwyr3rVDHIPM7FAqZvb29dOnSJc7CXrVqFf9DySOyTpAWXqjrebUDxB33pZBlfV7XdH6fLx2On2sh0wOOT19fH+akDV5JOHOgBmpsbGRnTjWbyM9159KxAAF+/vOfG+Pj41z9AJvABg8++KAFHs1iVEL4Hb8fQS23tgECvPqFLwT2/dVfaesf/E/UuuNXkKrjtxszjq+sqERGEJ5LZpFHIBo5Q7rB2UMc3eYAuOMjAYJo5MbqAdWAtFeGv7ycF199FiqcGX0G/Q0C7M7+4W/YPEVDw9R/+JK2/I3bJd8+ov12LBLzLQzspNnJdGMyABtSI8H3Dc2lGgJ9Qz/gfmBtwP0ApuGsRHCrWHAbUyzOgDhN9ffQ6Plhart3S1JwcGKSGE1Cy+Jjlvn/bzBhZPCaPnZ2WFt8T1IHwEpYAIOQNYVNesnemXztiTANHb5kAOZZtGU1UWUya7D8ufkscPqpL9Do2RdIMwP0kaNHKFhfn5MRXv79z9OZx76VOrdhwz20/PZHqGH19pzaK5809y0wOXCRjn7rt0gLVNLHu84BSS94p2cDAMAg0kEAQSUihVp5nJLSD35njlt8pvmDH+sWT5ABe5HtzZQIeIfjHARWp6enDSQCyaxr9AmBEgR/AQCk3wyZIewEEQp9w0qlcScpgmA3P/RLhR6vsz3EW6Tmo2APCBw7dow1zFpbW5GRT0eOHNE6OjosBOFHR0e1rq4ufdu2bQnsZ7KBAIgnXb161Xjttde0pqYm3vtAD23dunX2ihUrsPfj81EBAgAAeySc49gf0okTJwzMUyRz4Fx8t3LlSuybkNxoOitD/Oxt0+NMThplgBdDQ0MMSKXbXtBmp3iw/N4bv8FmBNsBeBRLt9CpC+FnLMVIZsxFrDudxjx9DKrxxHz3wH5sVz524VoA8VdN00ysZ1L9bmpqypIC935Hrg0PD/NGi/MfbRt8Zc4XuXyhc8YfXzHJg5GK3zv/jgVYiFnysYZh4OU8Y2OPlyHQ0VzRPQANCHrlQyNU6IcxHo8HGxsbGZkBTxMRlbQSANfF4iYEkFP302syOB20TJULbk4cSvURfJFO1sDAgOX2MvO6frbv5xMIIB0b8E7CoQyHw+A0pK6uLi55bG1tjZUyECv4/Vh0KJ97kOu5pdYkECWHCNryEiUCjZwl4pQHyXVDkqsdSnUeMhF6e3tR8spOMCpSqqqq4GAy7znWdPy3lHMwfeyq2RKZbAYQ4IXPfi5w5O+/pm18+Lepecs7U++mXO2cjQpINaDvvLaqUK+kUfMCwT3ay8h5n24PzkTTkvRDMtAtqui0axfPalrPNE2vrmc9E1QwbVi3wZX70svOXpUL/J5y8PHL9gC0mAFTVykRTu+Dqs1dbOIUBL4BhPALAiSmpuj6K0eZEgh2nJiYYDogM83/8bLhzfB9LBozgK1ZE2M0duIKNe7cZGtmENoPmm1bmKsQN2dagNmwR3RkQA+d6tY0s4rqt6wG39psdKN8zVm2wPHHf5/GLx2g7Z/+NG371Kd89SYSCtHP/9NvUP8rL/N5K+/9GGf9B2tbfLVTPnh+WuDwtz9B033n6Q1f+m+0/v3vK+ggZgsAYOfaUQkAH0JwmOeUgehlFPiMSGxzVhJImhk3AVX4iNiLgz8eNC5oHz5WKBTiZA8nd7JMJASAgCAoKne9/DGv/mb7vtQUrdlEWfMZRy7nOil0kHliGIZ54cIFjpd0dHTwXhn/du7cCfofgAC6KgjAVbyWpU1NTXEFACimocV37do1phbCvT937pyOfTj254ODgwAcUCHNSWLYNw0ODmqbNm3ia4+NjfG1Ozo68DvmDM8NOW4/AfP0PQ/mZyAQMGtqanjsoKUCg1W6nyPpYHPVyhT2VtY5kyBNMffHudDhIJ4FO+WyL8g2T/3uRb1iUaoggBeYkMuzVT7n5rSAAAJAdYeQfKq6aHx83HdFAIuU5GDG1PsyfeGQX2AjjPI7/AMHLv4JfkAkRfvO+GMHRNNQes+cffksWH6RUi/7zAUQAH2UosfZ+uvkMs90nCzvzPR9LBbjQKvk10PmO16o6fQQjnv0utCjI1NEOGl8mfRz8SKD0I0TcMrUntf9Kfb3sDuQuUgkosOZQcYJMlHWrFmDLHU4KeDAUy7Py7e/xRC/9tOnWXB4mcvRQXWCzA84QTPWmXzWDD/jL/WxWFd7enoYwE0kEgyGxONxZD2htNW+fPkynGBkSJVsDqbbwK/jlX4+XnrPfvJT5ql//ra26ZHPUOOmt+QFApiBAAV0E0Fx13eRapa9s5+qAWkHCMBLX6b54pHlrpw9j8A7uP6dzjT60HO9R6+2YjR+fpiqt66mikCFPTQ6pK1ZuSZXECATB39qiJlEkbFJAJXQ6wfOtIp8b0k6Hvk7KjeiEfXSZwmQgu4nMp0sm0ef0jUaVEAA9CVhJQxsLjkj7dk91HbfNrL1AAsDo9S8FHQ2pV5v8rme5PqnRNwKHTyjNXSsJa26FoUY7Miahsmb8XyuUZBzLYtQpRA+36/VbV5ha7WLyhRBBTHs/GlkrPsYnfyXz5BRU0sfPX6M9EBAqfMXHn+c9v3lX9FUTzfpVfV06yOfLWf+K1lu4RzUe/hJuvTs31HzHbvoPT96vGADm00AgN+VaXRAXgGyfAaOdzICZyJhEAFTVO+BA/mG5CYBAAQaGxuZxx3XRYB/ZGQEFDEpAWAhOMyaaWgHlLbw9QSffk5xCZUxzsaerNBxDpVxuh3jDEoL/n0T9D2gALr77ruRqc/0PGvXruX7GgqFlEEASQcEEGBycpITobD/7u/v1+644w7r6tWroAJi6iHsiyKRiH348GFt/fr1dnNzM50+fZr3S01NTSmf4/Lly9qGDRus2tpaxK10ZzDeT3Y69jxy7sqKlunp6YrFixdLfQoLnN5uwp75gDgInos9oNJ8FtUNOVceqM4LxO4Q01EF24r1zPipyhH0TFnFmlVBFFGFoKy3pmrX8nE3pwXwzrMsK4CKAIfmDQOfoAZSTaLKFQRQtrrgqLPB8ybKu3MKRBWCRgiGkpkEuYiDZBp0IpFA9gFvEkOhkK1p2g3orrLBSnSgF89Ztm5g8oEAX/ItCjqglHiO81wH6DCDOz0TjyQCK6kAz+tltKlzM7WXK2peCHNjTg0NDZkvvviitmTJEi45xIMJoeC3vvWtEB8C8JXTvM+lf6IklAWzcb6o8uEf5e8u4Irqu9mzS34cJc/GFA6Ak/nSSy8ZKONcsmQJMuBRBcE0QDIL3jlehSbn1SEY/3PPPcdiWyifNU2TBbGwIVq6dKl19uxZHXoJsiR3Nganmi2RqW8AAZ7+9f9onv/RD7WO936e6tffnxcIUF1dQ/HMwJxygN3ZX5XAMY6XdF3iXE3XdGyukzz7SUyen0UEqqORKMDVG4KiboFrN9uJoDdviJ3f4++Xr1zWm4OmPXpmQKvZuprqauvsC5cuaJs3bs4JBFCtnnADN1KLvuikG2CXLsyLQ900BlTmt7OvbvRMKvcS3PWkkV5ZVanZiQT1PL+PVr7pboAtnPwQMAMlW/NVxjzbx1iWrSXicV03dXtozymtYWOLXdGS1AGYqx9rapKGDnUZtp2gpq3rLKuyElR75c9NYoEj3/sdmuo5Sbs+/3nq/I3fyDrq155+mvb+5V9R+NwZPq5yyQba/K7PU0XD0pvEWuVhSgvEp8O0/2/fz79+8NVXqXb58ryNgxh4IBCclepe2fl0EKDY2a2yGkCSELglELplRYIGZmRkBBWx0CRARjdnYcMPSudLx54SgVCmR0yKGBcchFYJJuY9QdIayEapVOhrZWvPyaMvdCNMZOwfOnRIa29vp/Pnz1N7ezsH3XGfZTa+Kh1Qd3e3gWA/6IBEXIH34Nu3b7fxd8yDO+64A36ZDVqg48ePa+vWrbMQjD9x4gQqZDlZz/lZvHgxqImQkACh4RSHvB+qXQS9ReIV4mzs50Dcs76+HnORqZT7+/sxR11jJ7mCOH7332DXwP3woyOQy/zB84XnTFXvQPSLhZ5zuZ7bOX7jXiqBe1WxaIwf7RXbzoWyVbmduW8BxGJjsdgM8BvJftAiVQUCQAcEcRRJ9cOjdgZhM/2cflz673iAJV+RWJhRlgdqihvEUFRMDfQOQawcKxdYh0CIvXCJF9op1OLiBAEylXipjDGfY4S9lZvAy01wh/teYEWgPiDFKTIp3St3Zp4fCCdnz549XJqzefNm+sUvfkEPP/ww7du3j3kG29vbwc9YlJLZDC86BrsE/YsTfOFYmxNIyfQ7no9cM8f9OEqFuPV4CZ8+fdqA2BSyQBYvXkwQmAIgEAgEJCXOrGkkFGKM2dpAgF0iwTgOP/OgkxRvNjY1s0kHhDmGZyTX+YQxYaP35K/+mvnaz5/WtvzKH1P92rvA4Z4T2S4EgSsrKphL1s2unK1EGrK8fQUoVQLHuJ7XcUKAl59VrOsQrmXB3USC6a3Qhpe4sKDYMSB47DYOVAcMjw7rkeF+sq9F7fFllXDQeTO0fNnyjLbx2Owho87zfaJKh6Ty3KhQELm1M0MfwTRBIwC7pjb/XvcIbVqWpeuGDmo8io+PUe/eM7TyzbtZjwObzTIIMNPyoAEC2JUYHbDHzg1qi+/u9JwrKnOgFMdEx4b00PErGmlBqtu6WtODwVJctnyNWbbAyMW9dOaH/5UCTc300aNHXHtz7aWXaO9ffpGGDx3k742aJlp990doydZ3zHLvy5efTQuc+vEfUej8y7T9U79L2z79yby7MttVABhAOggA/wTBdWTSFyyLSFhKJWAHoUT4AAisSgNDdFXSIqAqWb7Lvfb7MlCPOEGhKUjQt1yCusK/8eWHOica4ibT09N5MSfkO3HTgSJN06AnaJ47dw4VmKDFIQT8sVWB7z02NmZkogPCfENl88TEBPbafPyRI0d07PXa2tqwx7OHh4d1aARs27YNP2uozkclAMQz4T8fOnRI37x5s93S0mJfuHABwA/ACCTbgIIQew0ExeFvs9aEqCr3DQy5ZZwjaKfrOgMBsCs0JJEgmE6bje8wd8W+zdf990NZJO9tLnMzl3kBEAB+ttezyGuNpmFPwlU66deCEauqqky/ybyIFeDaqnFElSx/VRAAY8i3Ij4Xm5fPWdgWAB1aJBIJoprJmfSHtS8YDMbc1hanRbTR0dFp5x+kNkC62WQZfra/O7P3EokEC3VWVVUxTY08D+VPkUgEPHzKWXL50gi5TQFkI2KdyVVMVxobbUvBF4x/NkAALFSqi5rTFngBYzEV4IiygKrQjkD1AwfhRkdH8bIsqDDwfHps4dAgE3358uWc2fD000/TG97wBtqzZw8ysRGQLikdUL6Ic75B21JrEiCrAowekUhEe+aZZ4zOzk770qVL2vXr12nFihUs9IRS03yC0HN5PmL+HThwAKJoTAckaIGooaHB3rVrVyLXNa5QY87mzKleAyDAD9/zXrPnxRe02z/8F1S7Yjt4wxPRWMzMwqjj2nyaIPANx6gI3Lo1rEohpJoxn3YNbEyYtgZ/F1yoSDC6sUqANOJrRGdWEUhwAes+2gKVzlTfdRo9P6jV374OjrlWX1/PwfBcKPtUAudiTDlVWrja3EVjwGtOYT6CMkBu9N36rTKWhMUcr/hH04P9NHSqh5bfv42rAEDHVQYBXr8T8UQcpau6Pj2ZGDl6SW++syOhm2r0Kl73s5TfRwav6+Fz17W6jctsrb65TBFUSuPP0rUOPfZbFOm/SHd/4Qu0/n3vI7OykjTDoIHDh2nfF/+ael94jnumBatp1V0fpradvzJLPS1fdi5ZYPjCHjr7oz+kYMsK+neH9+TVNU3TuaI4r0YKcHI6CIAm4UvABxVZ9gXro1cwE1nVFRUVuqxIR18gAIxgL7Igcx2uzODOZU+d7Zp+aEjQjhBAhjBtzmPB/h6UR7O590kX08VezTTNwNjYGAL4tHLlSt4jQ8MO/Q2HwykQAL7qmTNnkLRJq1atshoaGqAfgL2dduutt1oIpp84cQJJRvby5ctZk/Lq1as6KDHuvPNOUK/wNUD9g/3QwMCA1tvbC60+u6GhwQqHw9qZM2f0VatW2fB9x8fHUTmASgHMYyTIsrZeLnMhU2B9eno62NLSwlzeeGYQM8o0X3Oh2/IjXiznqwh2FxzIc3seHLoeqQoLt+MyxSGwLmCeqFYUONv2a08VcMSPvf1eP9c1rHzezWUBxGQRhwYDidTSwFqIKijTNLMCAVooFJoqlrkET58B7ngphoJr+VEyxuKERThT1mY+fUfQBi9IJ12K6stSZDtzMAbZCAiI4+dQKAQ0WZmPKZ/+y3NVFqps15Hci6IcMiEFROHYAYl2Q23nIwVSIWzt1gZeStevXzf27NmjP/TQQ7R37144I3zoAw88gP8gyyFnR85vvwsRdM2HvgUgAPpQKiFayTNuWZbx1FNPGY8++igyeQjcjl1dXVzu+ba3vY2rMRaiLgCe08uXLzNNhRQGvnTpErW0tNDGjRtnHQSQNGz5gBFYY3/w8NuM/oP7tTs+9mWqWrKZQQCMORaPG0jiUXtONKqqqqREPDM9F4NKuqZZccuOJ2ZmiGe7hioI4MH1rzQMBPlRqKAbOqX3kyly4uzPzwAImLsGN0PX8N7XJqYnSA+HKHptmmo7V1N9XT0yCZDhjowpX9lHfsV9C2EDEYDA+ztVISGNh3uRiKOu/8YELmg3YG3Cd+mAgDxfCQRIJIxgRRCZkHTtpWPUuKGFKluX0dTkFNsQV2ZeRo3I1A1f9lSaBPPkINAmxeIxQ7cta2T/aa1x61rLrFvkO7NurgzXikzT0KELhp2IUeOWNZZdVVOmCJorN6cI/Rg88zyd/8mfzmhZM02y4yKPSTdo+a4P0PJdHyQjWFWEHpSbnK8W2PvVD5A1GaJHnniCluzYkfMw5gIVEDrvBgI435mO9ya7H8KNkK6Ir2KBbFmzCHhUV1dDIzAFxCKrGokPfhIM3W4IfALsf6ampgqa2IYAIJIrVGIMDvrjvLP4kakMf6cYNEcqExpBUlxcXl9Un1cEg0Ht8OHDtHbtWmjoMQiAvSNAgIsXL+q33357Av4TuP5RGYDEim3btiFZ0T537pwByp+Ojg72I7DPGxsbQ8CLUBGAQP727du56r2/v9/u7u5GkIxaW1ttaASADgggAM7t7+83oKmGJCokra5YscJubW3lmBP6Dg1KlXGmH5Mp4Iu9DOJhALBwzuDgIEAAV0ogPE+8x4nFlME1J/2Sar9F4LBke3YAh3jGkIiTdN8trnRO769zDZBC5DhYpZIgvS2/tEeqxwsNBgaLvOytUlng1Ub5+7IF3CwggYD6+nqAory24LkSFPWu1Ub8Ti8mCCA76ijZS1EE4WXtJWCAxQyD8LMA+p3kN+oLAAAgAElEQVQezmCn5JPz0wYMb9t2oKGhQSq+lzQrvhABNoxXAgki8C+59TKWbUUikQqg2TgXzpdlWbE5Iejn5+YV6Fg4LuDUu3r1qrFu3To6e/YsCwOjCiAajbINAfoX6HKezeSbyY8L5AMCqJTxeg5C8QA4adhZwHFHJjNAgGXLltmDg4Nac3OzvXHjRnvx4sUcJ+TA34306opX8ncYnqNMZ+QTDHdrU3B/poLgyHJGxsv+/fv1hx9+OF7o6/mzRDKjKV8uRLxDvnP/G82RUydo969/3Q40r0MG2gynKxqLZrS57DMCtoZuZM3skQK/ElyCMwgHVdIqZRq/qjBwjpUAqcumi+um9ZOPc3NIEag3TEO/1ntNn5icIDgLRjhEUz1TZK9ppPB4mNavXY+MQ9+VALLaT7WCoFCUQJmomzKBAKBR4gysRJIKSgA3+HnGBkTlHsXiMbOmuoaBmO5n99OSO26h4KImpgIS9yAFBsubp2m6Bambm0kwGDRAAEJG95+h+va5rwOgur7FwqPa6NHLOmkmNWxdQ1QRVAQiVa9QPm6uWODANz5O8YlhsoEdJ17P52i9/RFaeeeHKVjbPFe6Wu7HHLLA5ef+B10/8K+09j3vpwe/8qWce4aSftMMzDqQnA0EwOCw95BUs/hVBiRF4NdJR8o/I8vdFzJAhEq7IPZXlZWVEgCwQSlj23ZKADhnQ4sTixGsQ1AYe0H4LF4+uWA/KIg+AZLU4JfNIggAfboZiSWJRKJCMglgjxyLxZC1wiCAEITFOdivIamSK2ClXiCCDfJ3JD1JvQhB6Yh5gOoHp1gmfDt+dpAcdvToUQP0P+D8F8LCnLQm/EFwbLOYHPqCILWqT5s+5zKBAIJJAVm73HlUr2BemKbpGkT2mz3uh57mdb+UKVuhYVCyZEVcW1Y3J2+xLu8z7iEDA0IgmROaxBzOeR6ng1FeawQSlTCnvO6/nxicV3WTV5/K35ct4GUBAOS1tbUA2Xh9wbMDIECsrzesMSUBAcSGGIgm86ZLSgMgrUBsA4HADeUKeGCxQBRT8LUQYj2FosbBWCXlkoOzne93+u/ybzgeL0ERoMrZQUznnsPv+GTLhHCq3OMlhpe4F/eU1+Sdr98LJ4UFOlCu6LxfY2Nj4CksmHOqaqN8gvi4Rj7cdcUQ9Mk0bjiMcHrOnj2rHT16FMFmaDDYAGNAR4ZnQ5ZzSp58VRvmepyoxAD3oCvw43fT49UPbLR6e3vBXclUQAA6wIkp6ICYJxPvAnw3G6JETIJpmgBpPDMlMo0Vpd+P7brTDF/qojt/81u2Wb8cm0A49TMCuF5AAIK2WKuy2TRDlrpmGmbSSSWu/kofC95jKYqZbO2rZJlnOz9T4Fqcg37o0BCQge6Uo08aMvmMcxfOabesvYX1MkbPdGmablBD+xq7b6BPt2yLlrUu860JoBI0TxsTnlUlOhXOps/8gX4DWUJRWR4mgZv00/B3h24B9yEdMGFQRTdSQEGmSwMEqK2t5fW++xd7qO3ebWRUVqYEq+V7gDMiExYDAgkrwT/DzvweJ81GYGWhggKSBsgODVmhs4Na6z3zRwfAa92V30eG+vTw2R6tbsNSW6tvAsei6qkzjtMd1SKWlcitkZyuXD7JlwXwPMcjZMWjZFbV+zq1fPDNZYGJvgt07Nv/J2nBKvp417mcB28YJoKSOe/xcr5w+ktb0+xgMKDsx4FaJxOdDXwp7DNUgQCZ6Yg9Fir40TWZ6Yhq60xB1FzGLgLnngFAP23LPRXaho+RCQgQyY8F0yXIJTPcz7i8jnWzpTN+MDk5yfEDXUeCRFLCDns6VEyIBK+kq/T6h4ss5a/OOQb2CcQuJEUU9j49PT3U1NRkIQHo+vXrOrL+d+zYwRoEiEHJa6I97CfhE2Kf5EfE1s0G2YL3gkIafeUEI+gqZqIEEnQzCIorPf+57v1zPc/r/ufyvQANc+L9z3Q9v2CKH/qubOucsz+lZknIxfblc+a/Bdwq5cbGxgCg3fCeLBkIALM6lIxTAgZ4iSNQ6kQpECSRyCwWAy/UPNdbVogMVVEJEAS4gX7kyo9fW1tb4QzQuWUsO/8mAyP4W75USW6Lo0BNM6LgyMZYvHgxO2J4iaPvNysIIOffxMREZWtrKxyJ1JTE3EbAMBAIlKwSABfPJ4iP81Vfark+e4U8D07uyZMnDQgCgxcSzwQcv1OnTmkPPvgg6HBS2Q2lqAQoRCWGH/tg/AcPHjQgiiz43sF/CTAETiMv/HCa4XDCCVEpR/Zzfa9jRWZPXqWmAAH+cevt5uS1HrrnE9+3tZoWBE75PYK1MB6LW5L6JaNOgKYRQABKVoXMEIKVY0jPsvcam/xeNbNdZONzlpNq22nHuQau09sydEM3AoYWi3K5LQfRhSaA0XW5S2u/pZ3HP7D/jNawvsmuaFxCobGQHp4I04q2Fb5AANWxq44X/cz2YbA8v5xrtkcm2iT8PdP8kP0CxY1NtlFVXQUBBbr2/D5a8aa7UwCAW/+d4DBTECZsiDZTwrI0C+CAZSVBAU3DAJlGyAMAUTXprBwnaYBoesIKHb+kNe/qSOiBhSmoa8WiNHTwgkHxCDV0rrSp+nWhSi/ja6QzEJTtuDIo4GXF8vdlC8xNCxx67D9TpL+L3vg3X6FbHn1PTp2cC6LA7EP4AAFUaElVgQDEDqLRaMApfogMXSQRenEe52LwQlczp9sCgXGYU1Qn89ov+fvhrzkSFXLp/oxzZju4i3iOoHtJBbGd8QPQQ09PT88ITqlms4tM8ZS/OjU1VYF9oIgf2eD8v3z5Mih/eF+OCoENGzZAS4DPcQusI8mmsrLSmJiY8F2l4jR8NppmaJwh2UjSWSFupOu6K420n0xzXD/XvX+u5+U9QbM04Ddw79aUpLvGeuEnEc2PPVQpuQuReFxMe5fbXjgWQMwE1QASEMWeE6wtSJx0xiNLCgLAvG68RXAsUK6ARbmqqgqBHU0GqrAgY1NezIqAfG67yN4PSLV3ILqmafrmkCvEYpfLOPCCFkDCjKAUAhYyS8OtXfESZ3qn6elpiDEVNBMjl7HM9jmTk5NMkYRsdPkJh8NMB1RqECDfIL4fFHy27Y4yRgS4EQS/ePGidv78efYBN23axHRAjmwPztotdhBcgAAlK60UdEB8G/Asy0orwbeY4obPhe6sEPe2ENkPQLb/4dZNRnR4iO7/1I9sq6I2lT3NG6yKoBGZjmAN4w2Vm06AYZhUEQhaCSvB4AEjz/FECjzAeU6+eD9j95EJz0H8THz1XtdUCVDLNhApZ7tEIgmIHeumDlCAAAK0LWmzdU2n0NELWt0tzbbZ0EyTU5PadGSa2pa2KYMAAjS5IZveaxyz/T36HQgGoKsAkCRJYwCxBF3jjH0vkAYV6ZquoQqJEhPjdP3Vk7TiTbu53Bzcs6Zh2gDkGJTTDSJd7kuzj5zBAcu2uXKAAYKERgLdkuCAV8B4NmxrRaNkRac1KzatjZ0f1qxYjDQ7TqRbGlm6vWjrWiswj3UAVG0aHx/TRo5c0m1No0VbVhNVVmWFq5zZ/6rXwHFlUMCPtcrHli0wexa4fuhHdPmX/52ad9xJ73nif+bUkfkIAqj6fV5AgNAWDDQ2NjJ9CPt3sRgEVbVgMBgtBg1toX14t0QYBLDhHzA/oaYhI5wpS3MRoc02qfLdC+Y0YR0niRgD78Pkn53iuJFIxJqcnHQDAZCtnxEcl8FdGRtC0AsBL8mHjeRE7AdQ8YoqaTSFagD8DbZmvpm05nHfAZoIPQtfQeN0OyGxE2N2UhahXakx4KRU9oqh+IkP5bp3z/W8fOeHx9wN5qrJwPu5JKsFJ775qcBXXbtk3wVolXW+ymNVAYNi2rXc9s1hAdAoA9CEfo4c8fj4uIU1V2rnlBwEkB1xK1cAImyapp3OSwaEvKqqysRiX+gXZL5ToVAgQL4LA14S6WPJVE3gzC6E8zExMeEKWmSrBvB6iedr1/l4PkCA5uZmFop0PHCYz4l8xar82qOuro4dEDEH2JHyE/zOdz767W8+x2Oenjhxwjh58qS2Zs0ae8OGDdABSPEKCocvdQk/zkCu/QKABodeZBTp6IPI7im4IKbkVURfOZs4SbDoKiZVikqIdJsJ2hcl4aRM9sb74utr1xnxiXF6w2d+Zlt6BYKsvKmQGd0oEY9GojPEYJ30QGYgAIHW1CaLA8FmABQ4vEGRnJR+K6uYl15s4rzmi+OanJkk6JtY2Fbh3cZUP340clARYAZNPR5NZj1ZtmV093RroKPBXDAvj5C2rJKmjSDHmrHRXrp4aTYQgOeWAJpQXYKg9w2c+l52KOb3yUoQ94+g39Gqq6vsWCSWQOo9qH940ycohW7YGCIrn9Gl1x/dhJXQMXeCFUGaHuynwRNXafkbtjEAAGABc1NUCzB9FDSIRTVOChxgzEGROoZFTUAjJMABy2Ih7FTVQEmAgXicrGiE4rEpPXxhRLMiESIrTppuEXS5bc0gzTCpdn2TrRtBjYJBClbVWNFYzECVv6bpdiDgzntbzPkwG21HR/r1sVNXNQpUUX3nao0ciQGyP7kCAM7xlMGA2bi75WuWLaBugdhkiA589QN8wq/u30/VS5eqnyyOnG8gAPxeVKhiz67ib2cCApAxDXY+VNpLdgD4GxCBBX1KsSrl/GZfe91Qt2x4r3MK9f1s7+WQpARfxelXw59vampiHngAOshQdSbKqVAYYY+LBDuwEMTjcTjhptRmRJtILK2srEQVuJw6slLTdUpKsVrEn0DRgz5IOtlc7oUX+AIbQBdBJiRBILiystI1FoO+/P/svQmUJMd5HhiRWUdXV9893XNjgBkMjjlwzeDkBYISRYmmuJKWK1kk1xKfTcvSk2Sdu9qVLNlv34r26lmSLVmXaYvrpUzKoimKFGlJJAASFHEOZgYDYDCDue/p+6zqujL3fX9FFKKz84jIyqrqGVTxgd3TFRkZ8WdkHP/3/9+nCxDFfd5xr4tjG91rTKLx1ToxsOCYx/iICujxa4uJU1+cQRFMu2qMB/VxPYItus+jW65OGaZmdYvgyjqPWZ3OjNhZdNa9VtsTEx80a3GmlYHquCcA0kKhgDmu0jEQAA0BcgvHTX9/P9HK4GUNivhHZ4DQwpkmuL2J41pwXSfuWNN9OEKsJi37MDMzA+TZV+k9rM71OAEL1XNfuiGV085vEde1XzPlOi3K7G07UhFHRka8IABDlkQQ318z/dcdT5Lz0GRSMok8aFUfdOvFBntubs4+e/Ysv379OjaVbOfOne6WLVvc0dFRoqpqt/MbUSCgMRMAhIuFQ2pvmIAxOjZA/2dmZsCD6SKTSgpoyVRjFQhqtx3Qfr9DgE6/1DKYb/5w61YbEcbv/ZVvuFWHSRBApcfhmXTGKlfKNUTBp9IpGzaQQEA22wNhhEa2gKyfaOHSxE/PyyV/HYew9sL+1Up1FfgQVD4AMCBHdA0e3pCPKe2OiHa3nPqSSc5pCAOrm5Wrf3/UGt2zzc0MrxK2hMOZeFdp7oCUAC5zGDnK4Sunn50YTBoDxy8LRF4G/YN8b47oowCJiA1dI9reSzOk8Po3IimIorBconke/135zjE2tGuE5ca3sJXiCnz+TpBTnoIGCBNw39IAskiDYBU44KcD5O26zBqoVqusUoU/hDuWBrVMqAkdp+7oLxctt1JiiOpn1SrjvJ4o6Lo2c60UG9g94vJMmjEry3k6zVl9WNGnTm/DkGmCTBvLBbvRmsbLstxlFnfT64DvWmNomRVxamxl8qq1dGqC9+/Z5vK+uhAgPgQAEK1VOA2Qzg27QICOlbpluhbonAVe/8vfYPOnnmUHfuGX2X3//KeNG3IjgQDY7wnaSSORUS8QgChG1KM6LxAxvbS0RM4LYyMaXGAaCRxVtY5TO6qOuN93+iwHPwLaLvS7qBvCf4AgEmSRwmHfiEzF91FObzwffLCJw/57fn7eGhoaamSKgJHBtm1tkAhtxLgFAKBua+FzwhkiShzW79lEObCR4YIBLuk6AFrALeaX2SJ01UirIGocoB/YP5oEC6HOTo8Tv37FEejG2KGzXLm86llG2U1+jzGJ8WByThc6iLbO8wENlACXtDQedNvdLdceC2C+wZ3kPFH3s9dd0PInxo8EOE3fw6R7AaYMOPwRGypo6+k8JtfSjoIAaIhE+iGwt7KyUo7yK4h0QIoKkKl0rdIM0HkYXhBgenoaiuY3BQgQthGKWsR1bNdsmfUIAgwPDyNFtdG15eVloG5tBwGaXdCbvb7ZZ2tyvYy2l9HJMzMz/Pz58wyAwPd8z/fUKth96mkqmdw2tGw70X5s+s6ePZt65ZVXILTGbrvtNnf79u3QdaAIbfkRAGpifdStKIkoqGKhkPnDzZstuBjf92vfQnovgQBekVysCw2qnxplZ9LqjOjwfG8v6XMEtZui5tMpZCyYCMJpcfQ3NpiWbbkQJXDIyW70AVURAA6diyQAgGh3eKXltV4y/cnnXrNH929zUwPDq6qVdiPzocFKFLzO/b1lRESC76XEf++JtI9zD/UaP10Izi3Wl8+7pZWSA9AHh09QD0rhbJN7VmvVFN41ZEJcfPIlNn7/bSwzNMKWlpZABVQzjVAUa1kjawAgAYAB1E+ZF3Y0nxCAGx1AgMR6SyXmVsocDv+l0zMQOeWcIYsIAA+AnxSDk79/5wjj6Qyz0lmgeWtMBEc/AI8g8AGBHkb6DRhuLmMW527aQIDS5Nm1u6xTWGZTh8/Y3HXY8L23Oan+gca7D8DKZKyI/aYEeqkep1azjGzcbgN079e1wNvcAjNv/j078aV/xTLj29nHD33H2Bo3CgiArNxmdPwkEDA7OwtHP5cOUhhseXkZtLMtBwBwr6SFgaMcwsYDwuCCqIh0g6piFfXLBAbAg8BJOMv8hHGFGG4gNZIaNAkfkqC8AMUnRbnCwZUUBS/OckIo2DahpdZ55ggcHB8fJ6ecnzaCanCT54jzO2h0ovxpav3r8cwvqW51uPwxzgAAwB9oms3tsXMGAck694xjP0k5ZTKWYr143Ys6bgEJLkrK9WbGZdzOYE3FegbwHNrnAAIkZTSy6joOAqBjlmWlbNsOddDENUCrr0NavmVZjUwApHRls9mbAgQQ6DMQ1TWOJxzukXono1PD1O1b9QzWIwiA9L5sNtvoMnjql5eXuyBAqwZBPdIcESWIhregCVAoFPjIyAiDHkA2m4XIVrndIEA7M3tk5EKpVOJPP/20nc/n3UuXLvH+/n6GbIjt27cjIwLzK8KfjZ3PzT66JA5Ui9PTmf+4c6fFUxn2xK98Q4IAyLqidGK1jSKy366UKzVieKHYa0b8+KALiuoP7Kkb+WManQ9ufmgSmEbR4z6alEEUvg+qGhUwQJ+IUsaBi/etwOzJZ4/Zw/u3O6m+oTphjfiYHB6i7CltL7ILVhUHsT7+AHoi+VmVaqk2CvFkDgCd6GeIulQgAHX25fswF9CNYE9s9HHIMNFnaGyeyiVk3lD658WvP8s2v+NeZmV62HJhmaVTyYjA+2UNCPoiFRzw5ZyHrWvVGitXy7y2OOssvjnD3UqZuXX6HuLpd5nNrEya9e0aca1MlvF0ltmZbENE+q0HEk+guFKu2L5ZADoDRi0jZqy6WDJnNyqlUHl+ypo/dpGzVIaNPrC7ZolggapTs0AdFQUGYDykU2/RKakAQhcIMB1U3fJdC7TXAs///keYU1xgH/rSl9j4Aw8Y3fxGAAFkpn6zkY8QAIaDOJPJNNY2P0FDIwMaFjalA4mqvlMOVgRNYo/TyUBJv2BCOO7z+bwNJgjsS6enpx01u0OcGRwABF7b4juc57B/w5pYLpcz0OJDOZQHG0MQrU7Uc/L7HkFMMjJc5/yEPaHQe+BRjl4TWmUTEEBSGxUKBS06LvS7nWdWk+cQ1S6h35HCmaXZcS6FpiU1rEk2gBiXWpRAmF9Ehknbz+Mmtu+WTcYCdCYX2Ubww3h9FsncJbgWkVEDcAxBb6v0dToOAsA44PvHZNVqQ7Si/pscBKANhF+KE5B8RGlgEcfCODMzs2oRb4WtvXWuNxAACzqAERUEKBaLpMidxKZEotxBtkXkgeJAgzPcWKBa1h218Lbj+ereA5vMQqFgf/3rX7fh+L948SLftm2be/nyZf7+978fiH6stEDd+/uVa+emXwqLYZF5+umnU3feeaezadMmPjEx4Z47d44jQ+ADH/iAs3nzZuK6bKZfca4N29Dr1jd7+XLmT/fssayePvb4L34VgAbEfcmhDae6px5acMFYAx8zODfwE4CArgNZt11I7RRaD1qXCOcz2mv0HHQBDGxe4fD3OYhjLscGwIFFLJvI6PmVb73M+/dsde3efnJop+wUKG7cKGoirc4qhUTGxhoARmT0kSieTp1B2RBB4AqAAETT9+ZyEgAgUWi8B/iYZFegfUT9VK26iKbv7e1l3HXZpaeeY9ve9xiJApdLZTjoI4Emnb4GlZFZA/gev1u2BdDHxU8vjVB1cZFNHDruDtyxhTkpmzMrzVK9vY4NOpoWf4yzAEzbo4ADN1LWQGnqirV48hrvv3OLmx3d1HgOVUT0B1EE4e8Wd1Oe5wZniqQU6tICmQ6gbvmuBdpngbNP/SG7duiLbOcP/jB77+/+ltGN1wsIgEZns5lVlCSSqhfnRN11PKjzOEMheKWnp0dSp7lzc3NY56opBQA1Ml6MwiYOV53qk65P554oI3nRdZzXunWalvMTRca6lcvlEMGP5+xOTk6uctzjzIB9Fuh+1Pthf4NzrvQXgZEAka2ScgiUOq7rVmw7mf0N7Icm6NC81N+NLHiKKHASbcLPMNub0CqbjiGZVaOrpSnoao1phOTzaRXllaR+8nsGOFeg3ZJ613RsquVRD2wmHf+4L/4mdE0iqzaJ8BeaI8hauCH9npHG6BYItAAc8jiHx9GqiGtWBHRjPhLvCfwD0GSp0+HOz88X41acxHWCcw2bByOnSBL31q1DmdjXtNNxHMu27Qav282UCYDNHZxcfmgoFvHe3l47m836LuK6tm2m3HoEAcBf2dPT0+jWysoKW1hYSAQE8KOYUVMt1fRD0w2D9zm0k86mmTGAa2GDM2fOpEHFsW/fPuepp56yv/d7v9f56le/aj3++OOg5rjpQQDBSWg9++yz9oYNG5B9wt944w22adMmtnfvXnfjxo1EcaNqqiQd7R30HKNSe3We/9SpU5n/cuCAZfeNsPf8878kECCdShNTjXeTjXkL9vCm3pk67L3tgsMY95KR/HQfy+bVWlXboSqEfY1AACzUgAyiHPNoC7c4Rbj72VT2X+glWGfOn7HsNycYu3WQVew0gSQjwyNseHAYIyXR9TgI/DC1YYjTvgFyqH0XUWir+GhVQMVwTOCwySH+Cztjnq8VltnVZ19l2973MIEAiPBoh4Nd7WODSsgHELj81MtsZO9mlhvfTJfUajXmVB0XGgI4fFtIC7Ca56X3jrfEsgB0JgdvGWKwAqXQ+hUidlZW2PTLp2zXqbDhe2910v3DqyiC0CXKDOCMgWrJCnhGXjqhLhAQZ8B0r+laoPUWWLp2kh37/36a8WyefeLUG0Y3XK8gAJwLCOLTdTQGdRprmHDoIoqaAADstQRPOjL2Wgqse9uVZBBP2DnaaBAYFpZOzE4HWAoHPTJ2G88QfPg4F/T29tKzFiBAg0EhjEJUagGgDvhepB5juVyGYHRidFGCigYO/UgefnkOxV5dRqNLGo6waHIPo4IjaLB8HcNxzvQiyDYNZ7OOjw3Bf8Vi0YhGSA7LVoEAqB99V53x4p0CQIOscK3nE/b6oO1Aj7ysFxJIkWLRUa+gSYS/jM42zQqPakP3+/VvAYwTvI/NZs2Z9BT+Qal5Itdb6Kh0FAQIQ/hMOtfqstgQwLEiKBUatxM8TyTwl8/n8XPNYqbbtvUYeS3SrGjgePshefhyuZxcxBNxdOvaC+VuBBAADiOIHiWRCeC3CRB8+BR5gEVFPisdPkJpa2y4vMr2cTYcJs8uybKwwfXr11MnTpywHnvssdq3vvUte9euXezVV19lH/7whyHq1BAG1tkIJdG2dr7PMqoAmQ9Hjx615ufn2Z49e9zdu3e7iKoS4sT0yuD/VD2VqHTVJGwRJfKlc4+rr7yS/dy73sXTQ5vYu37qzynlEvz92AR6N1FBjmWM82YXXQkwEI2NRULCa4SGw/oTFBEfsUHVyjaIcmhL5zfRAXFmnzl/hvddWmBjB+5wU/l+8JFQMxCBlfTGNIQGydd5H2SPsMh91bmP5wRnQl0O5C0KLOg+oPsyYjEswwL29LYDB81arcYhsIyMr9L0FJt85Tzb+vgDSEUm8WVoVeiM6VaUUQEBVirymcNvulufeHhNhgBNBjW3oSHQKkAA+wTHdXwpi1rR/8A6VUqhdSREXFmc43NHz1nMSrHRB3bVrJ6ckVkoe8Dz6QIBRibsFu5aoG0WePkzP8FKk2fZ4//u99iuH/iw9n1tOwX9mo6tK2pDvZkA2p0IKAhnLiiAEJkogppofYa2VzqdTiyq26Sd6lnK5Dq/smG0us3W7Xc9AmDgYMdZJwkHaTNtRCS1pLJUneFeUVxv8KSO0CqyRkZHRyW/NbIJkPlgTMXs1z+RcUC8+pr9h82z5XJ5RS2vOt7wd6GN9Rbgb8CoEPdMLrMnkLEclamDsYp9swkNjuxvK0EANZLZlJ4p6vnhGcG/F0TRYjIWdIAf2R74LfBuNEthFNW/7vfr0wLtBgKkdqZcEyQQwC9cvJRYxN/gQP+qCTDK9Emi7VH3atX33sXMi2jr3redTsOAjYrvQR0DNSATgFKlJAgA6pFcLpfIAqxrsxsBBCiXy2xubs7t6+sDWl0XwKxrlXoVxUP9bsRz7kPNpP5d8FiSw9tkE+sHApiACLrPq1XlpBP8m9/8pn3w4MHat7/9bYifsHvuucfp6+ujlL7+sdwAACAASURBVFIZ9W4q9hO3ze3MpMDGEhElyICA8x/CwEiznZiYgDgWUlShBUAHyHZF/6t2S4Jf9eILL2T/4ru/m2c37GCP/dP/F3zn6Bv349cPopiJS8XjNwbg1IZYbtSm2nutKf2M12kdNB6Jw5JboVkJaiaAZVsEAuTOz7Kxg3e6qVwfVQ1sQ2aLxB37vgdTy65ztvpQN0maIp37hdlP8vtD9FcA9GucJl6nfxAwBHvi4/d8wd/ucheZcOzac6+xgVsHWe+mbaxYKGJItCSyXsc23jKTz75qD9wx5lqDI4iYQ8YU/eelDKJ5oQ2AgNq+9QgOdJJSqDR9zVo8cYX3797kZsdAEbTGt+87BKAn4Ecs1gUC4rwx3Wu6FmitBa4e+u/s3FN/xDY89A724S98TvtmloWspkxbo+GDGpckCIDzc61WSyMiEY5f3BPOuNnZWWShl9FvbSMlVDDorBW3euxLsMS2QhQSfgN1Pce+B3t9OHyTDuQw7T+ACFwjRXWFYDSNYdI7YiyNzHn8G5qCqVRqlcM9zCcizv6g36Uxs7S05CDAJ6mMEVOGinQ6k52bn6egpP6+fMMPgjMH6pLBSvipOn1VRgU8L4AhQQGDcUEA+dxwpoeNosYhnPnY90aV846HJM55YWNM0B1TRkmzwVy4j0KX1DgfB91fgGqUSR/1HniBn4g+UeZFVJ3d729OC+Bdw5yQxHjWsZCfX6pjIEDciUano2oZvOit5MPDJiadTqfy+TwtZnGd4Z0GAeSCrWtfCExgHu3r62sqA0L3fn7l1iMIgNTEXO6taD5QRECoqL+/H9kUjYhMsXEL/LcsKzd4IoIAm6eGQxsbPlAGACXHgi0ETcFBSNzVwuGt7gXpd8URTP/2AwFMQIRmnmES18I22GzhEIG+W5ZFFEHYCGNDLDZgSdxKuw5s2PAMxYa3Tu2gOOFhd78MG+0bKAXRXzwv3A90H9BEOH78OLgN2WOPPeYMDQ2tBxCgkY0Rp4/nvvWt7Bc/9CHeu/kO9vCP/wlRG6UzadiXaE3gCKOxzVxQnJDdq7XqKtodvB9+mQOm7RHZAIG0O371iXUI4sSWjjixrENXC0AHXFBBADAZnTp3iufOTbPS9gFWs+i8xjaPb3bz+TylV5jaJax8IO2Pyzieo65QUlg/kXYOJIQEoT3tl8/McxinLAShDwDtCBpB+FDGRqXqSFFpb98q1UqqN9frXvnWET527y0sO7IBB1FoKoB+LFHbxXkOTrHApl9+w97w6P1OpVoBluRYHJTzLqiy4HBhdsoOzhCoVeGMaSllkF+/1gU4oDw93kZKIadcJoogVi2xwf3b3czghsgDJ81zii4A/t0VCY7zxnSv6Vqg9RaoLM+yl/7gR+hGP/ryyyw3NqZ105sBBMCeeGVlhfbkct7CPgSOXLkQlUolULogcKXSqXU0aRAgCTpMrUHS5kJqFrr31n5RrsLnAzCEgIBarZYZGhoivwkocx3Hqapc/qIOOPfXrIOqJiGuj+t38TMZzsM4U+lqfSEYslAoppcLBbl3dPK9uYZjNyzY1YQOKInAPF0+ctMAXUnPE/dMi3cuaPiKiHliK4A/JInsddSJ8SgohiL360L3hMpHvWbeiOuw8nRmqQfxrQuAN6pv3e+Tt0AQFVXyd6pTZ0vNEll/R0AAOOvgOI87YXiNg/oET9yqqF+Uw6QHJLpVQMDNAgKYDjgdJN+0TtPy6w0EAKdlX18fsiMaXalWqwzofm9vb+wsCYxv6dRGxQKVRmqfpPDgkjPPCx7If6MOEdlK16gCwvhdAAiN7zBRKNQ5a8CDOOmCps9XtzwANDj3cLYgHhPXJV7RpaWljiHsSWzYdPsvQI/0sWPHrAsXLkBonXQAxsfHHRykMFDaRYPk1+YkAKVTf/u32S9/5CO8b/s97ODH/50L2hU4j9V+iXHdOFCi75gj5KEjKENAthnvGMZOWLSH2JCCv1Z70ybvS+9ZyrYQdY1AX9DyhNWjE92PtkuKoqjInWxPFo5tElPmFhmHXf3mi3zjI/tcnukhEAVtbBFq5kv7g7bYKRsicKH2RDmXuYgOBPjSmKdU0WfHddZE29GGPGVzp0bfrQKF1OcixgD5IqSIdFh0BkCAfD7PLj/5Atv06D5m9/Sy5cIyS6fSTfOT6r73YeUmv/OaPXDnqGv1j1KfUum3OJVVyiBtQAAaAm7rNASi+gwhZsrAYBRB2JlPmyiFqksLfPboOat/17Dbs2l7JBCg6gK4Naduo85ZqTPPpnvXrgVuEAu89t//BVs48zw7+Eu/wu79mZ+MbPV6AgDQWNNMAKzBcJTC0SX3VnDiYr8lI8FR78rKirO0tJQYp3ukYQMKJA0CJLH/jduXVl/nd84JizgXEfY0DkDnMzY2RoE8cPQDCMhkVotOoy513Mj+rKysZMW1yDRwFhcX11wbp+8AAHBW1j3foqzLWHZ2dq5xOy8jRthZED6DkZER6ZjD+EeG85o9pJ/zLk7/cA3ag2yEMJ+YKVU3HJnYw5ucM+EAh7Fxfg27DucRCQQJoWuK7Ivbf/GMQXkU6dBX75HNZpFJoeVLNAnqNQVc4va7e936tYBJ9kizvfAKYHcEBGhGEAPOTiwKkmcPBpEq8uQ0qUf+UwpaOzi3vCDAjUoHZDqw4EhwHAdIPh035+bmEIneVqerFwSAiBRA1U5FkPiBAIjMxphoEgSgTYJ0SsXh8BeUOeAWX7PB8NN+UKmF1LEhwYOEA4VNh19gecl3jwXbgM8xsfvLitq58RcgTvrJJ5+0oQewefNm99Zbb2Wjo6NOLpcjx2iUgzhxAygVJgGInPyrv8r+9cc/zgd3PsTu/5F/Q2BvJpPhlXIF4pmrIjlCIv4j+ecRAS6zR1SbIJQaGgRYa3RSQoPsaaJLoBPdj/sInQFsikMjWgACzM3OsVKlxEcGR9z5xXleOPImG7j3dpenMxBSRaYCgIDkMwFCnP3CJgCsKEVXgpQeBz+6KsHIeqA/0j78u0zPGWkBOFxECSqbjn0ClmpVu6+vj1168jts23sfYcAfkXlj27Y2OGR6X93yzkqRzRw6bg8+uA9J91baTteCxH9XiQrXM6iCMwRc161WqoxEhTsICKh2ADjAXMY7qjtAWUgQIuZukpRCk8+9ZrOawzY8fHeNp+qZOt4PBJideoCcyDvTHSXdcl0LdC3QCQtMn3yGnfyr/4tlN+5gH3vp25FNWE+iwGhsFAgggikoQxkOBzjw4DxTKDlTAPP7+voanGfLy8tOsVjsOACA/iUNAkQ+4Bu4gOrsxMZNOpjD9siCkqJSqVRsMChgLMAEQb4T3APjRzqCvRTMAA9c1600Sx2FfWi1Wku7rqNNa53N9vRMTk2tollVQYCwczf6DCBkfHycdCUBghWLRV9KoyR01eQwE88pFSUYrUuJhPMHHPo6UfLK+Zg0KwAcmPgSTCLy/V4r2BHPxKStsh4RjOnrQ/HeS/ho4JuMPA9gjsSBRjcb+gaeLrpND7BAkiCfjpHxvmKM4j3oGAhgisKpHcNCE0SnIfn3BEWIvbKyskrp3ETkQ8eYXpX7uGlpJsihTrvaUUZN5+uUA16NCCgUCo4Af2KjxM3YDSBAPp8nrmj5ASB1/fp1ls/ntTcWUW3wS8PUcbSGlfE6rVsp8hPVvyS+7/T7FASiJNE3bx2Y00QKKzY3/OrVq9b58+ch+k4ZAbt27ap2Mt2wWS5L9Pf1z38++zef/CQfuevdbP8P/EvsmRAxY9WqtZrXERwiQkt2iuLfqx8GquQIty2b22kb92nK+Y8+6EbsG5alLCGdzSZAgJnpGV4oFdj4hnF2+eplZp28wmq3jbEa48xxHbZl4xYcxBMHAdB9aDj4bXQlqCmoyiijR6Xm0X1n6FnZNrQasKFeFfW/5p3xCZUOABTW3B4R6YwzK+U6/Nqzx9i29z3MkGFRrpQxXjqy9qiNhPO4//YR1xocRaSVo9umZgABAO94ZkFgg+4zTLJcR6mF1KwBmp/fysQw6WNp6oo1/8Z1vuHAnbVaKgOA8q0kvm60v4kpu2W7Flg3Fnj+936IOStL7Pu/8hU2du+9oe26kUAA4dCS+yxy/qudwxmpt7cXmcsNAABR3NgX+EVAd+KBdUEAfavLc6KkJIVTKYp1QfhoSPvBdd304OAgjQUAQTin+PH6Y1xhn4jM2eXlZQvBhxJsCuPR1+0JZapUKun5+QW6BLFA+d7e0KBGy7azhUIRWcGN2wCI8GoCYO8btD9X/RfoP94XlRJJVpx0tDjYBLBni8hoJlAHPjSVYaDOylNnE8CzxFnMJDO6WUFUtJ24o6pV7b22EBMmBz5+B0gVdQ70GzsmEdsmPoh2agjqvhPdcu2zAF6ovr6+zOLiYmzGENPWAtSC368jIICOwzKsQ3hhvM59WV4iplgg8LIjGlhFGkVKT4OX0NRw3vJeEGByctIJEnYJu5fJhNFsm5O6vlQqZTds2EBHUWzkAGbGjcIXnPeR3GzetqvpdNhUoB2d2kyKTABoAjSO5xh7165dSxQEkDbAYqhkvyASNTS9LWyMed/JJCMPkhpvJvUkvWkyuTfKthJE8T4rbMCRVgkHaLlc5tPT0xRZMjg4SI5QcLzrprea9lOnfBIbnFc+85nsN37mZ/j4Pe9nd33wf0cUeA2UT34buTABYMmLH9VuOMwRZA7nf7Wmv9kMq5cc1NgxO07kPBcmTKveA30VnPaRdaLvkkIMfO+zC7O8euwM2/Luh1wO7TqHERAgNteR9UXZ0PN9YBaGbsZD0P0oisK2uBZQU9cgINon7wfUOHDmI3OAgFYhZizBAXkNAAY8H3d5kU8ePce2vfcAK5fKAInwd+2DiaH9tIo7Kyts5tDr9sCBPdxKp5yUnYrVHlNAoFatgUYKws8cqjVo7HoEBtCu9QIO6GYNFCavpZZPXmb9e29hVn5Qaxx0C3Ut0LXA+rXAmW/8B3b98JfYro/8Q/b4v/03oQ29kUAA5YzB8/l8WnUKI+q5v78fFL0SAHDn5uYQRV1NStA1iSceFb2dxD1uljoQiIMPHEqCXz2ya2rmOcbE6OgoMThg/wT9vDD/ifDppEdHRyn6Pix6PrIhogAAgFK5nF5YWPS9xEvvg0Lod7lcySwsrr7GWxZ7buyng+huvLoI0MX2+lCSHI+oS+g/kicfQZNBbYOtJc2P1BIUFKsN6lA8+yi/g2pUoR2A4NymaDN1/WVon9CiqKmBcHguaItpO0witk3EhIWdtYSHdcd1t9z6twDmQunHg2+g3awNBOZduHgpscO+32Tp9xiaAQFkpEGA88cGDYB8sbEwYbLAJAUHsRAPhWBoUxOQ2ieAAHiBc7mcTGl724AAuii2V5wZSDDx23BO/A6Syz3OcwG3JMR4sSjDuTYzM+NAVCru64/xgnpMFjZ5L5EJYCHSRf4NiycyAXK5XCkuQBLUFxNUGnWEOWO90do3uphVu0EAL4jVShDF7znieV2+fNk6dOgQ3gWGbBQcsN75znc6o6OjqzZAcd+NuNfpbtiC6odD8sgf/3Hm6V/+Zb7lwIfZ7d/9s9jA1iKcx3XBYM9H1+EMQV5cWilTtFIiaySiZvwyF/z6TdMj4zyKyka3P7iHIjJMou5XJ65y68QlVtgxyoaHRthg/6CbyWQio+jjjIOwLAhd8WO/++qAIOLdZLZlM2R1lEvlQOokqfngOi4rV9aKdSEFwGFOKmWn3MrMNT5/Zp5tenQvxMoQBx9IuxPHZnGumXruuJ2/bZClRsZwUI1MRda5hwkgoKx7bhgwQOXEKpn0uqjTJ78yAAeEuHj7Y+wlpZBlud6sgXKlnHIKi2zh2Hk29PC+uN3rXte1QNcC68QCS1ffYMc++7PM6uljP/7m8dBW3SgggJfWAusuzhVLS0vVUqmUGhwcJK0udBZnLGSPQx92PQEAtCxxDkepFu3HOhlOHWmGDLTEWX55edkoglWeCbDmwiErM0OKxaKDjH6vNoDsoCwPGiGs1aAhtiwrdvBh/TmX015nvmpQr1+LWCbS6ezU1PQau3vLCurrit8RQldXEW0kWstaLVZAhxzTsDOGt9TIDGLFgPNfanhERcubZnnLLBCdzOWwQY32wW8UVI8AmohDEX4lP/tj/NZFnQvwB2qf8XR9CybURc0KK3dkAujetCkL4H3EeRNZNHi3MWYxX8ShqmqmITcUCAADwbEPLjOvYwYvNCYY1Xkr1eU5J91gEj9dXl5OlLcei1JPTw/EYJsCAZKIlm1mIMS5Vgj7UL+DqHi8PIHNpoJ52+ndRMTVZFDrjQtSBYEAaFM2m01cq8C0nciCKZfLvhsSr6NWbDwCIxjijJd2XtOs49m0rRjXpEgrPphvcNDBf5LmRGxE3GapeVRhaNlO3P/LX/5y6uGHH3ZmZmaQ5oVUTffcuXP8He94R00CbAp1kFEEh6k91PK6m6age2Cz/NLv/m7m27/+6/yWR/8hu/U9/0QHBPCtDmBhtVJ1wqhfsE7gYizMMnVUJ3o/yka6WQioRwcEAO0RxHB126YABjxlp0g89Oq3nrcGD+5z5xbnkUHC7th1hyvSkbU3xVH9locQRNb7ZVUE2QWCp/WD0ltNyaRXCceFUiFRLL9tgy+eKkC2QLm01rHvbT+BNbVaIPjjOA44jd2r3z7CN+y7hWVHN7ClpaWOiwI75RU2/eJrqcGDe1k6nW0JIBEACJDjJGocQBC75tToceL9w3xIXP4uwygmoWpQCqn1qABB47s2gwcdEyV2GZxmVYAAsMns86+xwX3bmZUfiDJ19/uuBboWWOcWOPSnn2TlqfPsvb//B2zn9/8D39auN1FgNDJIE8Bvz+26LrJToR3nIkBP7quwR02n0xU/6pNOP7YuCBD8BLA3xh4aPhU4YBG5Ks+KJvQs6hlGZANgz0v7boBDYBXwGxs4Yw8PD9O+Do7x2dnZ2EF/2HcWV1bSi4tLgR3GgB0Y6F9F5ZtKpXvmFxbggF51nZcKCF/m8/lssVgs++3RdfUkTR3tnv1TI9LYL+pffQ7Y98ImOJ9GOf/lPUzP2c3ogXofUtC5EuMRHyF+HAqc4JwlgimREaEFspjw/QshYzCPRJ6nYBsJ0HR6Duzef7UFlOMNrWF0VuE4skQ+1jWmlNRUeNbeOTPu+yHap57BqGE67esICBB3UhMCmKQm7nWkCRX5RmqTVwEZi5fk6fYaHt8JZBEcaUZZAnBC53I5AAFYGF1oAsShA7qBQQCSpItKy5M6DiLdJZEIRTHIcf/0wMCA3EAAUYsdGYA6TZ3r8i0PAgHAWZjJZBIHAbAZw2Knm7UQ1q8AEKCp6INOLiTtep+wEZGZLGJFoMwWHHhKpRJpzMIOAhugn7qbjSD7SU0IUTUVw8Lyl3/5l9YTTzzhTE5O4h7g3ATPJjtw4AAyAWhe60TaYRIgwPOf+lTm2U99iu96/BNsyyMfhYht1YRjX9oyTC9AlvE6pUWWEYECccc0PO52ykZqsNbcJ6loak4tcJehkwWAMmqbRXQ7ZQJMz03x2slzbHF8mCFKbzA/6OZ6c6BAWqOzELff8roweiM/+ibp+JTXc2656dRaXnXSb6hU1fbWRYF96IF09CAkvVrYgbZWq6Vgp0tPvsA2P7KX2bk8Wy4sdxwEqGcBDLDM2Ka2aBOogACeEwVaWDbAljqIZUXiAr7DSog+I1PABX4jU9EJPKgDB3Qd/e448iZvvSeckWhDY+xIYIHXKYqaHcvq9a2mFuIud13ILQCUXJhhiycm2dCDdybZhW5dXQt0LdABC1x58S/Y+W/+CRt75F3s+//bnwW24EbIBPDj6YaTs1arwWmLADwCeZGRPzs7yxEU1ayQa6seWRcECLasFHr2er9M9/iqrh3GCWj4h4aG6AyPuqempnBWWXVmxn7DcZy0LIfAQ0TRxskkwTmoWFxJLS4FAwD1PQ13+/v6GlkO6P9yoZguFAq+RvJmAsAu2Eti/OMYCHpqeSH2Dr29vXC8o9+uCGBcE6Qa1x+B+8DXJiON/RqMdkk6EhPnv6xL+NQg7qu1rzIdJ2HvOEAL+AQlYIExJTPwdUEMpR9pE50AXfDDREzYpGyr5r5uvastILQvCHQkClgKSqOzDgXfAYiEj0dz+AMUzOB9DPIDiHkRwLmWH1r6QIiTzbIwP1IHTNrXERCgWQed3wuIh4W/I9Ifk4N8aJgM1AM9JgkYCc5+1fkPo+s+SO8hUIIAYRN51MvVrE2i6m/F93B6j46OAvwgh2ehUAhckIFwIeelFQrourREujaIu+gK0Ssrn8+vogOanp5GdG3Ho17CFmDvd3CYiUkutuNT196tKBcXaEyqLa22Hxynalsx5506dcpCNPe2bdvc5557DrRU7D3veU8NQq+YB03SE8PsYGpb3Q1T0D3h6HvmV38t8/Lv/x7f/d0/yTY+8IMsm8nSxhqLnphTwjahDWqgqAh7RI9jHvc636W9TaKd1P7QYh0QCe+7ObfqArdhESQmmQW4hwQN0JZKpWJdvHye56/Psp6772AD/QNuOp0mpytFwetnx2q9MmGghhcg8AIAnuj/VffDtVjHYSfcAzarVrGUrz2UyHcy6MAiHBWBIm7igAqKJjufz7PLTz7Ltj7+MIOxVlZW4OjQAni0DGZYyCmX2fSLx1LDB/a6qZ6ejrUDoskug+e6sVmGXQggaAYY0DFHAzzAIBCZBiqAAPBA0v2I5JDGnCH1C4AdJAEUJAUOAO/gcqZ3HDb/0mts8IG7oVyoY5Juma4FuhZYpxYoL02zQ3/4o9S6jx45wnpGR31but5BAHG2WyW0ifkPW57BwUGKfxFnbmdhYQHO3aaCtFr9OJPiLW91O9dT/YIrXdt55W07xgv2Z319fbTaYU+PjADo+0mwSA24RBkE12Wz2YaDHucS7P3CHGjEr5/JZBYWFhG4GGlCHxAgNTs3n/JmAciKVBAgCkzSoTKGXcV+vWV7umYc8yIqnrjMo4yZpLaBvBfOlqBPgV8P+3rTIF61zQBDdJ2vJnz/JudllNXV1oiyd/f75i2AMyHOlzgvnz9/3gY4CZ8DgO0dO3Y4vb29JFAtgz3D7ii0KSIFrU38JYIBx5qYmLAvX77MEfSJsxY0U7Zs2eL09fVhXQ5tX0dAAJNO+hk1KMVGSVUjkRpc67dBwf2xL8HDi+v8l+3yLEyBaG7UcLxRQQCZmhcmygunuheMibKHyfdIJ4RAMT7lctlZWlpqShw4LghQLpehDQEH0SoQACmLnHOATpELpUm/TcuGLUbejYDg7tNa3E3b0Y7ycZ9hUm1rt/3kYlCtViniCo5zgACqaKyMmggSgtLtu+n8bVre2w5ECj3587+QfvVP/zO/6/t+jm3Y90FkWlD0CfFzplJwavu+W4j85xY5vSUPfKBALe4bJios6pKgg665qBxlE9RIOJXEmqMu1hERNuXSVyLhyQZOtcqv/f0hbu+5lS0uLdLmYce2HfCfJp4JENUf2TYVAOBsLT+6n90Q9U3CciFZE/I6CUb41SOcxIHPBu803q1qrcrToFL69hG27X2PkJhwuVJuS/R90LiZev643bujj/du2q4VQRI1/pL83gsMkBoAZ8jmwftLt7K4Bec76QSI6BtGmQTEEFT/W6s+AAQomAcAmFMjcWPiK1LEjTsGDqAVStdnD51k/buGWWporFXm6NbbtUDXAm2ywKtf+FW2ePZF9uAv/x/snp/+Z753XW+UQAodEFFpVCqVVbQGcG5iHyWzs9EpcL0vLy/DaRtbr61Nj4SydRFgYSoaGrd9wpFZDuItF/U2GPe81BQye1E4omi1kGsofkc/dOhI4rZfXtcsnQmC6Pr7+2F7AgLgn4FTq1KpIJMeuhJpec7Hd3Nzc2vGk6Qq8nPmisjx9MzsHDnydD5eih84f3VBgCgHvqA2IicjwAvoG3jfD9NIe50+ecuYUNZ4rzU555oABrr9gI1BcxxEuaRbT4xymPtSOvztJmLCJmVjtLl7iaEFxJxhHT58GFk75FhHUNPVq1ctUMDu2bOnlk6nQZsNf4SsvU5tKuiCMBdLQW6wdqjzvGcupwrEPaHNR5OUcHOIX5WEZ86JAWJxcZECQDdv3uyOjIzA6c+vX7+OeYXddtttFAQvWQz86rohQYCwlAlM0kQoV6n4IqfyexgFkx/0BQzHxariuildUfcwQQuj6mrX93B6IzVPLGJA7n0FfZp1Akb1B+0YHByEJgTST5viCcS94j4LtAP6EH19fatAACzu2NN0EgQw3dhiMyW5sZvlsI96fibfLy4tZ/v78o3oj4WFxR5uWa76N9SHDakuTZLJ/XXLwn4o24rMF782yEgIudlXaU3EhrehTaDbh6ByppEjcd8neX+AAP/jn/5E+uR/+3O+98O/wobufIKl7FTD2Uk8//Xo73rEMbz+FocTkdeqawW1MK6D0vGiKGPgRLZsC5EBRpE5OFRibpLcfWhfGD+9jG4PS7PVoQNSn6HsmzhNWssL82zxyEm+tH2YDkWgBNq0YRNumTgIEEXDhL4sFZYa82ZY9H+z47eZ6x3HodRQVlzmE4dPs+1PPIhDNnNqDgTq9E6WzTTA51rKAnjpWGrk4D7HzmQ70oa4XZIZAxIWQxaBrKvxnfgDvqMNNbcIGpAgQh0lqDs+ACaweuS8jkxBaLOJ5g2Jvo7Lqk61nmrbQnDAK0qM/hHdkQICOMVlNv/KWTbcFQiOO+S613UtsG4sMPXGN9mbX/m/WXbTbexjL34rsF3rKRsAIADWQCliqDqYcQaCE1dGdKNDy8vLCLbDuQq0lEb7pk48KCkq2i4QAHv1Oj1NPXBRfmQAo2DIoT8rDqTG1lDs9bEnXcNmILN/4e9ote2TyDRGQN/IyAgcWI1VD4F9AANQ/9DQEP0dgX5AnvzO1LAbbKEGO8G+pXLZnp9fMIom8IIAqGdmdjYVZn4gIQAAIABJREFUxOqpZgJECfrq+I6aPTvpvD8qNZNOee+ZQpcxIEwk2fS+avlORc+bgCcmZ+ZW+8uasfXb7Vq8w1NTU6k333yTP/TQQzXMN8LPYL322msABtxdu3YR/qo6/cVcTft3/D2dTqekzpzQisQ5jeY5zN/4HRO6XEvhL4DzXoAJZHbcQ16LnzLT6MyZMwCs+d69extznsxqR5WSilqpS72X2xEQwOSFCBp0YS8KohOEKAjBJsJBRlxzMLhMGZLRs+piL52fOggf6lYncsFlF0sToB2TfdIvMDZ8iPaAzYKc77A3nG66aVZx2ugVZ4YuQy6XaziKTeuM+yxCQAAMjWoc7kLTtgeVN1Uel4g0nKs6qU5JtTOqHgg5VcoVzJx1B4nyUTdgrdpwRLVPfi/oY0KpRXTr0iknKVUw4UsRdCwips5qnXuZzt/NZmUABPjyx/7X9NmvfoXv/59/gw3ufCcoRtSIZ46oeDhiRRaEPCD5RnWHRdCbUuzo2EusQRCq0j4A64AAYWCGX7vgaK9UKw6AjKXlJT41cYWnz8+ysXfcj0gr2rfAGVtzSBRXt2ta5aJAAHxfqpSxjrBMOr3uotllJ2u1mg1bVWYn+NypGbblHfsZ+GG5y1sixKtj3MkX3rDzt/Ty3k23rFu76fTDpEwQeEADGBDB6g8BAkTzo4IH9b9J4EAbNJDgAH4ia6CV4ICXGgvdIoHge3YwK9dnYrJu2a4FuhZYhxZ47t//AHNLBfY/fe1rbHTfPt8WAgRA9l4u12PZdoo5To0cAisrJaK/a2e38vleZFrb3jMyIpvh/M/lchQJic/i4iLREYDWBU4zoQm3roHquCBAM1G82MthD49zsgKwEM9E1LMVlBWhZ2w8L7QPvg5vYAkcXUkBBEJbEX4R7b2u2j/s9SuVCjIC4EdZRXmKvSGiW4X2IgK9fM/44qwLmhjoThBYNTs3j75HmXLN974gwMxsqlrz7556BsUeHvcPOoPpCAPjnVlZWcHNWvqOx2WiwPPW9RG0yrkNO2NsN0MFZDwwGCOdE7xXOmAhyuEZ6gQFmggPx2l39xp9CyBoHDRACwsL/N57721kvOHFLhaLoKGl4DlE3l+7do0PDg5CzwSgLrv11lud/v5+Bo3Gq1evYm4HTY+7bds2BIzR+7y0tGRdunTJwhkS1+K7XC4H35b96quv8o0bN7qoF/cZGRlxt2/fTlH9mF8lCHD69GkJAiAbgc7uYv2lqR7+2WPHjiFg211crNOgDQ8Pu7fccguyGjoDAvT19WXx4shUCE+qNy2EQY9JCJmksRAEpblhUsCEs7i42Jj18WIBDFhaWlq1cAieJpfEBC0LPOiOSQTx2xkEQNonNn2ZTIY4mWdmZtaks0lOraQ2GX7jQqS4YONAmwZE3luWFZt3Mi4IAHvAiQg6IDmm8RKC29BxnI6CALCLCXIdtYHRn0aTLzm/sNiDWuWGq1hcSZcrFRJAlX9rRxplWM86bT8sUpjTWvHemW7mms3KwBz7xR/6SOrS00/y+37kU6zvloPQ2Fi1CzehxsGiiBRjv421qWNda3S7jKcz6UDKIr86opzmiBzA89Xh4pT1Y25aXFisR01bnLNymc28fIKNP3Z/w22ayWSIAixpEADAA+4Z1F5Tkecoj62uUJnW81MKAQTo6elhV799lG/Yu5X1jG2Eo6NjosBOtcKmXziaGjqwx0lneyMdBqb9vdnKE3ggjtMy60DJOEBkDgJF6hlFJA+in1FAkTw1itZJBBwA2C1FgdXnUJ2bYounZtjwwTtutsfT7U/XAm87C5z++r9nE0e+wnb/8MfYu3/rN/0ckTi009wOMVTHqU9gcIji7JVK2Wxxcaktc386nea9vTk6e6sNRQQ3orQzmYwEAEBvAmcEnXsEVS+cFU1l3rdjcODslslkEEho1FYEu3jpHkzaK/UK4Tg2qUc30E44xMF7ThQR8IkIAKCq45zU7Yvp+cCvXpyl4QgbGBhAgIpciKko9AejKH/RN3EGYxOTk3atFu/18AMBpmdmEdXraw6vJkAYrRT2Ha7rZqCbgcrApAC5LlWTyMTJrvt8/MqJMxreaSOwQUYsR1HM6gBVCbTf6H1t5n7yWpOzrW4wnAAhO8pkkIRtboY6MCfDyV4ul/ndd99NPutarbYqyAjncDjqT5w4waHHODQ0xCYmJvjOnTshXM7feOMN+ntPT4974cIFgOTsrrvuquG71157zYJzHg7+K1euAMhi9957L2G/hw4dAtUVA80P/n3u3Dm+fft2d9OmTcioo7ZgnlteXraPHz9uAXAAyAAQAf/hLENaebZtvfzyy2AiIL1IBLGdPXuWoyza2JFMAAEC0AsrnQ0qh1IYf52M8EXAK9A/L2AgEW+grxL5loMRxpDcSPJvWBjly4n7miKicFDl83ksphYOgdPT02sc4TovQ1zHs07drSqjA4B4oypEpDKlwKhZGc22sVQqZcEXiHqQfop0wLj0O6ZjQLYdGxcs2qADUkGAhYUFqIh3HAQwsXEzKYIm94lTVoIAftfKTRgmb2x2W+UMjGp3K53wUffG97oHA526vGUwVxGHtgdxFuUaf5dzOlLhmjn8YZ758+/7YOr688/xAx//bZbbvL8pECDI4WzqiNa1nVf4Vue6KBAgTluxYb94+SJH1AEipp2VIstdKbCVW0dYqVyC2DLbvWu3yxlFTONTj6AGtRLjoEah6+Jmlwg6IqnNsMYMukAO5iYxwUredmqtfNfxnQAyVh1ohN6DI3nmRQdlR9FHwSzDSbvBb+6oVCupuijwC2zTI3uZ3ZvHetMxEKB4/ZK9dH6Bjz20522TBaDz/sQtI0ECVdxYpO0mAg5gMw9NCbxjJEYs/vNrb6lUTjVEgdUC1SqbP3ycDR7Yi4k+ble713Ut0LXAOrDA4uXX2av/9eeYlRtgP37ytVUtGhoagrOWFwpFRP/5Ouh6esChzkFLF8/TaWCDnp4sgFJyIos1F4EmadDCpoRYOfaGCHxijOEMXhN0N8TbbXCrtheVtAly72yyZxVRmSlT4EDtpAQBTCOaTQVXpSYiMlPjRuyHPZykIrOxFlcqFYTTAwwAVzbt8xYXF7EWY/yBihvRrORWEI5meoxwSqMdV65eM6L/8farGRAAdUX5ElS/hQQ3oH8g29GujPIo/YKg541IaYyhKM2JKGqkZl/2KDs3W3/Q9YaOfZyDtfbpJuBCq/rWrbfOIqOCAAAAXnnlFQo4lfTDBw4ccBDpD8c6KIPA3CMp2k6dOkV+zh07diBy30Xk/8mTJ6177rnHmZmZ4cgSuPvuu7FGQtCcHz9+3N65c6fb19fnAgTYvXu329/fj2sZMhIQyb9///6qHEdyrl1cXLSgU4CAtEqlAnCAbd261d28eTOtvy+99JKNTIOdO3eSdoEUEj548GBnMgFM6SSCBqNfParCN37H5ORd6OCgk2l2MC4WxeXlZdqgmERLo7wKAgRFw+u8TDcqCAAO/FwuRyfRyclJ6Cys2ej19/dnBZcVIVPyP5UDS8dGYWUQiTI2NkbcWs2KA8eNZBCZAFY+n4eTipqLFw6bFjjOkBLbbD+71zMWBgJk0ulaLtdT0d2ctMqerXTC67RZpoqZHig060YxSbHREK6RYmRSfEby3yOqVnfz43d/zLGffe8T6ZlXjrIHP/EHLLth9xoQgPQrqjVtLns/2h+7Hvrr6gjM6thJ3ciLA7x2lI0OCEBiuCEhTnC6NwjFha8QTD94LjOzM9bKwhxzz0yzbe97yC2tlNj5i+f57TtvB2BZ5yIETaFZYFCUWZC9AP0G3zAq3WfoBQvw3JAAKQ8i6LOdstfoPoAOSfTnLf8+sceIyMqUDbgDmzE6WEJbAraQ4wHjuubUAPqzy08+yza/+0HgCS6iN7yZKVGGSOT7apVNvnA0NXj/3U4m180CSMSmAZUEgQOYMmxLZA/YJG6s5XQg4Y1qjQABZA9g3sEhwasr4UcHhMJzL55g/XeMMXtwpJXd7tbdtUDXAm2wwKH/9I9ZeeYie+IP/ojd9g++D2dSt79/gAR1S6VS5L4BGdkoJzIcW9Zi0BEhWhlOVkndMjo6SkEnuCnWSzg30ul0BUFYyvkaQX+R/WhVw7HvEDzzwtdPVHA0XSuaWRRxiXZiL1IoFLRBCziLEE2vQ9/j7aOkasX1cZzypnt9QdlDGZ+tsrfwo8Syh7dNoJmC5h/AMKybiLq1bJv15nrdfL4XPhjiwpZ+BXk9Mn5LpXJ6cektrSnT/jYLAkT5EkAhDAYDme0wNTUFseMGW0U7z5G6Dm3VhrrBdq3OzE/Kp2g6PnT9dqZAHZ6FkpHd0nfVtM9vp/J+mQBw1sMG165ds6anp7kEAS5duoTfazJIDufvY8eOAcRcZbKFhQV2zz33uBMTEwxrJTLL5adYLDJE+4+Pj7uHDx+27rzzTgACNI9evXo1hfL79u1rgAAyqFoAoeT/xBo2OTlpITPh0UcfrfX09HAACps2bXI3btxIujGFQoGyBx588MHOgABRE6PuIBMLbygKiZdUpQ0SdEIEDii8y9gIEH+2iOBdk2EQ1CYdShyd/uhOJjp16ZRJYtL0ctoFcfEnca+oPmGjgHTUJMSB445PkQlAolgqCIDMBKD8XRAg6inqfb+8XMhUazXfEEi5aQMIgDCRqDRFvTualzJd9M3vEH5F3JTmFrQDKeLgw48NgAEE+Mwjj6UX3jzBHv7kp1l6aAc2yuTIlRkJiBLCs1ajt6UDHFG9KTvFrZTFpRiv18mOfyPiPcm0aGnLWJkAQuQ8KJMlRiYADuaIkHdBzTM9N22VFwECzLGt7z0I0Th++uxpfuftd+IwpQ2mmI4XzM/ew5qsQwAEvjRN6n3WgAC2TVl4KgiQSqdA+bTqkBsCrIDDEU4UR1AsNdogIi2IyglOW8aZleGMX/n7I2zb+x5h1XLVLVfLsGnLDtRBNi5ev2wvnpvnYw/e3TE9AtPnf7OVTwockKBAuUIHDEeIHpPTzA8IcJYX2fyrF9jww3tvNpN2+9O1wNvOApdf+HN24VufZpve+Tj7R3/3NbdarbkAAEwMMTQ0COFTivRr1QcBTrVatVKtklB6enh4uAF8Yo2cnZ2FU6MsKU1wrsXer937cElDC04YmltrcBPUfdI62cECNNDmGY97ZoS/IZfLUaZsXBuZggAYG3HbqzuuknRer87yLyDLhDuuy3I9PSyf762EZabC93Dl6rXY6XJeECCVSmXm5hdIu8rvo9IB4ftsNpsGC4D0K+HdVLXasH/Ae4RMGpRHNg8ov1RfQRznvO5zUsvFuY+uZkGrg/La7T+TdtPNQDBlBkC9kvIFjt044GCcMdC9ZrUFMG4vX75sg/MfDn4ZdIf15ezZs6DigVYAZQKoIAAWGvinwcWPCHxQ/qg1g7oH9D6FQgEUP6vWedD1gAYIIMDu3bsdXI8xgPq9IIDQoaG5Q+oBiABN6/nnn7fvuusud8OGDZRVAFqh8fFxAgGKxWLq9ddf5wcPHuwMHVBSC5COw95PIBQLA0SN1BSmuG16u4MAqVSKdAEwCCcnJ8F7tUasJ87iYjoZwVGYy+XA10xtaUYcOO5YQBtgj/7+/lV0QFjUsaFX0/xM+9ct/5YFVkplpN2mgmyCjVi7uBSD2hBnY570M27HexfV5iQOA5hj//P9D6SWL15gj/3UZ5mV3wgAFyl3EPUkX78FhhjWiOpq0MzJw6iMFFLa24hKFym3tDmP6k/c73WpbmT9Og5xQxFjqSEA2wEw4ZfOnOTs/AIr3DJAAqngMtw8vhnObiL+adVH2GINLZBOn9EmPxBAgEF1eiDGmQkIEHVfmVFRKpcQqc3ZyjKfOHSabXviICutlAh88EZwt8p2jXqRBfD80dTgA3c5mVy+ZeO25f24SW/gCw5wBjAS7x9FzmLq8vsgWwcpvXA0WNxyuMURCWY7rrPqgrnnX2UD9+5kVk/vTWrFbre6Fnh7WKC0OMFe/qOPU2f/yck3q+mhIeOOY13v7e0FJUAsUVadGyJquVBYBsd/ChQtMiMU2XPQAMhmsw1O804JAeP8JsQTSURRp19+ZbB/BoARRXWCrAHsn0xpEiV1sVdgOUZ7AbxoCZTKuludDRAhrox1TGuDiXUP+1yMa7R9amqarZTqLobhoSHkf5bCQB30c3FpKb2y4qshHGlqLwhg2XZ2YWER+2ffa70gAO4PPxXGRtBYVAMYYRdECOdyuUaDBaMFskRij+XIjjJG/OK64rWyPj//mt+9UDfeo2bex7A+AGwpl8uVVgKgfvfXBR9MaZ3i+qB0nnO3jL4F8P4uLCxApJcofPr7++kdRNDcq6++aiO6Hjz7yE5SQQCMc4AAFy5csJeWlviePXsoQhF+IWSO53I5DgHhixcvIrKf6IDgz1heXkYQMd4TfuTIEQIBent7SVPn6tWr9vT0NJOZANLHNDMzA7+jOzg4SCA35l7QDuH6+++/38E6/dJLLzW0CLBPuHDhAlERPfDAAzc2CIB0L9g1DCXzi0L3o/zBA6tnldVckxcQDipsjNAWXDs7O3tDaAKY9DHolRGCeumBgQFaoNH3VCq1JoVSN2VM/9VcW9KblRAESOjcI65tsGHBYufNBCgUCi6AAGyQde7fLRNtgShdgFZvOqJaGLEJjro8ke91NyiJ3CygkiQEoTDH/se796ZWJq+zd/7sXzCWHVpDBxRHKFdueknIs4nDoo79fMSIQw9CUY5p3FNmPelEtgn7EA0egBPKepif4xMvn+Zjj+137TTxqsLpSPR5rdpM48AsqE8otZvu40JuwCHO1yDBZtXGUSBA0FgIygRQMgJ9D6agEcIhzuVuCtQvldlJPvvmJNvyjntYsVAE6ND2SPyV61fs+bOzfPyhPW2/t85475bxt4DruFzRGyAhYgIFbNJIWnURzUuVmlupVrCxJ6BJzQqozk6y5bPzbPCB27vm7lqga4Eb1ALpdIZl0mn2/H/5WbZ49hB75P/8DeeBn/2pWA6/bBac/RZpCLTCHOl0Cg4Hls/nG4AkApxWVlaQTVeW0exwXGKdhy5XK9rRjjoB1KIfUdoAcfbZOBNj7+PVNGxHv+Q94p5zg9qoMOHR2JAOYvyO75CVITNB4WjRyboFze/IyAjWScr0heAmQlTw2bhx3F0pFkO9+3XxzEx2cmpKi6bP27c1IIAFEGCB1xwHQD4FI/XmegLP9UKcGPvawPcAvgvLsgCq0QYAvgLoNUBPo1XPyu8ZxhGk1eWuN3WCm74Hrc408GuPSbY/zpo47OgCOe1gzzC18duxvMgIs8+cOWNh7kHmWzqddpEZMDg4yASfP7t+/brlBQGEBp599OhREu3t7+935+bm4K9m+/fvJ6o8CANjHYAwMLIK5ufn2Z49e0gTQGYCAATA2QB0QMi027dvH4KKkW2HNdeGVgCc+gjiw3UQHEY9yAC4/fbboScAOiCIGzO0HwLF58+f57fddpuLLISOCAPHWTT9BmDUi28yqakvtKhXi89OBQFwwczMDKgqjJ29SdlE90VNYgMg1O2Jrw/3nZubA5fyGhCgHQ5Zx3FwiE4DkEFb8BzS6bQx/E9Rn5xjc2a8eRWZADbaoNIBFYtFvOBdEEB3cGqUAwjAOebP1dGRuBTRGNLZqLvoatzSuIjuBsm4Ys0LknjHNW8VWMw0DdKvIvBm/vGu21OVhXn27l/8MnMsUr5f837imWumTVJUvGVbluu4pNfRbD+jrlfpe3REuHRAAJytQPGjc5hC2Uw2Y5VLZTqQ4X/VhTk29cp5vvnd92Fzyk6dPcXvvuPuNRo6UX3T+R73w9xarSGwrn6Kk+lSFtRPOeN2ygZdU6BwsLyPFwTwce7LrActOqAouiaZcVGr1excb45ffeYoG7l7M+sZ24iIi/aLAoPz8dkj9uB9d7BMvq/lY1fn+XbLxLOA2EMBECMQAIJeeA/U2nBIqFVrcKjB8eBUqhUSJnPKZbZw5AQbemh/vJt3r+paoGuBjlkAznSk/VcrVbdSrbqTr3+Dn/zKb/KezbvYJ44+F5s+MZ/vtSqVKuYLrWhrHQPU5ymHI4IRmc7yGpxrcL7p6empyP0m9mFYU5uhgNRpUzvK5PP5rIiOJq5nb3CEAAq0o/Cx90KGAerS3Le1rJvNZgNIn4kMRhENpTGn2kn+jrOYiWaClypnYWGRLS4tUd3g0R7o76vqjDEEfc7MzqYqFfNXyk8TAL4BzcAb2uNi/xiliSayASCuTcEx0AZQ9RVFwJJxtonp4NGlt5H16mabJ3EODOuLqZPdry4ATZi7dMYUrjcBNkyZCboggOnIbU15cW6HnowF8A8aAAjOGRkZQeY8tPNIBBjCvKAp2759O83rCCrEmBfvPgdoAOc8tH7Gx8dB90VTCCL+wd8PwV845zdu3AhdVfr75cuX+djYGMoSYDAzMwPdGRL8RW+ldh/ODcViEZkFFsB41D08POwODAxQljrG9eHDh+2xsTHKNigUCgwABuqm7IQLFy8ltlHwpkIFPZakHN5RExAeHAwgHbreF9H7oskJUKRZgHIk0pmfVCZAVF+SHuJJOQir1WpmeHiYHO/z8/NId2nwQco266DhzfZPHKYzg4ODtEENAiTC7oPnDn7GQqEQ+dz96gEIINJkV9EBraysQBW8CwI0+5CV6xeXlrLwHAL88VYLceCBgX5yjnVyo435RWwYaV8sN8etjjqX9pDzG6LQQVMF9DjBR6BVVRLvPkCAP9i+PeWsrLAnfuXv3LLDiYO9IXpLxnUbvO6yYV6NTizW4MOHiCy48fHBRg5AQNJiwH7GyfZkEQ1C0b2Qmw0zoCYIQBtRsZkIrQ8TUjqTtk6+eRLitnTrTKXM+KUCK91Wpx7o7e1l27dsb2XacdPZD9TubMaW2g60GbdTFp6fcjAzAgGiskiQCVCulGuVaiVFosBPvcg2PngnS+UH2HJhue0gwMrkFWv+1Iw1/vDebhaA1ix0YxRSAAErk840snNk60ETVFwpcpvbtUqtDgTMvnCcDdy9idn9wzdGJ7ut7FrgbW4BHMR7sj2u67isVFEd9S77zm9/v+VWiux/efLJ2oZ9+2OfzQcG+uF4dMCQ0Yy5pfMfwQa9vXmWzWYa++3FxUXo6DX4y7G/gsMVTpKo6Plm2tSua9EX6dDBPks4GskRK/fwKoNAVLuwF0adXiriqOta+b2pH4BzTgK9cJYKyqWW6a7BtwINCug1wQagySlXqgDC2cbxMXDna51nMC5dxrJzc/PGpvSCAHEEbnUc68gGgO9ABjHCX4BxpmYDGDc+xgXwkQnRb61MIl1fnknUfFCzcY7Fd35n+iTOmSbBv3QOyWSIPSSKLgxldfRL1X7rjJkYj7d7SQwLyAA+GSyGKqQGnaCCRQCP5OWX+jPwhWKMpBGvI5iACMAU1LXk2GcM0xlihjl9J8+w4jsqgHmWsvSVe0j9WuHboXtLSlwpbi+09yj47siRI/aWLVsYNAHU9uP3joAAcR3emIDxsmMSAKoMh+3y8vKqhQDWlIb0Ov1lhIJ4cDAOrm9Ei8tFHi822oiNTBQtAhxUiISXThs4n+NkAsS1SYwxTZckNcmooj3YFLqu2+CElG1T+dHlYI/b7rDrarVaRgrsBAESYdfrckAG1SFAABtpfWomQKlUcmGbOOOiFXa6GepcLhQy1WqwOPDw0CCAnEQFdUw3zCgv033FuKfJvtnIc7UuiuquLyBUt5qSi/kScyGAiGbvKQ93Yv0DwkwLVoPSJWBQmURLBI1LRMn8h02bbOY47Lv+xTOsXKnA8do43Eref9+5WjkCk0AcNG89H+HkjYxAb/a9wdqF56OTneJDHxR4e5QFphAGLBAIkErDWd6opzI3w6aPXeQb33kPQBQGxyO4TjWzKZo1x5rrdfusggAkjMQtDjohpd1GIADAJDtlB2aRYN9AzgCnZgMEuPSNZ9mW9zzIXMaReok09/ZF4zsOm3r2iN1/z26W7a8Dnd3PzWcBsHZhTke0cDqTbmTNYI6DDgU+yAoozk6mFl67zIYf3nPzGaHbo64FbjIL5LI5F1R85UqF9lDez6m/+W1+/ehf87t+9MfcJ37n/2lqfu/ry1vVao3ERk3NqDr/seZlMm85/7EHBP8/2C28Tkqsx/gvKvLZtD3tLo+9GvrhjQqmfVQ6DdpX4nnH3iDKGS2ugQ8HdokVYNaq/utmA8iMB5yp4CSuxAmrN+wEqIA2bNgA8xGP9vTMDEMS6YbRUddxag3qKZ1qcbafmJi0IShs8kkCBNA9N6K/o6OjcCiSjcFmoGYDmLQ7blnTzBZdP5IJK0dQ28POkmHac7q+NdPoe9160R8TzYJ2aUDEHSPd6/QtIEBDEuNt9UeuvVi7pCYOfN0YT8gEkMLAMoNA+m5uKBBAGlHyTOOnV1RHAgVwtMAY6gKNfxMlgeA8xgLodfRLZFMalHQG66rtvou3CgLAuLOzs7HogEwmlCQGky6CG3WvlZWV7NjYGNkIqaHYHIAnTyJXFH1r27Rxgn2w8cW/pTNMCnaqwo5R9wz6vlKpZMEfiO/hdHccp4JFXKc+jAW8qM04S4NAAKTlApRo94KOfotsGKuT3JM69o9TJkgXAM98aHAAzz6Ui9H0njE2CRAg14pWiWoL3leBFMuijcBnscA0Mg3kvxF94AVJo+4T9L0AGGhDLgDpxu/0S/0jEfIGQCA2tBQxFvfehcXF9B9t22YzK8W+61efhuM1aSFWSZVjdOgmrvhqhVLqdPtGG1mXMdDihF1jKPqLjACKDBYL/Jr2iOfGnZpDaYqg35m6cIYXTs+y9J4tDI4J27LZxrGNTT0rXTv4lcPBulqpRooSSxCAIjQsm8OWMtNBZAgYgQBoi4z292kX1VVBRCVnVsa2+JVnDrFt73uUVctVt1wtU1ZKM/02ubY0fdWaOzGuF88VAAAgAElEQVRtjT58l5OyU227r0kbu2WTswA0BBzXQTTkKpqgSqniVmoVGnuT337Z7r/3dm719CR3425NXQt0LZCYBUDzlUlnGCLzw7IOFy4dY8f+7Ocsq3eI/cS5N835Szwt7unJWqlUmmHPJLIf1/TJti0GkSD8hIAqaH8Q7e3j/Ec9DqgLbNteAwDIinGWwu9xKFUTM3iTFelE+WJ/LahwfAWIAaQI3UIKUNAJ/miy2bEuD3NSiwjulAhegmiikWZirAbV97GrePIBOi0XCsR53ZPNVnXHlsxOQbuLxZUU6IRMPn4gwMrKCs4Jq/bYYTbUdQTCf4B3B9kPaCN8GLVajfwpJm1utqzJOVcX4ECbmvU5hdGo+oEMgtkBwbzEQxVmF1PwA3WZ2EnXvyfpwuKyUTT77LvXJ2uBZsd83NZg7IvsNQKfT548ySAQPDIyUoUvRvVZdAQESIIrOyq9CN8DpVQj/b3XYKFHLpsUM4LBZcSriOynlKwwJ48XBEAmQCaTMd686U4ScQeF97qk7gf0emxsjCJcwQ2JTyaTodQUTLzSye+1oci0qEqQQKTEWM04TYMACR2b6SLaYXVhEce7NzQ0tIoOqJMggLSziaNSx17roYwEAVIp28n39paLxZV0uVKxQUvmpQJLor0mi77Y9GSiooSSaFdQHUm943HaKMECJW049kZ2YWIi/endu22eybEn/re/Ja5bRMHGaZffNRRFYqdo4w3aF5N6hUPaKItAg8LHhOtfbS45rAGyyhRVBZ/ggvYI4u3W9anrljM3yyqXCiy9ZzNDJgGijjeNb7ohQIBKuQ4qSRAAv+NZ4O/oP/7tPXQHCQOjbBDoIlNBwcdO9a4U+cShk2zbEw9SRLbIKkxsLEaNvcm/f9nuv2cXz+YHulRAUca6ib6HHgUcielMukHHAS5xjMu5w6dZ344+lw9tWK0sfBP1v9uVrgVuRAukbMH7XyWBb61ggRf+5Mesyuwl9oFP/2lt54c+qHVNmG0E1zUHM4EUWJUUBMj8wxoGruFqtUqZRz09OZZR5hnUjWyCpaUlBIDU0ul05PkW52gEJDQT/NHJ563juJVad5J32a+969Xxr7bVLxtABO41xJ1VypNmdPN0nyn8KsioFxQw7tWr17hl22xkeKimm02BfuEcCCcwzr89Pbns9YkJLYFgFLLFuVJts9+4iAq0Qzuwj5RBkGHp08KfgttT+bhBpbp29ivn5xcLqs/kTGwCGPjdL4ryB23BeRtnHoxfRN8jSFjH92FKg2Sa2aDbd0Ev5gsqNvNMu9d2xgI674ekGfLSF8tgTsm6EKcH8AEBsJQYGEVGV2gfQnRFxEXUCU2AJECAKJoJTLpeQRbvi6uKh0rKGqle780wCHoAWKxAQYMJCgv+/Pz82xEEoDDgYrEIkSgtHjvdSdFk4KsgQKFQcBD9roui67ysUW1B9AJjLO0FARCFs7Cw0PZMAIFup3Q3TVH9W4/fLy4tZ726AAIEgDMUGRBGTt2wPpqO2STGVDM2xzyLzZDiCKb9kPwPNDqtTttOQhR85ty59Gfuvde2c4Ps8V/8ihEIoEZ4+wkH25YNNhmijVKiyU2c+pRFAOezzmZTPk+0hVTShEiu+pzRplQ6hUMADui+ZaLGBShuoJOg3E+CAKSDcPbCWWtDOuXOvTnN++7Zwfryfe6Z82f4Xbvv6tjBnQCjaq0GaqKwj8wAQDaDZVsM4Ab4la2UhUwHUBqp+gCNqsJAgKBMALlBK5fLHOB2ZW6Kz564zra8814SWLKY5euMr2It4IylEswSKM1ctxZOTPHBg7t5Jm0eaBA1Zrrfr28LgCII4zHbk2281xjvhblZPnf4TXfsnffTWleulOG86X66FuhaoEMWoIjOnhxtCUD9Y5AsyC49+2f8/DP/iW9+1xPuD3zh84ntX1VTvKU/4mCfDLofUMQ2aH9ke+H8F5H/Ws5/9R5wQOAMpgbZdehxGN9WJ4BGJ1vA+MYdukCebaSYJQZsqVQKDIBEhGuxWCTneiua7DnLM/D5b9w4Dv8COXnDPtIBjLOfSm2Js0ihUEwXisU1lyPiP2XbTi7XE0rX5AcCRFFH4xpk4eCmlIQr06YZW2NjBBL29PTYuVyOAP25uTlcV9H1YyTxLCTThg57gMkZ1/T87O1LFAggsz7w3OHUN4mmN22baZChjp1wXsdhL0mfRRLjoVtHfAvoBBcL0W9Q+Ky6EeaKVCpF51kBIBrNtQCUBMDvu4eQDC1tBwFMEbQg80ehlTJ1CI55deIFMIDoBDkR4zsp1oCXDy+hyYQAvurh4WFyOL4dQQD0f3R0lJQtkCpaKBS0QID4r1XwlSqKjs2rLiCBGnU2fVFtBgiATABoRKiaAJ0SBjYRrYrqG76XizAmj1Y7j3Xao5ZBVoAqTB7GEWhatyyvM6GrdWPhl3RjHtEXosfS2WTFbSuuC4tmwvjEPJcUXVDIPG0kNOVXz8Qbb2Q++/DDVmpgjD3+c19ktWqNpdIplxzdjovU4UChXdhZUnx56WYE7yvxbyoRW6rAsO6iSxH4QBNATaMjFIV+Cmq6NeCBEpWODAWqs5lxQO+uZVuAf9A2rI1Xrl+x0sVlVr5cZHzXBtab62UzszNs12271j0I4LWFXNOj7C5BAHm9epgUaf014A8qCIExgoNupVKBqB+79p1jfPiujSw3toktLS0FigJX6llhMDlE6eiDf+OgGfdZTn77sD1wz05m5/NulwoorhVv7OtIK4C5Vi6Xq4vA1EVa2KUnX3KH9m9zMwMjNL4QnFInsux+uhboWqCdFmjw/pcrzMEGxfBTmr/GXvqjj5ET8B+/eaqaGRw0rMG/uOT5x0/Qi2UyWQj91jPc3lqj6DcA3EtLSy70bnQi//3uKPeYMjo3kU60qRIdH4BOtkCbmtv0bRA1LbJEyAkZ5dyXVCs4wySd7YBzNPQaJS3OzMwMwCmMxUrUveAXwtmvVCr56jlmstmeyckpOOPddDpVA7WQifH6+vqypC1Wq9FeGssv7hd2Hg46N8Legv8dYECjHSoAgv4CCGi3nqCO0xp203lPpH2bpUYhfqhUioc5yXHGg01NzrUiADiFMWMyFkx8RkF2khnzeP8wBqTguEk7umXXrwV0At7hB5ibm0u98cYb8As1OgPf9MjIiLtjxw4KczPR6tPxs4v3ye4UCIDoZKPJ1/uYo4wr1biF2K+MgKUIwaj0ChOEH05wZAJgcrqRQIAo++m+VgIEQSZEx9LXZFs9QkLagIRf1ohu/9VyIhOAMkNUEAA0SdBLaPdCbrJI6fQXmxls+lT9hmYXdp37xikjM3u8wl5+dYl0aYiAhUZdmfY1n89nsUOu+//onCV580l7otULPubAsA29OMREbvjj2F9eAwct5sVmosGuHD6c+fzjj1uZka3snT/5X91qrQonKPHfw6aZdIYOzBCHdcFChp/1aCE4vBuCr1K8HX+HUxxR5ACEBbhFv9NDEkKxcNrK1DldG8DRjIj0WiUYmFDr8tIJEVBRpQArY+dBWBulMxtR8+h6rVbjhWuX2MqVFVbalgfnPdu8cbML52LUQUu9D+xIfkglej+s6YHfuQzAjqWTCeDtZwif/6qiJMwsPaMeB6kyX8sXla5FeVBEVaoVHErZ5SdfYhsfvIOl+gbYcmE5GgRQW1AXeo0V2UlZAG9M8sEH7+BpO92lAtJ9IW/Ccn46AaWpCTb5ygV35JE9pBPQBQFuwgff7dK6tgDx/iNbrFxxKaGtic8rn/8lvnj+MH/01/6Vc/9P/7NYwLEa7Q+aH+n491L9yGZibZZBcQhcQkBXXABA1imjc02icpswW2KX6jhBBeVwGn1Ler+WWEciKsKeWFKh4Gxnuu3EGUJmDSTV5tWBlTU2PTPNhoeGqlFnORFRG6rrJ4JHY9OtqMCP0DaE/aA96etADuOxl/YSdEykG4G/VSq014QOEJ1rJiYmsC8vJWVfnXp07WQCAsDnFATO6LRJZChEZvej7SJwR2uvbRrVL9uqOUfAN4Z1AdkgCEiui+fVgzekPxLnTKNMch17dct01gJRlPWydRIEOH78OD948CDEUOirlZUV/sYbb1ibNm1yt2/fXoMv560kIirSoPmRf8f8jeEFfzTWfwGYEfWPkoFE/hHcB3xpnQAB1tD06D4qOJQklQUcXJLmRDp8VOHMXC6XirvxkABCVGQh2q06wfEiLyws3BB0QEmBAEhfw3Pp7e2V6WuY6CoUBdnmj/dZQFhHZxOr6wSO6g5AAMdx0hAnVkGA5eVl0K4gRa0p4Cvq/t7vdZ4x2omoC2BjUfydfgu+qWPctA9xy5sAO7pZA6agimnmQNy+Bl0XBWbCQQ6nM/pvEjlh0s6oNujUdeE738l84Xu/1+oZ38ke++SfrgIBJGc7NlhSDAeObgjdIjSfOYx+R0AeflLKnctcO2UjWqixSQS3PMp70HYS14kDBjSyDKo1tDfwEA8nM4AAZFFhUcazMHHC69gPZUjzQDi+4UTE7wsnzjIYpe/27ZgDpKizFmAjqZMg5Iv6hXOd7gAqI5n+3HC61wsFfoif0LY4sjzUj8qTuKouhf181d/FxWsohRzGuM25C8grBLBQ1y31QFwqlax8X55d/Pp32JZ3HWCuZSN6C5so34NGIxNA6QwJBcYEAZAFMHjfLpdle6z1QAWENb8WMbZ1x2a3XDwLrNIJcBx26ann2fgj+90qszDP+b0W8W7Uvaprga4FAi0AJ08228Ocas0ta/L+R5lz8tW/4ye/+q95bstu9uNHvqN9bpDR/mAeyWaziCAmYAL7Cr97Yq8BXRH8VyqV+PDwcIMSaHJyEhSmTTsfsYfCf80G/kXZLMnvdc81NyoQIEQjpW6DsfNftTWcWIJ73yiSOuh5VSqVLM7Q+B7ZltiTOY4TOQ51nLLiXBibIhcR22WoeysxOug7HPl+FNLiDI73N9QforYd7zAShaGJABvApwRsoJ0+Fey70XZdWmydd8/Er+ZXn4l4L87qON9FCQLjPlE0Q0F98wuik0CFqvsmMkcaTn8dW3XL3PgW0AWX1EyARx99FCdUoiOGY+bixYv21NQUf+CBBwASAQRo0AbZtk0ZSQI0QMY6AQAIchcgAIGd8Hlgj4L6RGAA/VvgUBafn59fS5Am7O/Htx32aFQ6jqByJhG63jpE2qIaqddwtqqRtgIJoQhUgYDgBaSyqnMWRqtUkGG22kmDyUpkDERmDsR1PHv7ZupgbPYVaRaVVe9fKpWyGzZsoOcCZxai3nWc7832wXt9XGqmKH0J3XYGgQBIqwUil6RNhKgHhLpIREi+0cq4lXQwjUhvtSxFQ9s20Vhh0vBS08j3SUwsFOjiBwK0e9zqPguRDqWVceQ3J/n1VQdUUdvXaduYih3p2takXFQ2gk5dZ77xjcyXfvAHrfzWPezhH/tDt+pU3ZSVYjWnRo5/RRyWaHnEfN74XUb2iyhzvDNwemMxXRX1LgWCveLADXDBdVGeUoB12o0yuA/x1DuhkYFEQSTmT63oFd37y3IAAQCCTM9MW9cmrtEmIH+tyJxRiy1ZKQIBbt1+KzIniH8wrH4BKMBh78vfr1IwmbTTT7PB5PqosmHtUj2mdAhTXCbiUMYzKYtfeeYQ2/bEo6xarrrlapmirv3u6wcCxNUIKM1OWAuvT/Chh+5iiCGKm00QZR/T7/He2el6dgVANmTg0LsBSiWCWuoJLTJIw7T+bvloC4AeCOAlqKouPX2EMafKNj50t1vmnDtOS6aS6EZ1S3Qt8DawADnKsj20FzDl/Y8yj+vU2LO/8/2WWy2xH37q6dro3r2+ew6V4gfOfknxg32Q3z0ERzAB2Ig0tCwLmZAO1hRBZ5oeHByka6GrBkdaEusN9qJkpwQ1uqJsGPd7AVrYulpq2B8KjvyKTuBg3HYlcR32owj6QrBLks8CDiYEXiJav5kgFj9O/HQ6XY6yK/qF56DTJ5zjZEa7qU2D/Ca4vxQhVuvUPQNizOEjz+HFYjE7Pj5O76EptbFpn4LKw8ktKLK1zzth98YcgPOTjmM+qJ4o/QX1OryTGDdRfYjr/xEsI+RTlECCyHqPnWmS1LPr1tN5C6ias2Gt8YIAIDVAecxn586dsxcWFggEmJ6eZpcvXwZjBUXxQ8Nn165dWJ/Z7OwsP3/+vNXX1wf9UfJxjI2NuVu3bqWwN4zRy5cvE6AAUADBAbfccoszMDDA+Nzc3IpsoBdpNAEBMFsNDPQ36grqtG6KRDOP0ETYBBMTHoIaCQtUtlwuExojObtkKgX4DdW23cAgAC3Ypul/fs8FNsDGEQshbCYiSFbZqZnnqXstUuCBnksH3+zsrBYFT1LOUmyia7UaNBJWZQIsLi7CeVhNYjMtbSFQRkwI9PLDkb99+3YHk4BA/5CRkgLtjNxA1YWRCojI4Rs2bKD0M1zn5RqT70+xWCQxTPgTsLiJ6JhVz1V3k6P7DJMsp+u0xwSZyWQoVVHePwAEMHpnOm0bSYXWzKa82eeRBOXQib/+6+xXf/RH+cCt97MDH/0d8iyK6KBYm1M4scHVK+d0dfzLCPdyqT7/q/2XWQeC+ixQgNZrsyDu/1XvsmWDQD40lbmZZyEiU/jJ0yf5jm07AACyi88c5kO7N7Dhrbe5Vyeucjtls40bNtK7HnAvol4CoBEGFKxXECAuyABHK6V+l4v8+osn2LYnHmKllRJxwsKJ4merNSBAE1RAyAIYvX93rZrOpOyU7QQBD82MjwSvbQRbeFJXeVyR6wTbdlNWpeoErExe4zOvnmPD+3Yw3j+Mtf2m7HO3U10LdNIC2UyWYb2slCpuLQbvv07b3/zab/GJY/+D7/nYJ9zH/+2/JkTPS/EjHf+g+FGz5pT6idJQOv3hYIDTH//5RRar51nss6amppANkMhZTggVRmYc69imVWUEvQ2C2YwmzqSBAEkbogZhiecvu17nu9RkjcTeR2gnJer89z4HhZM/lmgwKH1xfkb/scecnZ3V4sM3oaUBfQ8iak2fMfoaFjwpMyIk1StsjndSapJFjVnh4Ca7eQIa3bm5OS1fRtQ9TL4XDAnIUjZ6F4LuoesUDWujyGAhgE5n7Et/o4zMF9HPFC0tfxfvGu3nPcHCauDwKp+Owj5CgWQYqzrtMbF/t+yNbQHhV4zMrFdBgN27d8vIfra8vMyuXbvGd+7c6W7cuNG9dOkSgYLw3VUqFX7mzBmrv7/fve2229zZ2Vl25MgR6/bbb3fh/F9cXORnz57ld911Fxz97vXr160zZ85wfN/X1+dMTk7CT8q2bNniAgSAkxADvEFrJwdztVq1KOwRSAJxLpNqnmfhectPkk6nfUOP1M2GoDyAs7RxeI7gEDaWN8NLLSLQ6KU2HUpYIKTjVM0ckPWomy3UPzIygug8bBzY/Pw8pa/JPqGsXMjD2iEdS7opX37l/DaBQfVhIRQ8ZI1mmdxbvRec35jg+/v7KZoVNDy1Wq3aTkV73Bdcen19fcTRh+c3MzOjtXAmEa2M+weBAPPz81hgEgUBMMFMTU3ZX/va16wtW7YAFXTxkj/22GPuzp07a3BsCn7xxiSEa86dO5c6ceIE/8AHPlAnHnddbLYwB9CiKFFtZMl98YtftO+++253z549VB82KV7amE47usPeKZO2eQEDPyof03GSZLaN6RyG8gKUa3Ddx6mj2Wv80mdN63z9C1/I/s0nPsGHdz/G7vvIb1JscTMggODhp7VKRv9jo67QxESKAwuwwOaMExiA/4J4YT3ZCo1lRFAQYX2ijSTagmggEwEgXVsKxzw7c+4Mv+P2O8h+55580Rrbt9Xt3bDZnVuYs8Bxv3XzVl8QQEmZXQOOeNuwnkEAXc0BtQ+gXYGzpTo3zWeOX2Vb3n0fCSdazArk5veCAHGpgMqzE9b88et89JF9TrVWsdcDFZDumFvjIMhmbD9wLW593evesoCqE+CWS/zac69RguDogd2sZtvazqKuTbsW6Fog2AI45/VkexDR3jTvf5Sd5y8c5a9+7he4lR9mnzx9nPSPJL0Pfq6m+KFtBFWJ7byk+MFPGe2vcx4TZzk6R6GupaUl7AcSO8thT45o52Y0oqLsFud77G8k33vcoBmcnXBu8AYKmrZHAgrSeSx8CKtAHu/fVJYDmRmuntERDa3rjDZtr7c8xiXOSnjG3gzzqLprtVoGmnooB0YBMDVEjVsRRR+ZBSDoZIjlAf6WOHTRUWc6kVVO/hDYH/eIymKQNkGbsO8EbRZeuVwuZ/f09HRMFwDtkhkuSTi449Lu+I0v8RxiC+mqzCGKZt+qzNUk+hw13rvf37wW0A2AlCDAsWPHyJeMD9ZtjNEdO3bAqU/+OfwbNJ/woePfyApYWlri+/btcyCefvLkSevAgQOUGYDPSy+9ZG/evNndtm2be/ToUWtwcJC0BTAfKaw6SBkmhfNYH/mS1B3ucKi85fwWKFtjZ+J5oVYVDIhgaFD3yMZJlA7/Fo72VSJ+spxYLdf0K+w+KlggHfe6RvGAApGXqSCBUrhhE9VW3olIBRT8vlNvHlYPbCSfvV+5sLr9vgOQhGwAMVCRkkLPyK89kpcqqH2mAIp6j76+Pp7L5dA3hoyEoA2E2jYs2HCE+z04E2BEONRTY2NjDeAJfZmbm4OTsKZG3wSNRWUMh76XmGC++tWvpm655RZ33759lPJz5coV68knn7Q++tGPAtWDU5EyM6SQLzZBp0+ftk+dOsXf//73VwWXGEAAStGTvOpwHl+5csV+9tlnAaiwD33oQ+AiczFZyQ28zJABsICUYRUsEw7RjiPjJiCAt6wfJ6gpp6EqIhU5KbSgQFKbrmaappuNEXaPY5/9bPbrP/mTfMPeJ9j+D/86EGmpqRRr7fJGhMuNO6jMlOh/nslmrErZX7BJCOISJRGWI6TfY2FFUKBKgyLePUk/hAg8inLC30ETRN8rCQckXss5Ini1xABFXTBfqC0gnlsql9jZC2f57bfdTnw3559+iW+85xa3d2yTC5qglfIK27JxyyoQoEGF5Lih2gbq89MV6vU+87iR+rrjE/OartAzouakZgSm7lxPjl199hgfvmOM5cY3E1dtOpUOjJDyowNK2f7UQWHtRxbA8H27HJ7rYzWnekODAFKcupk9p+6zfruWU3UCihNXGbICBvfewlh+sAsEvF0HRbffTVvAtmyWyWZBe+aWK+VY+w6jRriMu8zhL/7Jj7HK3BX2Q5//C3fvR34wKKCNov1XVlaI4gd7/7Bo/6h2IBob9K74gL4j6ShkwX+OrNvW2zGqs4yRaCfOQkloFojAGx7X4S6BBEQ63+jrJJzzODNhH6UT2CL8AhlJR4VxZ9t2ZBZKlH4DxjH2c9inSxqguNn/JucZjHMActijI+BSZ0zgzIhx6LUFAgnBdqTrj9AY9lpFdAEWncpMGDp06oOtJN2PTvluma4F2mkBXf+Tmgnw8MMPkxN/YmLCOn36NL///vuhJUrZAQsLCxYc/9JViSxfRPPv37+fQIDTp09bKA9fBPx5R48ehS+SQIAXX3zRgq9wdHSUgDPJgkCCkHEXGlNHuWr8Zq7VeYitrt/bBlMQANe3u41+bU4a6YxjB53n6VPGF1wQ5Qgpw6dSqawCIrwZGbL/eBG89BZRQIzaptVgmAterlVNhsMI75kf+KNcS9krYmysSfX0tIf39PTwz33uc+y7vuu72PDwMCHYQAm/9KUvsQ9/+MPU91deeYVNTU2xwcFBdt9992ECYKdOnWJIE3riiSdctOvIkSMc0f4oAycoJpBsNsufeeYZoJIuyr7rXe+ia4FUQqkc6UWYqE6ePMk3b94MPkzn4sWLHIeQrVu3MlAS4VDiRxni3cTg3+q4SXKTYyLMq5bFRg+TZLFYXLUBxWEBYI5uFJNp5kDMdyHwMoxrPE8dnsyk7y3r010Iw+5/5NOfzj718z/PN933QXbX9/2Sa3HLBZ0PPqD2AT0NRfdYtgUHvHjXGloBMrWaFj/GkcYPbkov6Ofr9IdDG8K+3nUywNGNSB4OsVwXesSWRbx+lF2Tsi38XYyd0MOvFPENAgKEY54UbtB31A9RXQIg6s76VboFMhMBKYTH3zzeSHHNX15i7pYcK6ezZH7MAZvHNxMIQHRjKZsDqDDVQVivIAAONLp9UftQqVZS+XyeXX7qEBs/sIul+4dYoViA2LIeCBCTCqg8N2XNvXaVj79jf61aqyK7bV2IAsedK+g9ZBzA2bpw/sTtx3q/TuoEIFq4Viywa8+9zoCcDt+/i7kiSmi996Hbvq4F1osFcj05F1k1lUoZy2vrmkUJ9y7jFkdQAWWXn3vmM+zUk3/Cdnz3B9k/+psv073RBAD6wvEPmRgKduKcU6BRsw1EFDKcpr29vXSQQhATHJDQFWy2blyPdQAOvDiR2EncX60DNDKINoeTNqm6dQRqg+6FcwiEZ3XPGEm1uVX1ILADmfmoH7QyYf3yZqGAiiqbzYYKAkta3KCMA0kf4xWJjRsgZQICqBRFcQJc1oMuAJ5bM+NZHVe6QqkmYxEOVCE6rkUPZFJ3t2zXAs1YQJeizE8YGGw0hw8ftoeGhtzdu3fjTM4RzQ//2+joKK1VV/9/9t4DSq7jPBOtuqF7uidHDAiAmUQiQYIkmCWKpBJXlixLlGV7n7y21n5aaSU5y/HZ3iOvw67WtmT7Ha/Xkm1pnSSv/XZlizYtShQDCIAgEgECBClGxMmp8w3vfNVVjTt3bqi6fbtnBpg+Zw4w03XrVg7/9//fd/YsiwTwgwCwQcDW4QUB9u3bp23atAlRBWwNFs6IrutqdHJysuHFK0LMxGYvjHPef8X/OdrADgVB6YL+LsLURMOyEHnTZL8C1RBcz57vA/sgyHjt/RuMX8xqE3Jgi3u+ftBafN4JewZ1gNFXeE2USiUcchoP+wycrD7eUCRe50Y9/R7iQbx7KioAACAASURBVM+LxB7va+ZdyhWfmQE4rAzefvE0rjJlUlDHtAoEUAFMkpRBJX+ZRcHfh2mDLSgDIh2++MUvkg9+8IPEG0L0ta99jYEAY2NjzFv18ssvR4QADPjkwx/+MDlx4gR5/fXXyb333kv+9V//lVx99dVkx44dfMjXh22xWGRgwkMPPcSAhHw+T3bt2uU+/fTTbJyAcmhmZoY8+uij9H3vex958skn2XyByMhrr71G3vnOdzJQwR9pUo8YWvwj5hr+jmgS4R0kQA3v90EAgrc/xPei/eHtgQO+Z774Od4bAAQPe2RGf8Gf6ac+UhU2AmgAY3NSoFVmrEWlYVQ3hsGiN5rNK+nzcV46Mvnu/6M/yj75S79EN97+MLnmwf8IY/8FEMBj2PV6GnsN/6DdwXu48ZEZ6sMufdiQHdtxvIZKL30QLy/aNYi2xytMvKhqLNooREg3qA24WJU/IoDRFHFB40CBYmbwR7QB1ZjGALNaUMIOBWgf7A2C0m9i7zHau32Dq+W665R1GiWdXZ1MlojpiiQ01q5kEADAht//0BuJwSSZNIRPuQAycYYA0KIDBDj12B5y2Vt2ElczGMeyruuhyquLIgESggBjTx7UB26+xjG6ewDEaPy8tGrVXnn0GBuLMvN+LU3yFvDqBDBAe+wMmTz6GunZuolo3f1rUQHJm3btyUukBRAFaxomo/6xm4iYj2wuYfinFwz/ml53YmJn8anT5KnPf4gQqpFPnjkNPiC3Ui4D/69vW5S6A/198LSO5R5W6bZyuZwVEc3YB+GJnM1mG5pZKnmFnW8gUAsdruU6Hzdbh7DncU9I4njDqZIYO2urytbOfHEOxR2oVCrVeLQteCoYRVDQnRggANIL8GlsbMzN5XKRIECcUGyYIY6XR5nvXhEEMJsBury6ACr6CGn3Me5E6LdmgTJZehTV8mOc8X5JTA+k+s619GstENcCSUEAx3Fs2LBB9w0n3BtvvNFFNMCRI0c0AALd3d3sXvryyy9jn1kUCQABYW4HAwUQiwSAViiiBKATsH37duTtQu8TH4gL09nZ2ZKoTBB/PjfaLTESY7EW4fLexvDm4fde9jea4zj6yMgI+/Pc3Bw2B6GKHOlxEEel4jf+xXWW93tVT2Tw0A8MDDDDCxZJ1CPKOCDah/M/I9wycMMP6wt/XYRQVGdnJzyymTc5Nk+/R4iiNkLDKx3vCwMi8Hf+w7CM7u5uBuoA0IEYLgabeK9I589PMv9Q+ij/WOC8emy8ApDxtkNYPbw0U2HlwYTxAza8L5bMjXaAAAgJ+tKXvkQefvhhRAKwosAw9Xd/93fk/e9/P7zxWRQAvPPRH7t37ybf//3fD+998uabb7K0mHt33nnnEoPA0aNHyRtvvEHe8573kFOnTpFnnnmGgQ0AFh5//HH2f4AKECO56aab2N/e9a53McXx5557jnkw3XbbbSrTTjWtX78E3t+iixpAg4jwiAIexPoGr21OY8TE1zDsxe+8P5mQrBATCgMkPIAooiUwAXA5W0KN5QPpUvGw8jdi0oOuamdEpVeJxgjLZ+/nPpfd/dnP0qve8sNk070/QkzddODtDj5+5mFv1T3fvVEBXq9jHw2J11AfaLRnWhp1b35WJPSjl/NfCAv7L69RRk5/HjJtzKmBsEfA8BurUxCUpxcUgHG7zl5U/5x98iAd2XkNMXv7gBO4Vs1iEF2zl/IA0ESmugx8kwkbl8osIJF3fETl4QWQwLVOKNEypkHPPPEs2fjAXcSqWm7VqgKMCr2spwECTOw+oA/debNNNI2AGherT5ri8knbMelzfE4CVLkojBxJ26Fdz2EfAxiAfRngl1VYIOf2HIfwD+m7+RpXy2Zd3DfaVZ6196y1wGpoAUM3SLYjS7Af1upni3Q/PsO/bhhE9xj+xcuAO+Dsvv8rnyYLbxwmd/3qb7g3fvzHlpRnoL+PUY00u297K4l7bWdnJ9YOtj5MT0/DiQDG3NTag9O0gNKDOeyJOzGMxuk2+MrPDUZMnH1kaSBXfo3qHuTQR/DagXCmFbSqqKtXR8vHg++CzjdKlDpOuBZ2IAytoDbFeRzjT4aix9vWKiBAs1HQK0UXAPVP4x4naxRNOrbRN1hLkgBwSd+59txaC4S1gOz8F5EAYNYAHRBAAOSpaZp+6NAhaK2SrVu3Os8//7wGex4c0mBTgnAwjPjeSIBdu3YhagCGfvr8888bg4OD7oYNG5hG0PHjxwHmgf6OPQumj2uuucZdBAKodGcaHp5eb4M0BYhatdgEGXeB1kLIBpER2GxmZ2edTCYT63krVMvTUF73bhY4pAEEiNo8VfpZNq1PzZ61Q5hQtMjTS4UT9h4YcmGg5QeGyIgFGII7OjrgtcnScU2AhudkSDSHVBQEDi/c2BjZJAivWbdu3aI0MJ6zdzMbcv0Dy1Lj/3Vli/rfPaWJigrB5P/qV79K7r//fjI4NMRihAF6/OM//iP50Ic+BJofCIcwQz+iBs6dOwfAwIUo8OHDh1n0AIz4H/jABwAYsSgcQV/y9a9/nQ4NDTEgAc8COLjvvreRkZFhgggBGPj3799Pbr/9drYYIRJARCOgnnjuvvvuAx0QC2vGRxjiowC8VkVkyERi+N8dUZaGeJAn30WghKeuTJuCE9g32sDbHn7wAm3ma68l0QveweWPfvBe0lAHblhtrEftAB+85Wt2LYYha/dnP5vZ99/+G732wY+RDbf/AMAVFsGxCGDE/OHmLMwt0PEI+i3Rl4wuBx7v4NyvWRACDgQBMNeFjkZ9TtIGtRDbROsCp0s8sr10RP5FgkcjKBtA8W4zY2qok0+zQHZp9qdrrDATu5/XBm66ytE6u1K72Ee1T1yBWw0C+Ps1rDxewAZGVEM3KK2W6bl9x8nGB29nwCpCURBwGJZH6iBAtaZTnQLoWrUG9DVNgLgZ0JrvvToBeEPp/Gkyeex10rVlIzF7hpjGCv6+Bgi0pv3Xcl0dLYDzb0e2w8U5oZI27z83/OPgL6h+ROS2t3Xw7pplEdvGT/2IMX70UfelRz5Hcxs2k4/s/86S9X9woN/BPVLmnCvbE1zfzOzv72enKji4Ifq3FfdKGEFwRmY6Sa2KuJCt+DKky2azMF5CuHfV7u3+ZoNBFlHYYfQ/6HPOXsAcrtDviECHgQvnL/w+NTXlREWfCHFYL5DgLUcUjY2qvpvIl3P2Y2LGnplVAIOgYcedE83u7m42B2XokZZh+Eq9Mo62SSoTiUQYV3gXIozSXA8lXr2WZK0FGi2g4oCJMVur1bRCoaANDAzAaZQB+nBGLBQKiFaiMObjMzs7C5pqOATCwRkAJx0eHnYKhQLFz+joKO6nNayhU1NTummabldXlwBb8TfGBgDKboALzDnbGwmg0odpgABezjNZJXiZMqJsPqHfQA55bELcYBfFMb/oldyIhKgF1lHVatUACMCNxNIgABofG1EaYkSqCLpMG6qmCQIBZMCQuPdwWgzhDRuZHOGEaNNcLsc2zfHxcSetQ6uMMRNjDmMaE9H7OXv2LLFScH70ohW9vT3kqaeeIrl8ntyycydDD04cP86ofkAH9PWvf53ccccdztDQEKh76GOPPaYBBAAd0OnTp+ndd9/tPPnkkxq+h14ADqCYD3Nzc/Sf//mftc2bNzPveox3HP77+vqQH3nuwAFSKhbZ3+D9DyABkQIPPPggQxjxHaJBcMEpFosMhMDlCv8X0SE49AljLOYBBx8AQgg6IGbA9USasOb0/i7+7/+7iOrgXkXsOaGsHjfW0v4+ZVAjDGhYAkoIEIK3TSOigVMuMdolYSAXNEzeaAn+XGLwwft8Pp8H9ytEqCPzC2t79Oe3fuEXskf++I/J5nd/mqy7+f0YF4kpUYS3PveQZxdtcQEVDew3+nMRYFfQCQnA11/mGE/zSKHhmLHXzLOhWY/vPqIP3Hy1o+cvERDAoxkR1igMdDFMrVqrgzwwoGJds2en6MSx02TDfTvZWqYRzWaMSyEfLwjAaHwMQ3nMskiAu29hz+GcoRu6ExV9kPb6lXZ+spEYab93LT+2B4IhjEUFMBB0YZ6c33vCxU7Qf8u1DjUzxLFtzeObsNZsay1wybRALptzQYdXrdVw7k2n3szwD2uh0zD8C6cY7wtw9oLHP36E4R9HZJHGtWtkz+e/l+LfDz3+hNO/+fpF5Rsc6IcocOre87jTQaSVi90yJwSc4dOkBUqnoVdvLrivwo6g6pG+0mssc1/216FWq2G8wZbCKAOnp6dDxxq8/Pm5KPBcBXsMzulBbBV4Lkn58JwKxausJ3BYX+Kepuu62dXVtepBgKSgS5Jx7qWhSvL82jNrLdBsC6joMQp9EpzLcfbgkXGwhzHdXu44y8R+uY0stHgAFHAWENHs3L7DmBKE7YOdSS7oj16cIIDs4sv4nx0nUMA0ahBwZXnGwYjLOTYu7j0YuXH585QtZ9yAvMhBAMZHJxMmiXZAJMBKAgEw2eCFnwYI4B0HnZ15GIbI0089xRYOHi1B7rnnHjI4OEQOHHjOPXv2LAVPP0J/ECXw8MMPO8eOHYMOCHnLW95iAxx49NFH9be//e1Of38/tEHo3r17dVxE7rnnHrtcrsBDh05NTZK9e/eS9773vcz4/y//8i9k+/btZMvWbQRm+29+85sEkQNDw8Pk5ZdeItddfz1Zt26UAQLr19cBkVKp5JTLZSiXhxrDMB9gMG5cfur6AYsiNcJ+90aVII2gx0Je58+fZ9RUfPETiyozhgBN9UQnQFuj8XsQ6OCh+8GzDZoqsVDjHR6AoiFSncQrIQ0Qock8GgLVXmBBUCJ52ryxqfipl9BGiKARf08CQHz7Z35WO/E/v0K2vfczZHDbu5jRPm5NDPqeAUuE4rJ/QbMF93RKGJ0b+2iU8cHDYCZUAOGFX7MYPzyjePJSA3nfIyM8yzUHACgoWxrgKY8ypMUZO/H0YX3gluscLZdP1J6i7tAAAEAiyrVS6YDi6GjQz6LsggoKIECuI0fO7TlK+64bJLmRy5jWimmYkdF+aYAA47ufM4bvvpW9B+cMrJ1piTMmmT/NPiMzP5p9x9rz4S3g1wlAyuLZU+7EC2fo4J03OK7tUBdL5NpnrQUukRbIZrLY02m1WhMgf3M1T8nw7y/EyUf+K504+ijZ9sM/5t77O7+xaL8eGhwAx2/qIADKUC6XM6AbFRpFOMcXi0WpaPfmGvLifxoGZc6Rr+wgsNJbJ4mRnTsSMhAATmnz8/NgE1hyzuKUv3CgDB3zUVoB3AHTTAKcqdiMklIOib71CyVzeqRIjYSVOi7SEheWrR9sdLgmXmzgmmz919ItbwsI4Lzd0V3YUxBJoCIsv6yRAF46IBwsIBjj57JP0pWyYVgqC7q3HBwEYEYPLwgAY9fMzExkCJs3nyQbZVB7XMwggEoftbIdZPoKxudisZhdv359o5ugy3m+BSAAvO2zmQzj35+dnWVG2N6+XgJNKRxy8rkOe3JyknIOMQhZUpQLOgEIB0IIEdKdOXMGvPXksssuA8pIIDYCRXKAAvMLBfBQQ6yJGfc3XX454yA7fvw4ueKKK5hoGkTMqpUKeemll5hx7LLLLiNXXHElewdAitHROjWSzPyWaWOZ9cB/eJINo/TrmUQBEPiOG7UYn2lQWgjQ9vX1MaMKgBcszAIgENEPXsDAH/3giYxYFAWB/Di1ButD/mHghg/QaDRXQru5THNHpmkChGgAEF/7wR+iJ776t0TP9xKqGYTq+DHZv5qOMYj/1//VMCY1g+hGhqzbfA9Zv+NdF+ai7biwvdfsmuALQn+wH28lOJ1QYL2y2SzC8wIvbbLivyGiv1Jt3cyz/hdM7D6kD9yy2dE6ck2BAGI8gvLIcR1X0zUN4spMgJi4TGRYpnKtpgOKKwPADAH2iLQ1i3Ejk9Pffo6M3HINMXp6GaBq6IZlOzZHFplnhYfUrS7YKPJIFAngOGRiz6FFkQCmYUZGH8TVb7m/l50fy13Oi/n9fp0A1PXUN/e53dsvo0bPANMku5jrv1a3tRZAC5iGCbE9alu2W7VqTe9/xIXrPvPcJYZhEsPQF2mp4Z1wXbjg8S9sm3Ic+7OvHyTHvvoZqncNkn//0rHGfoqzy9DgAO4d1Vb0LNaLSqWSAd0njK94B6L2ERUQZKBtRRkuxjzjPNlXe51lbTDeegJwGhoaYr44GF/FYjHQaSxIa2DR+Z1S0GWEggQw0GFcJ9GfUmEmQJkk77SMllRQ5oi5jHssxLOhzYG8VisIgHUDHD2w77VzXAMIAk1aWhRj7YxmaGc7tftdMFSD/a3dBvJ21hPrO+zB8N5v53tFVIEK+NU2EAAXQI+BirXL/Py8MTIyIkRc4e1tg8MI33k5n30LPPMEjRL/4FxxsZxgXmO+Skd5DdMQUAJnGzYWGPkgoCQbLpkWOtpK47dsu7SKDkilj1rZDrLCOIVCoWMRCOA48ERPPRIA/cINyZ7LhktAqYm509PdVWm4vPNOFEZlQQvDjcYsGTZKoQmA5BjL8/MLhkvqIAC+0yhl4cr4P/KAkR+T1TQhbGYwPQNwmuKiU7NqLL0Q/pah+0prPnCxbBZairpAnwIaUGmKmiFf8EPCIBzkmc6NgmZPT09DWM0wjMCLmh9AgLc88ucC56AdWxINgTVIrIFBAASeGRwcZGHoAIIQxo08BZ++WF9F5IM3wsEfASHWYz8FE6fLZ6PLD0DIrhtR6USZvvI97yWv/NM/Kme5YfMPkt7Ru4iRy5H+zeuIke8kekeuno/LoouIZVvUsTFpiKsRbVGUgP+FQmQ3LCqJc/tJeXX5RH+V6gZaFRXjeljm408f0gdv2+Jo2Y7mjSBc5wQ6C2I8iPcmjdxQapQUEgMEEDRAbIi4LjQcoDFDTj22h6y/52bi8vmEiBKvoT/q9amAALWqYeqrGwRQmR8pdOdaFhEtYNmWkc/n2bpdnZ0hY/tPuH133MgE7NeAgLWhc7G2gEZ1UIywAwCof5p2jsAuoBFQ5jCHHP8dF+0oDP/4t/6RM/z7+2Dfn3yEWrPnyLv+7CvuFe9+h7gnu8NDg+ADbgkIgDLAGOk4DvQBmD4S/gYvbdzXV7NQvcoYT2LUDsufU0Vo7TaKqtRXJS3Osl5Hj6R6hwABhoeH2X0JEScw4PqdQqGfgHEX5VjCvWHB1BBogIu6t8XVW4XmA3mBmhrGzjCjHO54aC/ct+tU4E7jLO4HAaD1mMvlVl0kQBLv5Lh+kPkeaxXmbalUSmVtTIu5Q6bsF3sagGPol6b33xXaUACMYJ9p/oChVsEkUU5tAwFg4PPz3xcKBXN4eJgdKsrlsvAuWGREwaLvD9vCQgyPzLCDj6x4S1K0hiPJTKzWCwLIiNl4u1TWsBw3DFpp/I57t/i+xSAAo16KKwvaIZ/P69lsFki/Cw/wFDUBQFUTG3LbThAgqj16e7rLce0V932hWMxAaDwuXdj3mYxJRoaH2de4NDiOA66y0H5MCwTA+yqVShZeJfh/mqLj3rpGLfR+UafJyUl4nikd4KIOHXFrhz+0dm5ublEIdxjwIOonQ7vkbYuw9F5AwQs4IH0UAMEMp6ZJAUDVoCcxM4PbqGNXq8SpVgn+ZT+VCvuxqlUq/vbC//p7cuJv/4Zu/TefcYevfQtxqiUydeI8IU6N2W4JMYje0UEGNq8nej5PjFyeuLbrWlyMj2tILKEOwrpfqzGvwcAxjO859VHsWoW2Y8Z81yVJqIGY13qtBnHjpNOTIBJgcNd2m5pm4jwupgf9kQiugyFAtI5shp5+fC/Z8MBdDPisVa2GmKpM/ROBALZFJvYc0Yfu4ZoAtaqRMTNt9aSSqZtKGj/IovLsWtp0W4CNbQ3LYAfL+NR3DpLOK3tIZmi9s6YNkG5br+W2Mlqgo877Ty1Q/8BbpZkP9/zPZrLEzCzdP9My/HuL+MbTX6andn+FbLj/ne57/urLrPyQtRscaF0kgHg/DJKUUkZ9K/4G5xrXdVOJ3m+mK9rxbBS9jOr7V7pHMcrHDe1ScwT2FpyZ2XnUdd0k3qhoQy8zRNCdTVZsM877vpl7pr8MggbWF9HNwEAYvznQA2csRBDDK70BTMTRGmHOIY98Pr+qIwGaaW8xtxoidoqTDe0OkCUNwC1uXCkW7ZJODhsu7K9JKLlWQ8MtJ2CkOt/aBgIETSBv+BfQUr+hCp0ta9D3Dgx4nGEziuOR93L7qwwsb0gYQAAIt2QyGSlFe+97MFAaqg8XaD0aSbwomRAkxpf+v4PqBaGt2WyWcZTzsLFU0E/ZdmkWBEBbMPnrOrUKE+fiYWQaFgqZkK6VCAKAFWOsRZEAUX2TDghQyliWlRgE6MhmmFYAPpjbhJBIb/w0N1m/V0mcHoHsOPemizrMJ6Uk8uYf1R5xwuyYjxAsFyK2uLClIdSdpJ38z8gAEGg/HH7z+TwDcuAFIxt+/sjHP6G//NW/1a5/6GfddTseWkTLQqCfUasQp1Yh0y+co65TZQ7drqsTLdtBBresJ1ouj//DMwcRLSBZYpRBWF9jwuwERZRUNADqlZQ/n0clAHSQfpe/HyaePqgP3n7DGgjAG8bPWQ8OdUM3KLUq9OyeY2TTg3ewqBrbqkeOyM6FRCCAZZGJvR4QYJVrAsRF0ci25Vq69FoA49s0TGpkDApg9cxT+0nPjuuJnsuvAQHpNfOy5KRpOjM2rUV1EJIxM66ZydBatepaEs5EsR3mulQ3dAoAABpC4oOtuC7ua/E7WjKP/7D3l6ZOkYNf/FFKNJ189OWXHUQ4AgQY6O+naXm7RtUd9yt8RHQr7mmgucxkMtWgKNu6yFI9MBDRwyJy1Pv3SqUS61gV2x9tSJAmx3PUuT4q4gDGTNw5PO3Hau7V5kI/eH/H93iOOyxKeaYiPTfQSTsdoH2EiiXu7TB4x9lf/N1mWRb0J9hACbovolww6kYZdAXjRNg5HW0HB1K/Q6rsEMJ4hgOWTxdNtHlD+wzfe+lOuIcuaFDgoMbaNc4bOgAEcNJyapStb7PpkkaF+N+LcS/ETuv7mgOK47rYXMwnDbtCs+MmroyX4vcXMy1QGmMu6ZiQZcIR+bcNBAjyXPUa0LFoBhmvVehgGpWiFOABwoBqgrc7qEGxGQR5bnpDOhtcvx4jPRcEZcg3DkadnZ06QAB+KJKmA/KWqZnwkYslEkDQ04hDo1DKlp0M3r5QjcqIe0ec0VU8j0iA0dFRbEwiwoVMT08TMI6087MSQIBcR5YMDg6yas/MzIBuKPCyINolTfQURvCBgQF2Lq1Wqw48S2SNyHH9hIMm9+LQEB0SBFClIeoUhejGjcdmQbm4Nmj1982sad/42H8wX/ybv9ave+hnnMtu/p5FIcGcKgo3JZj+KbiBKYDHaona5RKZOn6OuBaAAacBDAxsHnVpJkvcbJZRBwUJDIv2wH6jUY36ueXD2qsZ42hSAEGUZWL3QX3wjh021aG9vvo+UfoMSWrjF32GKDAiUezZGTpx7E2y4b6d0DYhLtQOWgwCOFaNTO59Xh/mkQC1mgV9FlBOJAZ9krRJWs9ECWqn9Y61fNRbQAhfU53S0thZMnH0NBm4fRsb32sGZPX2XO4nhPFflONSjurA3m5mTLZng/qn6b7h1D/YE0D9c6GNHVKpVhhVZlKqH9myHfrrn6LFU0fJ3b/+m+4NH/uoy0EA0Ke0xZiOOzvuunB8Q5lh6JydnYWDBHu/MHby+w9z5vIYTBtOXrDdCaO2rJOXbBu1Ip2sY2HcuznvO+4ki/ZxYVyGYTOIxgYGM7SXrOHTXw68Vxj2ZQynzUQ+JOGA51o1GaGhBm1F0Miz87SGIBTKOPPh9BJFBR0XIZ1WP8b1c9j3qANsPegDzJ0oJx7cIZE2l8uJSIBVBwIIG5usLphsu2JMCHuB//7tGTOM0lPQ6gpAUqxTghLXS4UrFivQ/HrLjH5gVAa1Wls53kVZObOAl3bXS7va0AOEhgTskt7IFG99hV1K1BlgWNp9I9uHSBcHhKnktZLSLicIoGozpwsLCxjtygM7zgjl75AgA5/fUAY+fT9vdlKFdXQCDh8w8ochx2JjFR7o3jKjIf3PCdARC5DQJUjL+xxlwYYg4/Hub9tmDGZpTZyVYHRsJiojrh26u7uz8/PzsXQuHARoZFcqlcnMzOoEAYqlMvgME1sI87kOAkExfMShLqqd0+TdhGA3POEFX+X09HTjohLX13HfY03CPMVGKsI8/c80K+rE1yZ4Hgd648QBJt76wyNnJUUCxLUvvm9mTXvk458wT/zVX+rXvfunnMt2vi9ybwMtBsAAdsjSKDV0A+HMRKOE1goLxCoXyNQL54jDgQGqZUn/tstcPddFbF0LFBiOEhYOqrsqjZDIo1kQYHz3AWP4zpstUvfSW3WftEEArBWY1+KSLAyk5/a9QPuu7iO5dRuY+DmlmtJ5KUkkADyzJ/cd04fv3cmMBY7tUMux9NVKCdTsWF11g3OVFJgZX1wHNIqsxG8+tpf03bCJaJ19a0DAKulDbzH9IABbOy4xsWdDN+DwwYwkoO9z4p1Fo3uaU//A+I8f76daqZJqDUHX6Xr9hxVo7PlHyMv//Ls0t2kL+ci+xx3TMJyenm7aTloFnC0BAoB2FeUU+gC5XI7AyBpmyA6qE6xXOMvirq3qOd7O6alqWAkrG7dnMPBEpME9ghvDljgU4WwoHBqbbR8BusgARs04JaJeqnc5P30qqHyz2WwF9yvODMDOZVGOUQAfwu5joq1VvWRbNca6urqyOGtGjXvcgTo6OvTVDAK00hgq1g7ckTE2wBrC746MPjogKoYBwXHBA4LKCfmjfzBvcDcQERytGhPiPRjHQL5QVA971KIoE1EPXpdGvdAGmN+eOkZifoLKKw26pCTtcrHSAsXZZ5K0lewzYUBz2PNMIT2IWx8D0TthfBMHAiVSHOnexTfooOLl7pYRD41rCB62g5A5xWEBTwAAIABJREFUljRqw4syvEctXt6wNC8IEBbNEFdmfJ+UmogvetgosGGwhWM10gHJtFFcmmZEmuPy7urqgpBJLUqbAAeZYrGYHR0dbWRXLJbI7OzMqowEKJXKZjUhCIDZl8/nCMTE8JmamgKdSyyIEtcPst/7I3TS1IfwliHsUNqMqBMOqgBmo6hn4jYZXNTA38o9cB2AMCuFDkimD5sBV//5k58yj3/ly/q17/pJZ8Mt36tmsHVc6hAHxn2q6ezwh4st88CAYRYimhPHThHXwlCmRMvmSP+W9S7Nd1IHBP0SAsP++gM0YELPtSrKKu2x2CzH+sTuA/rQXTttpui9Cj+pgwCaDsFlHLxZH9SsmgFR4NOPHyDDN19FzN4+FgnQHhCgQib3vdAAAVCe6irVBcD41g0dUZerMophFU4NpSKDFgjn/Uw2Q6sz0+T8/hfJwJ07GtEul5oRWanxVljiQBDAtrV6XOrF/WGe/1zfplarEdsjspm45qHUPxYBAIAgQsd1GGV14ncoPOhYFbLn8++nxLHI9z/5lDOydavT1dXZoBhRyKqppKVSKTs8PCyEgqG/Rru6umoxdImh78SZFx7eXs70pgqY8sPco1lKmy7q1UEgANL77xHCYM+NmXCKgWdy02MMdgbYcuL6qVkQQJWX2g8CBDmEop0Ex7vQH/C2NQyafAyFtlMrjdIqQ060D2xQoGz1e54jr2YcoVTK0qq07aLQQVvCWA5qsSROtGH1F7ZE3MnQPzIRNLJt6TX4w2jL6ctx92BrTNJ3qc47lBd3T6xLsM/GASSy9VNJd7HRArVr3Ee1cZx9yPtsKAiATRnU7H46HGFcxyCWEUoVL+OK7EDsFpXdS9sRpgsgM6D86B0WAwxsDPAwICCK0zsq0sHLc5bWQp1UpFhsFkIQ91IGAWD4BF8lvCewkOIgIcJUZcZQVBqMB+QZhQZjroCLfmRkpHHlgtFodnb20gMBKDvYkr7eXtaswrOj2X6Iex79hAMBBDxxuAIwhjUHnPK5XC51ECIMvPPzOcq+H4dUFU+qsPbwgwBpRkLE9UEa3zdDs/bop3/CPPYXf65f+85POxtu/T4lEMBbdrb30QvimeD7hT4AwAHsN1ZhgdQKc2Ty6BlCSY24rkEGtl/m0mye0I4ceCtxSV4iMBzSPkxPAOu3bYE8LP6+JwMChF06Yb2YOfi83nfLjlVrmJUBAXDA9ob7irBa9AE6l2j8X4a+uLRaYWH6OINT27FB9UdOfXMPGb1nB3GNDKlUyu0BASplMvns8cUgwCrVBRDh/EkiTtNYS9byiG8BLy3Q6e8cJHkuEownL2VKmfiWW3kpLrVogGymwzUMndH+1KwUPP95l7quo2WzHcQ0PdQ//GxpWzbIgdgmDRCtXSAA3vfiP/02nXzhMbLtRz5GHvqDzzFv6XZ7cuJ8hvd2d3ez/bVcLjvz8/OJo235OUWr1WrSPPTtnHnNROp7yxl2HvMabfAuwavPI46ZFkBa0R6gzCmXy9Uog1+z9VUxQon2sW0bdEAsugQUU3DEDppXONNxWh8YyoGOsHkYx06RFj99GuPOC0YE2a6EXWe5nTubqSvuxhi/zUawRJWhHZ7smIuwhwY5S6u2j5ehBAZ/eMLjXJzW2TgJCIA6JGVcUa1/WPqLiRYI9kfcH5fT6UllHDChw2KxuERENpvNApkPRYbiFlzZweHzpGfGwjChobA8sdhgEAehqVFAQBQIEBXO5kV6vCAANiwY+5KIt2BTw4KZZDFIKxpBts+C0q0EOqBWGj754g1P0FDBZUz8SqWSGR4eboAAhUKBzM7NkTScklT6Jw1NgFK5bFaryeiAcLCBh1JvTw8rtqwRXKWOUWkdx9Expzo7OwWfIunr61tkEMbFKcl887437LCchM+RH5qY10+z7eCdC6BEQyRAWoBYs2WTeb4Zaq9v/tTPGM9/6U+Na97xSWfjbR9MDAIw4UzTpIZpsPlcLMALnDJgHNGahm5AvJyATxuCw9X5WTJ57BSxSkVWxZGd1xKjp2+RwLCmaXAbDLXwY28xDVOr1hZzxga1GcZ3lAAauHsBrAd6xzgOmTl0tC0gAKdHEiKBrCreMFaZ8RCURgoEuODdzwCcKHDFC6qAJgqBHh3ZDD39+F6y4YG7GLBYq1pKegC8rtRU5PJ3ymUysf+4PsLpgNilsGbpwC1Wmy4ADsWg5VCJckk6JtaeS9YCWOsymQwTPHUqZXLm6QOk9+YtDsTS10CAZG26XE8FgQAoy8UU0YH9N2tmGSBfq1muZVvxqLlChwQBAFj/8UOJtmgPaDcIMPPac+SFr/0C1buHyE+eeRW86Us45hWqmjgp7ny9vb1UiOZCzNVxHKgHK525cI7hTnDggWeOEDi3xHmrJy54ggeb9YwXrwwDAXCPQL1ZRGi1avm5x2W83GWrFWX3EHk0CwLIvMP/rmKx2Lg7y7BCCKM+12gUHPuhYy8tSifZdo5KFwSS4IDMqZ+YjaGZaOg0ythsHnH6DM3kLwzzSQSok7wXaxynB0p8N8ecgL3BC4qkbXxXMf762yEJcJekLYOe4RqLqQGdaZUrST7c4T3VyBHVcoQ53Qflww4PpVJpiWEzLpO0QAAYy2D3wGECBfQLDUVVXhwegjZN73NcjEX3Ry5ETRjZjkxi7AuqE7wquIaB0gHKv1lc6pEAy0mBEgQCLCwUyNz86gQBypWKUalUL7hBKaxEAAF6urtId3c3e2p8fLytokZJPfEVqsiShh2WVcFBLgymRLEWVdZWUmOptlGS9M2U/7Gf/TnjyP/4E+Oat/9HZ+Ouh5XXU1Fe5h2bzzGDP0T/yqUy9AIah0Bc/nmkHGiDEHlGYJRA+srUJDl/4CVCqU5Gb99MjK5u4tquCwFBuJkDDEjSLt5nwkAAHFZhGIgSsXJtm0zsPWQM332rsucd9tPqzASZPPwqVBRcqhlEMw3Sd90g0fQM0QyTENMg1DAJRIcDuDkhCkigwUAcQhw30FsIxgWcCeoCWILPwiNfgL8B+I9qR+aFTii8+mPb28tbj741dINSu0rPPXOUbHzwDng7Etty2gQClMjk/hf14XtvvjDeVqkugAxY0+xcWHu+uRYA6MU8LLN1LvXZU6+S+Ren3P47t7prIEBzbdvOp2GgptpSkPli6UMA72bGZGFbiMxLhfLH10F+AAARfVj7wwThRbR8O/t533//IWrNjZPv+9v/ZV333odgAE1snEpabtS7Wq1mhoaG2JoBZ4PJyUlpJzjP/d32lx8GW3jJpuX9nrSO4rk4p0jZ/MNAAPwd7ygUCoHRyjjH4K6RRntwAz0AmziDeSj9EYx2UfREKvYMASLNz88biKLnEfVOqVSyZRwecHfq7OzMQt8yqh/abeT0a0x5yxbmZOr9ux8EmJycXE2OXAA0Uhmv/j4VawPof9pJX8NtnrgvKQPOmN9BugJJRLSjxngzdFftnh8B/QrB7GURX5Zdv2XSNdMHMvnLpFERQGfCF0F0OXFG8LRAAFTILzS0sLDAvADCNgBMKGyISCNz+BHCO9jzBOARhMp5G1cWCU/L2BhK2yDR4ysBMV4JkQDLXQbHcWB4axyK0XXz8wtkfmF+VUYClCtVo1KpJAYBenu6SVdXF5qh7ToVaYFzKDw8GrCG4Ed4MONfGHOxsWP99Htbq9KEcU+fyIO5xFLQSNKMEV3lPa1K20wkw7c/8/PGof/+x8bVD37c2XT798caf4PqwC/2WkeuQ4DTLJmu6Ywznl+AGodBpGfPwESskYbAcGVqnE4eeYVoZo6M3rmVaJksPLohCEY0qjlBBhuZNsWlED9BobbYSxD9EXVYda0amdx7VB+6py48K/Phnlfa/OnXyeyJs2TwlusdTALLrmrIb+GVWerUasR1bJAaEWaLolC3QhOCd0dHw5Dua/pcAASabriakXG1TIZm850a2sV2bEbjh/LwuikfuL11ASCCcsdF/ABQMEyDRU7geQBAEIG052foxOE3yIb7b2F6AGGGoCXth7HAP47r0oxpKoEtTqlIJp47qY94QAB2Vlp9ugAMkGplSLjM2F1LE98C2M7Eegej5/hTh93eHZe7tKPrkuCUj2+hlZ8iKArAtmyNrk7t90aDm2ZdlNe2LLdmMR3IlnRGIABQKjPuf+j9RJwVWlKesEzfeOKL9NTevyFXvut73P/rn/4/Fj0a0CZLyutPI3N/jqoYzrkwyomIW9ACFYtFCDNH7ncwOGFPiHo/ztbCkJgGH37SDoJBRYiEJs1DPBcVCcDCKCwr9LzKdRMsVd5zbmhkRkjuVMFAo6h3RdETc4elTFRUvIpxU2gszs/P04GBAWA/zIEFgtNx44idyXWd1S2OEistz3RBR4R+ED9YkHDOwXf8A7uWzc/pjJKWXe4cBBK7DkASCNr6x5PX7ualRMVzU1NTqwYEUDFCoi0QtbyIqpPrlIn1Cv8KZyKc5dG2zc5F1ee5iC2ASaWzvBAwDpovnArKBKChWp6g9M0YoNFnIgorjbIkyWO10wKhPwHmpgHWJmk/8YzK+hsKAsSFv6UJAqDgfqGh8fFxNGYgJ5xK42ARFgiX6CBsFlwII3QyY0Iwj84YT8NmBEC99eCGj0Q8UmsgQL0lAQKAU1AYHWZnZ9sqhoqx4DiOOTAw0DAAzc/Pk/mFhVUHAjQjCoy+gP9tb28v6ezMM2N5q4R5w9YCVSO8ypoi0vL1BEDJktAvFYqupIeLqDJ7QYDVdoBEvZoRNn78F3/JOPj//pFx9QMfczbd8QOJQIAlVEDFIgAAtl8IAzy8/uFgDuUcGK9xgOJCzC7+LgSGwRZkTY+TmRdP0/5tm0h+dCMDk6qVKqMKiqMICurnKO/qTDZjWDULInuhlhKnViVT+45JgwDCs+vsE4cZ9dHQnVttakjgg45DHMsClw2x7Rp1rCptgAV2HSxAOAAzUrnsf3Tw5mttvbMrFSsPDuC6plPLDr9co339YIHgSD+//zjtuaKH9dnCwoK0HoBGNVcL8MiVXWecYoFMHnhZH773pkWXHcwLOEdompZK+8iWJ2k6Qzc0zI2WWe2SFmztuSUtYNkWE8Kur781Up6ecGePvEH67tjWCMQRD8HYfDHRy1wsw8EPAqzmCABd05nXP6UaM/5bKQijRvUzAICOjg7QrbFkLAIgBgBAuuWIBCice5kc/srHKdFN8qmzp8uZXG6R9LPQwfFr+nnPrqZpGkEsAKpzATpoAwMDzBgrc9bHeRfe31H6ar4zNvTYloUeCOe5OFuBSnsFgQCyUcA8GiDQeBxVBjg0ennHZWwNcYb1MM9mbzmiKJX95UXaubk51xvJL6tjJiIJoiJfMeZQ5jigIK4vRV/B8UtoHXkcchidM+ZAkDGWnUV1nQEF3F6xxP7kdT5thhI1rh6t/l7Wq1wAKsttNJVtD4A0ANCiQEmMZaxt4syLtsDvYfextGypGFu4p8msq0H1XQkG7LRpgVAntIlwLOP7IhUCzOJf2f73pxP5cR25ZddW8JZPdg6Cw9wKmoDtBgG8QkP1S0jVwabQDI81FhgeQtcQwcEgy+fzCB0rx3mTcOQdxpRQQ1JaIEDSDR5ttQYC1Ic+jwSAV4CSJ0HSBcD/HMYCHAL6+/sbfldzc3MElEBOizyXwsqeVBNgfqGQRURDs20CEKCvv4/kc0wgte1eDO0AAdBGYRFTKnMSh4BSqZSqe9tqPkB65jI7MMNjSQXQ+84v/4px4A//wLjq/v/bufzOH0wEAjAjcC5HqUZh5AdIvYgKqHFJheM/vPLrNEAUDoNcXLYxhUSUgFur0pmDrxLHLtOhHVeRjuF1BAKDlWoFcSYQiZIqKw40HuBh0VTVNZ157TJCe02jjusEetQ7lQqZ2n9cH7rnAt1M2JxnwEa5SMb2HKfd1w24Hes2SZVTdQ3RHFuD0PL086/Snq2b3Ez/cBrvkfJE9xura1aNGUTPPH6QDN10OTF7B0ixBE0IuT5qGgQoLJDJg99dAgLUajUd0SOGbqTRNqpdpJw+SrdCObO1B1raAoL+jImeWxYpnDvjzr88Rfp3Xe96Df5eQ/MaENDSLlHOfAkI4NirLgYARnh4/WOPg04s6OKUG0LxgSUAgF2nAGICQBEaPnjNcoAATrlEDvzFp2l17jXytt/6nLXzEz+u5J2KcmNfx6dZwyjuPUCmu7q62FiD/pSmabWwdoNxAt60KsBwV1dXFufAtI2FMBDBoYJ7ajOwWhjRuP1AD2JKUBxejeRBvPQqXPWwSaAdeGQyc+JULQs38MfqSMTxi8cZL+Oe95YbaWdnZ+18Po/+kAKTxPMyoAb6GLpEUbYcyXYEzU0sEMMNwYF0NSLyIa7vVms0N8ZmR0dHJg5ghJ0mk8ng7huqsyjZJ21LxnUbAJ6Geu57bXmY21hboiKeVOZJVEVhs63rZNeFspN80oqWSfJu8QzqgXkaBepF5c909UwTdkC0PYA5MMYsui8JQA77n9AUSRDhwYBvFrpU/4DmF/spXhkUmddMsyg/K9uXAAFqQZWPE3aJ2wCUS8yNuD09PVgYBFKKkLBEQIBAf4IODSI6ABoBUQcRmbA3/wFofHwcnIiR3HRhbZM03M8vrgwEvbe3V1SN/csnQ+KJFdefy03Fg/KhDEnCCePqJvs9xgLO1ohGEM9AFLiwwkGAtAz/3nYCCDAw0I/DAKg13Onp6baGMqoY4WX7NyhdmHbKcodyXiQgQAPQg+hcJpORuvA8+au/Zuz//O8bV933Y87ld//bRMZSx3GMXD7Huhw0NbhASBrpAaCF0gYwEcFKmUweegXoAhm57TqS6e0nVtVyqzUpiiB2wAk7VHrFbfl4pRkzs0RoGEaEyede1IdjQACAClZhlkwcOEl7tm5wswPrErVn3BzjOgasXm6pSCcPvKR1XTfkdoxsaPZ9ciCAYeg2czVleyU0BEBxQE49tpeM3nUDcc0sqVTKbQMBrIU5OnXoNW3k3h2LIgFqNQuBJatGHDhgPMYNhbXvl6kFbMfWOrIdDNCE38uZxw+53VtHXKNngJUIBv9LQXR2mZo/9LWyURdBfbNaIgEYLYKZASUbsWq2W7OYkHhbPmERAAAAUADsB1F7/7KAAKUCee1f/oqee+mrpOuK7e6PH9md6M7JHVASc2sLkLdcLmeHh4eZ8xAogcL43JN4m8KQhvUId1ict+Ewk4Ixl+l5oTxez1lBNQy7Ae7jUZQ3SQZnkN1EhT8fBivQTQgqnzhDclAZZY3QvN2hvRF4BouzAcl6oqKMSLuwsGDD7pTL5dj9eWxszM3lcmxc43suqrrEkC8jrhpVVhUQBudUpI/zto6iwxHRAHGUNqsVBMC84dS5DFALc7ZVoQxKMtda9QzWDRnqLswbHkWUCtVPXH3SABNU5kJceZJ8z6mhQL8G+tWG83ZcXoL+Bu0tAIQ4ClhvnngOkXFY92XBacEEceLECf2ll14CqErWrVtHRkdH3Q0bNkADk0UG8eiguCqk/n3c+ixeGAoCxHHiy75ApWZCWLW/vx+X3MaBYmFhQQkIwEDGYh21UMsCASIcEAt2UDiPFwTAoJiYmCD9/f1s0ywUCkoIp0w0QNDGKmPwFGExaBugYnwDSu2gvdJAAESSQFtChlNQZYxGpeUi1wZCGkW6mdlZUiwUV1wkQKFQzFh10KIlH02jZHBgAJReAAEc2dDOtArTDiM85mvYRaEdRvioC5W3/tjUVpmoVFNRPU/9+q8bz/7e7xlXvvWjzhX3fCToAhMZ6eK4DjV1kxoZvgeVylgn4X2VynrJBYU1Wiy4k0deoUQzyegdm4nWkUMEHOMO1TU98OLFL934LqgsTEzX7/UAQz4iGryXOXDOTz730hJPc+/8wx5qzU5q00dfI703XuWY3f2p1D9ojnNj8YV6OQ6d2HdCg4Dx4O2bbc3MJFsaXELNzNI28WfmpVeCSCoCKcCPfupbu8nGB+5m/VKrWtKiwM1GAljzc3T6yOva8D03LgIBLNvSXIdQ0zTazomq2gGyVEyq+a6lb00LAARg0U+UUtt2yJlv73P7dl7nYl2S+axFBci0knyaQKN+hGf/agRodF0npmlCH4d5/XNaPflGajYl9gfToJlsfX8RFEACABDZc77qwKgABuyndDaQrY5TnCdTh16mJ3f/AkR3yI8cPFjpv/pq5f0Znoy448YZNcPKBW/DcrlcLZfLZn9/P4vcxPllamoq9M6uYhzGGRuGYeF5K8683CDMqFdk28ybDuf2MIohfAf7Q6FQCDQIRT0bV5agunNvUpzbpPZ05CHsGyqGLm/ZZLjD8Q60fVj0RZwNSCWSgr8HZ2yju7ub3UvhOGYYRsOGwil92Bir71F1AxvS4veo9ovSuJSxu4i2kwVQeNsFRgxwba1YIKEZXbS4cdiq72FfQt6wLwkmDninB/VNnKNxq8qYRr4wuEcZqdHHSDM/P58InFUtYxx9l2x+smNTNj/ZdGJdh40VwKYMLZCgP+IaeMzBuRlwWNhzsBfKrKto8/Pnzxt79uzR3vrWt7J1aHp6mp46dYrOzMyQHTt2uNdccw2LCmgmOkO2Df3pZPdZigU+6ADA0a7QDRbe+vCkT1rAsOdgSK3VavDoRqiFMhCAhQUHgziUFe/HAQa8/0HCnt7yiU0Ce02tVsMAabQLqFNAcSg2LnCfZ7PZxBM/LhogKQjgrU8reNhWCggwODjIDggQxiyVSiSfzzf6SvBkirZQBWnixjoMrzjE9PX1NYyM0zMzpFQsrQgQoFAsZSzLapnhf/GcoWRoaIhkTJMZH1XoXOLaWeb7VnpR4ADNBZ6YMFTQAaeV7xf1F0h0UCSXDDAo047LlcYb1aMK6D392c8a+z73OePKt/yoc8W9P7zImA7aF4owlRBvfdS3VqsxwzEMFExMvhhMBdRs28Doho8zO0Wmjr5OtGwnEw92iQYPGixjiyiCwG2vm7ru1GlHl4gTCz2CoIuxX0PALizQqUOvaMP3LPY0R50cq0rsUkGbf3GcggZo8NbrbS2Xb7a6oc9zeiMYgPzAB3VmJrTJo2+S/puucYzunkQXfniX4CISVQEvbQ2MOoZuUOrU6LndR8jGB+9k1BC25bQRBJihU0fe1EZ8IIBtO9R2LD1jykXFtKzTJDKWEaiWyGYtSZtawEuBVi2XydjTB0j/nTcrReKsFs/zNjVpoteEGfNFZmFgy2oCAWD4h+c/9jJ4/bebLpO1pUuoplNoxtV/dV1xVg/dZ/xgwHJEAbA9ujBLZo+eoZOT/9sdO/YY3fnxT1tv++3PSkVK+gdlEnoekQf2TZyBcV7BGSOfz7P7RdQ9OM547C1fWNmEcx7usgIQCPK45Fo/LBqZ58s0AnGP93u4c29Q8DvAgRDCuYvODKpGIn87h3msyxqWRX7cHhFqnJdZdOK8/EUevP0DI0Vk+pH3E4zhkbYi4RVeLpcbdLpw4kMn6XqwQwzagdsyGGVolM0nLlpAeFELg2JYG8p68cf1gYyBzq+L1m5Hurg6BI1vULD4RW7RtyKaR3CncyFlOKQiqoctv/i3GSOuanmbSS/oZmA/hPGZO16xNQbfoc5YQ2SMyc2UQzwLkCvMUTmN/FuZB28vaCtCbKGx98IGDRHtACofOJfiO2aPVRVKj6sLbLAYh3E2ZJRh9+7d+vr168mVV16JvZdFnaM8k5OT2qOPPqp96EMfgvN46mWMqwO+l9VkoTCAB4WUCSGFsJdhUrcCBMD7AARYlgXPggYQUCqVnEKhEBkRIPjy4i78eAc2MExSdJjY6OIGkwgFw+bDeZ84ZSRtgADwgDBNMzEIEIdKpwECyAwg1TQrAQSAQNXQ0BDzZKtUKk6xWLQhoqhal6Tp6+cVXe/p6WkY2qenp0mpxLhFk2ab6DmhCdCswG+ilxNCdI2S4eFhJrKGRXx+fr6tURntMMJHtY3vANcSOqSo0NTVDgJ45zJAgEKhID2Xn/nN3zT2/M7vGFfc8++cK9/6Iw0jFhPkckmQsRld2aCNgRE4m80yWgxuGAjUA0g6N7zPwevccR3NoBqxZsbo9InTZOCGK0hu5DJSq9RgIGkIBwtDPtzUAWQILQJQJsOKohs6u7wGlcsPAoBuZubQ69rQvTfaTrlMrPKCNntijLpWhTA9W5olvdtG3PzgCKnZrpIhUKVdODcj9vuwdZrSwoI2fugk6U5IRyTBS7+IMgjGUHBS2wuzdPzQa2Tj/beyaC6w6hEaTPXkr3OzkQC1+Rk68/yb2vDdiyMBHMelll1bFSBAJpvR/foYKmNjLW17W8CrCVCamiSTB15x++/arnRwWQMBmuuzOAAAuQeBAFHPrZQ+gcEEhn9N1xnFnmVbSmOruZYNetrV8rk89lL2Jc7pts3u8rHlEhRByxEFwO7Ic9Nk7sXzNDNacg//zWeo0buOfOqNk+UkbaQi1OvP30tlY9t2RlChzszMgD6xGhQhIeOFjvdg34ajS5wxRlAJCo96QUUiKIRgcMR3cNYRUQX+uz7KJDyWYUfwc34noYvgRmoeWWXj/sMMgwFOGlI88962l6EkiRsLMv3AdSMC9QNkQACUgVMzw+E0FKQSXv5zc3M6p5XCO6Wi+WUN81GGd7SnoNmMGm+yegpxbS9D3YI7JOaTALqgtSFLiRr3/rS/xyBH+8rQZwkxVewHPIiDRXIItgpZT+y065A0PwF0iTpgnZGN6kn6Tv9zMnM5rXelmQ+ozbjTduDagHpBM0IEfOEei/lQLpcjtVqbLSPs21i/o9YsrBn79++Hhgm8/uHRB4dXnB2w9+n/8A//oL/73e9GRExiur2k9YhyEPXnCRCgGrfJBhVEdgNIWgkBBAwODjKBQ2aMkQACZN4nAABPKBmLCvAjUWF5oYHBH8UFJbBZ0a6uLlZGfwibTHn8acKiAbBRYhL4Dyh+g99yUH+sFBBAHCCWCwTAgUdEhaBfAQJzPoH6AAAgAElEQVQUS2XmZdTOj6ZpQNabFvhNWmaAACMjIwDxmMi3ihE36p2ym12LvSiYbonoU0Edi3KLv5XLZQYGARlulg6JnY7qn0X3h6jQPZ9OiMu1SpToyZL2fRrPNQPoPfPbv23s+a3fMi6/+yPOVfd9tGHAxtwUvO9LNkJKKTztLdtyvNzYUaLAadRT5MEogoirmY7jju0/SV27SoZvupZk+gchHIxDMgMDwoBqDgghrD+QKsgPAtRmJunUkVd1TdcZ9w01smRg2yjROjqJnsuzKAPmraMbTGg4jBe22TaAobhWqTEu/ogP1W1bO/fMUZJEmDiOlx79jncLKgpmDO3IkfLEGTr7ygxZd+c2UPtJ6wEgr+ZBgGk6c+S0NnzPDYvAEYBGtdUAAriEGqYRBe40O3Qaz6/RDqXTlBj3+c48mwsLZ94gM9+dcftvuVbp4LJSDM7ptEj7c5EBAZKUajmpmuAIAs9/yK1YoPxpg9BvXBv5dQBA94YfGQBA5C2iAuLe1Yrv7dlJMv/yJB2960b7iS98QLfmJ8j3/d3fV698x4OJAHsuZKok1ot6eUVZK5VKFk5Y+DucflzXDRQHljGAyujxqbQrDPCCnzvuLiYEFXG/p5QyXSqUJ8oghAR4B9LiXI5zGj9DMedmQbuEMxXOUrgTeM9yMp7h/vrKtGNUG8lGA4S9R8UGxGliQoWMBR3I3Nwc9AwZRRXaZ2pqKlZLTvCBx+kjRLUxwCHYweLopVSpm8LaX6a/V4JNRXaOYSxgfsQ50sblJ4yXSBelJxCXz6X2Padvb4oOp51t5tFeidR3EbRAWDP5HXZJBFeryh0F/MLgj8W+WCxqjzzyiH7rrbe6119/PVgh0Af0jTfe0A4fPkzf//732/7ImFaV15tvFB2Z//0rFgRAQXVdB98g7evrY0AA/lYsFuHhraQR4K20HwDwfseBACXRIRwEXdfN9Pb2svIBrdV1vSljmz8aQIT/wQgY5EmwEvi/vRsWDj/YzHO5XKB3Z6tQUhgOBQgQJU7VqkmIfvCDAFNTU6RUrrQdBGhVHWXzBQgAkRQslmn2haziudeLIk06IrF5CQo1D8UUm//4nYva6FgTsIlhY2iGDgkH1LD38Iso6xaRBpccrJvghwdKjYPtagQBks7lPf/lvxjP/Of/bGy664ecq9/2441LcZQxGGsseg6UNIwbO5ujVKdY213Qeem63vKIIvQlo6IxDEJKRTr23En0Khm9fQuh+TyplCuuRjWHMlf9wA+4jbUgo7ofBKjMjGkLx8/RgVu32jRjRk5rdtF3CQFAIjv/ZdKJi57kxQFjWTv1nYNQaiaDuzbbWrYj9jUyBmI/bU3NqhkQBT7zxCEydMMmYvYNkGKp2FYQoDo3qc0ePUuH714MAqDC1VrVMA3TbjcPdWxjexJAhwLnlRZxfLN1lc9Z4iAMxnUJwJyaVUvME61Sv4sxrRcEePNb+0nv1stcvadPCQRAuyynwXm198vFBALAAQRgKrz+a7ayfbl1Xcl0Ygw4crB3WJbF6N5UAIDWFU4uZ2t6nBRen6PDu7bYr3z7f9A3nvlL7YqHvtf5wN98OdHdkxtbAjnMo0rk9YwulUrZkZERdg4uFAqgcQikcpExXqfJTS3j1SnqiHbAHQN3Bv5pOESEtQMMcHgORmgZ7mecNwSHNwcL4OGtq9LTci99Lc74HdV/Mk5VqF8Qr7UKCIAyIB+cCcKcTlGWubk5RGs0aKX4vSWSWUGWTilKiFZmTKIOcbRCcrO33haIPIk6+8KmgkgAOJKleYeVLaNsOtxPBSWX7DNx6TA/uE6Ekj0uLt+L9XtZIGwl1F9lPRbrBvfKT51+Pq49wijgxP6EuTk/P8/oheH8i3mKCADYXW6//XZncHDQTuJkH1euuO+jWCL8z1KE7yQxyqpuAFGF5oszDmPM0OJteHhnwCERPOvCIxZAAKICVEOjogAAUT6ZNN66cMMNwiBTAwGQPzwz0C8IUcPpFBt92Iax0kAAhMTAEySbzQYazlrFk8ZBABZjlqbhOW7Cie/RDxjLXV1dDTqgyclJUq6wMSybzUWRTtc0sn79KKsL5irCt9KgZooSePI2HAelmBfPchygltuLA2Mxl8vpHR0dDY7Wrq4uwNRoJmY0Y67eK3RcNjOX937uc8buz37W2HjHDzjXPPCxC5EAuqHBKBlUaRgt0SL8Uqbn8jkWourarluqlNwwod5WTFZBEcQoaWan6PiR75KBrRtIbnQTqVVr8CRrUAQt2dDhkWaYWrVWXbT2+kGA6vyUNvs8jMzbpcCNKL2BJG3AQ/iXiBjH5MVoe6qT5+nU0TdI/44rXJrtdLVMNnRx5SHeLEQzLG8vXRBve3hEkzcf20vW37mduJksvJLaCwLMTmizx84H9g8ATgYChINBSbok1Weiom5UX8RUmjWN0XPhXxhaME/95yGkQ/QB1rRWRa6oln01pbdt28C4x+fNbz5D+m7Z4mrZ8LkVVre1aIDmer0VQEC7+0TXdNxhSKlcThU4bq5l6zoAkAVC2dhByHEZwMuo3lbRZ+7wK6T7yh6aGRy1C2Ovkv1f/KhOjAz59LkzZR1RFwk+cXp0QVl6DbDeMxvu6FzgcUn/yxieVegMoqrKuaMR5SGllwADFfYXmTsqzg34Qd5J9xvUU0QJCNoXblCVOpwn6TNve8lEA/A2QfTCojmSxAaE/gjTUQP4Aoppx3Ea9pTZ2VmIcQfSSol6yAJGOHMKj3Vv/4oohDjdArwP5xoRBS7sUegoOHrJ0FCLMntptMLGr5fSVjYqIsG0b+oRTtkVGuHRVOZ12m4mwNtsPpfC86uhrVQ0W7195qcFand/cp0AJlqMd2NNnJ2d1U6ePKmBth6sF3BW13WdaZHi7u44DnRlQqP3W1kHWWAUZaBAn1UWL1HwJBtAVKWFh29QCAaogfxAADwNYOiVAQKwucJ4iPfLoO0I1RKc/zIdhU0LIWxIC49fCNU366WHTkQbg/onzrtgBYIATXk+y7R5UBrvIRSGZ3hrh4kKJX1H1HPYtOGt2tnZ2QABJiYmSaUOZLXilSs2T8PQyei6dax8URcC1QoIIbKwQzo2Cxzq5ubmKDzx8f/l0CTwghDL8X4fCOBCqK2zs9MSvIX+fwU3ox8kCBKNV+2zsPQw0HIwgs0PrJni92KxmBFeZapzed/v/q7x9H/6T8aG2z/sXPvgf2hcQjn/PAOF/GVCWQBecsFdACgUXMHLAQKIsnG+YWpqOjm39xh1a2UyfMt1xOzpd8uVMiIXFgkHi+dYaLoHCGCUPvB49Hjy12YntdkXztGhu+RAAIwPRJb4RZqSjgU/KKGaj70wR6efP6URp8KI+qnZQfq3jbq0o9PVDLOx2Mq8x5tGiALr1KVnnnyObHzwLlKtVEmtZknrAaAuzdIBVQECHD9Ph+9c2j+rAQRISw8Ahn3kBW9iHlUQu5EKaiyrxqi9YtOrjr2LNb3jOAbAT6daIaeffI4M3HGz0pi/sG7ZjfPPxdpWrawXJZrbCoCvXREaOHN15juZI067tbAi+4UdMQjlAD9Ligu7bQMHj9cBaGWfq+SN+QkQoG/LKDX7h1F4d/9ffFwvnDlBH/jc71s3/fiPShm8g85AoJxVOfN5PQ5lI7FlbQeywoZhbYfncU8Ic3LkDnw4dCICk/0L+h9N06wohyURDdwK7m9+RoWwKNMwiAMXkB62DT9FsMp4ijMewuCFs7FftFW2H/1lQXmRn9/uJBy8/Gf/OAcyFa9XlMU/Lvg9BPeCWIeYsPunAAdwf0I+cf0GZxZd1wGI4Axf1/fiNFKiL2H3gtE0l8ux/XRsbAzsCon1JlXGhExaTBSMDRnwRCa/oDQiakZlTUr6rtX+HKd0azv/vGy7qWi2+vMUtECtHGtx9RC2aewpYLh45JFHjKuuugqUZWRiYoLRwcO5YMOGDe66devckZERMLcIx8u47FP9XlYnBS9FJEAlycU+6QYQVFPO/2diMUcDB3HvYUEEEMs97hshh3FAgKDSQJ4AA7BoyWyYAAJkNmHUR1YQSbWXZVH+NRCg3rLecNQ0Dc+y/RYMAkxwEEA2l4sjXcY0GDqKz8LCArwkUgFkMIeFYBgX8gr0NIMRfmBgAOcUaYGpNFt+JYAA+XweYWkwtDMQoKOjI9CjIsgrRYg3tTJUQEQ5sY2I0ygJeqP5+Xkd/LLYWFXn8rO///vGU7/2a8aGXR9yrn37JxaNjyBKID/djVcgE4f6arkKo8ySC4IM1UyzY0pQBJmGSdzyAh3bf5JQI0PW37WdOERzq7UqDM5LKIK4p72G/VRQUnnLUpuZ0GZPjNOhO7fGXnzEczKGXRhtXeI2NCxCDva6CLVvon0uCDmXisQq1YWNqVslLtGJns2R/i3rHbOvPxD0Ee/1A0MNPYCpMTr1whmy4b6dyqLAyLtpEID1zxgdvnNboCbASqcDkhBjlup6Pl8DdS7iMvCE7id6Pi7/i+176Gd25DpodXqKnDvwXTJ453ZlL27bsjXaAghAeMe3y5C93H3bimgA1Kkd7QcAoFKpuqDpWu529L4fOgC5XI7pVOEDcBf756oCABZmydyx10nX9etJ5+hG6tSVjMnpA/9be/lffl/rvnqH+2MHn1Q2FPLoewOe2Cp95vWi9p+5w3TAZPjQUQbZdP7yYk/P5XKM4z3IGAsQHRJQhmFAMBje3WxMCEMs7ivlctmFg6HXmQ/nKE6N0/AIDWsrnKlhKPI4f7GjdJxx2JsfN1ZDZDRyHebe/A0mBZX+Q9q4aIAwEKCzsxNCsBh/ytcEbhBc1D/CwF4qlfT+/n52d/NGcQOs4H266Ezk5b+WvbcIShJ42OOcUCqVpPjK4iJFuDYEKHwQUcKiAxhtYR1cYoZ+7uiEczkD3IKiGtEvOPtDHxvacvg9Dapp1bERlh7tjP6Qcapt9p0AhzAHZKJzmn3Xan5eJrpkOeon7LugMm+mD7kY+hLwsN11wnqB9evs2bOwcQE5hhCwVigUYGeh+PvZs2fpe97zHlABKe2nadVFRcAckQAVlY1JFDINEIAjK+xExtGVSDVm2BGxeYMnDQMLiyk2bAiPmqa5yPtBeP9jkfXWD4Ynri4d6y0huwlblpXBpoV6zM3NYcNeFAmgilSLNvZrA4QNEC8IsFxhY8tNf4K2keWkVJ1osqE1OFwCtc/n841r8Pj4BLtoXGyBANlsBocmWPxYHHX9wFL/xXFdaho6HR4eZk0NaijHcWoQK1Zt+6hDCDY9/LiMxWXxhbNQKOgDAwM4RNG0RaKxfvBDGvNeF/8XZeWc/AAh2KFvuSIBOjs7ReiqGyUWHsWVmVZ/qebTzFze//nPG0/+6q8al932Qee6d3xy0QUqyDjJOeEb6RaBALaDUF8mbIjIAMd2XFCQ247NOMgFhZBq/VTTM+FgF+wcWbcycZZOv/AmGbjxKtIxuI5AOBgTwE9ZxNYt09CqlcXUQHh3dWZcm3txgg7dIQ8CyFDrYD6KiA4RLo02q09QF+2oObYDEV5lA6O3zQA26IYOD7UlIIZTLBCrNM9ADkIs0rd9o2v2DQe+D+Xl5wP0K3Vch1EBnfrWfjK88ypi9PSTkqIeAMrZNAgwPabNnZxc0j+O7VDLsfSMmYk9v6iOsRTTpxI1gnnJ51oz+wbKwvJJW9MixfZa9qzY/k0J6OPIuT3HSG5jnhj965TnaKtoZ7xGcdd2qEsbQOOyt13LCoDjlEuwzin3Q1SZWgkE5PN5Rlln+85jLWsj2YxdF3o5WAvYE7WaRSqVVaYDMHmeLLw0Rnp2XEm0fDfp6MhS26qDAFalQJ7+3e9h0e4fPXy40nvllZFrJtZEIXorPJDhKKdszfUY62UdX2Q9VmX1v8QQgE0AhiLu+LOEnx/e/tVq1ezuRtvVaTLDPjgTLCwssHNVJpNhPPVIG6TJt+hcwj3z2YWnVoOBqKHVBUMR10iT3rthAIXhO043Kc6bP26aRD0fZvju6urK4G7jiSrGaxjFdNz7kCfO4vW5WGOetbhXob3m5+fRPwBcGNe2V89MUDDxyOFG2woHUkFzKuM5jncJ6mlZYzbGARd2jj2TcDYH6FpiXrEjsJcRQKbPqtVqdnBwkDnVRDnTCRFrpsNkB1OexvWJ7PceXbxYlgrZPOPSyWo2xOVzMX8vK27dzjbAHBBgbtwaJlOu5aYFYgscXzdwdxS2IMy/06dPuwMDA7jjcqZll2m4ytQr7TQqAuahC7ZHiDKwfFjE4SnP0crQOgTlwzdG0C8ACUYe7HkMFoR7RFGnIAIJnMhciLexOKIsIoRPHAQQihGUV5xSvbcyOLCwQ1ZEiFerQAC8V2ajWAMB6j0mDIcYX/DkwIbIRDbrRupQgy3v78amjrTeQ4QKCAAAQITvId+x8XEcci46EKC3pxs3qNBP3JxIc9HjnhbC+5hlXSwWDXiStwIEEIdXsbZxQLIhDIz3LywsAIRgvPK4DJRKJXjis0uBTCRSs+2DqBRoU4C/Mg4YjKNYarYsSZ4vl8tZLgysHEny3B/8gfHEr/yKsf7W9zvXv/MnFhlQsDlih446kHhBANuy4fUFpF/kQ2H8h+4phc+rQ+o6AiFaA0nqHvUMRIvZ5d22yNi+FxnJ8egdWwjN5nHgwHDzUwSxi5Q/z+r0mDb/0jQdvH2z9CElqXc39BYYn7uuAUSBUKSdBgVzlNCzqK9TKNDJw69qxLFI340bXbN3yDseEE3AziFIj7Y1DZPiKnr2iWfJhgfugkcrE7ZkAQ4Kn2ZBgArrnyk6dPuWRf1j2Rbms7aSQYA0ImSEQSCJg0pQN2EM6qZOa9U14eCg9sE5noX3ZzMUAFjPDRuI3tmrZHxuBwDQmNdOMsohgAmtNIIrLBFKSVsRGZB2O+RzeRfG9RVHweXTAUB0X7FYXD0RAJZFpvefBLJM+m+5DsTkbOzkczmcLRsG5aP/8Ov65Inv0Ns+9dPWW37j1yINzQABhLaK0kAMSCyM9XCCAi0u1w9y4LkcRNcrq+sla/gT9zNQrIR5m+KOTAjRe3p6mLHZVw0YTmHwx32R2bTF95xSVkr0F3YFr3d34D7EqYnxLuHpHmWwlhWi5RHSWhCLgkz/RrV12P0gqSOo3/7CtRDYfR02oIWFBRtUORDaRNnjPOBVOP2D2kIl4kRG0Nf7jij7jUz7+Sm2wHwBRyCMHRgefRpJDJARVCB8fjMP+jhK6bgxIvIU2mAyIEtcnirfr1Qvd5U6tDqtKmja6vJw5hWjXC5X06LDXgm0QGg3rImlUkl78sknYQcnd911l3vmzBkyNTVF77//fkRvMSQuDeAjST8xdgNCpCjO6MLCQmjooL/jvKFx2WzWhJEdBZTtYJEOi18Q8srV7rHhBhomRAhZuVxmbAdCjBcL3NTUFDivayhXUMiYvyGjBGr8ab0hXhzhXxSa5EVr4fUMnRhvWyWNBEA5ZA5CKga/JANK5pmVEAmQ1HDoA6rYAdAL2csqr6MNurq6wNHYOGSOjY0xryMlC5JMgy9zmjgQwEuRlZZOhkqVZflJVfJUSYv3A4TAJ+1IBJlyeEWlsD5OT0/j8BgYmhYW7ivznlalqVQqWd5+AAEwfSx/JIl/3xG/P/eHf0gf/8VfNEd3fq+z+d0/uciQxTfH0LBsDmproMVA3ZhXo2UvodvhBwHwtjJgB8AA1RjgI21UT9p21RoLZ6+LD81Ok4kjr5CB7RtJngsH41ASRBHkfV916ry28MocHbjtOunyytABhdWJ6RIgVshxXWACSMfCoJnLaLLVUYbvX5THXpinU4df0whxSP+OTa7RPYDoQdZ/AiSxbMvId+Td6vQ4nTh6imx42y2JqIDwzqZBgKnz2tx3p+nwrsUgQK2GaEgmUCfdb0nHWdLnMBfwbFJjoKCyasVcEjokaYELSdtopT2HKBjd0DUzY9JT33qG9N26jVDDVAIB0qICkuHEVwUc/Eb0tA3gre7PVoAA9TU4GZjir2+uI+faAHhtK9li3qoGdAkFGwd0AMSnVCyRFRepEFJ/pzhP5o68RrquGyHGYF1jS3zy+RxAzYaxf/LlZ+jRr/2SbvavJ5987USkk06azS3uqLJnTty9sbbHGUgC7r7CwMkAS06twgwt3Ds7lBoUnuVwikG9uU6Yi3NlrVZjThKc0gH5ACiAww7zSodRPU5UGAXhlCXM+CPTtsI4HKd7oGLgboY2pV0gQJwDpnAExV2eO3FBxxFRFZF0snHtGNUnKiCAqrd1lKE/LC/OHcQM/KBGArAGuirc4+bm5jA2WZRL3PzhHsuM+YJHCjC6bQEKeG0cwpFNRK6wO039OTYPoOEgnpUZ32mn4dSxLGok7bwvhvz4vIIAutT60+o6c5YGgJKp0+GsBFog3D2PHTsGbROmAXDw4EHtHe94h/PII49ob3/72wEAKNnG0+4PlflCZ2dnS0kKIINihuUbtejKGL2RLzZrDHwhwjo/Pw8UH5s4Gl/qIBrESxdWZrEgYpNHA2OQi/CuhYUFzROyhQMF+N4aZcABAy4C3qgHvEcYrQR9gni3+DsXmjD8EQ0+4xc8VRlqzqgWHAeASKjBL0lfyzyzEkAAYThEeVPmocfhU4tbYNEG3d3dFDzsos0AAnjO6TJNuSrSRIEAMKS6rguxbGYMivPkaEWF/SLRceJSaZfBC0IkBQFwGEwSno26+LyyYkGANLxF0mxDAaziAIqDL8TasKaKyDN/hJn3971f+AJ5/Od/3lx383udLQ/9dOPQyKmj2GE2rKzwsoYArmEabOzCYIB3B6X3e8YzsNioC7olNWzHtSEAgAtpcFDXCDD/8b0vEteqkhEuHMwoglzH9VMEiWerE+f0hTcWyMAt10ofGlWM7t568EiAJQd4DpyAKZUZjFUBgSSghDU/S6ePvM7W56GbryK0s5vVn1EBEUcHncWpbz9Hhm+6ghi9oAIqEUobUSBx3dP4vmkQYPKctvDqHB287fpF/YN5remaY+jGir0MAfBJGhkjhIBBYdWqOcQpoKTHvXSnr+KEGP8MIHVq9NzTh0nfHTcoj/skBuWkxu04ECAOSIh7fiV2ZdK2iqpLGu2Qy+aA7ZKaxQDVFfWBDkA+lyeIQsOnXK6Q+hVx5QsBW9PjZOHkWdJzwxVE6+xd0q65XI5ankgAJHjqCx807MIUefj/fL266b63tmWPEHd23Mm9OlRhFJScXibSOxlGy46ODkT9wyucRfTCAU8YPzm3SuRYg44g6H/6+vrA79+4k8GbulAogBqq6nXWE5kBzIBhX9f1Koz1MGSFGVxhyEXZwP0s6wyJ98BgjzxxhoyjopG1iXDu7YwMHY+/4eJAABy8/cC5qg0Ixjt+NwmNUuEe3yySWjhRge4Z93k/5bO3DiqGfH/dVZ5Fv+EuqWJjCjOEou9h6Ed5vMLAQiMA/1YqFQ02LozfOG03mYWXvwf2K4Y1iHrwscuum+L/mGvNcLjLlEc2jYpns2yeF0s6jCNOcZ66wT1JG2F9586P0rRnqu9ZblogtPebb75pjo+Pk127djmPPfaYvnPnTvcb3/gG/fCHPwwdkCV0dKp1bCa9iuP5soAAUWiqSriVlzcaSOXs7KwdFH4Y1ZjYyID2x6GqQRueMDzB+OzlbcN+KbxWRRoheCnK4jVaBdGJIF2Qh7r/OaRDWEo+n2c8vFjFp6enSU9PDw6AiyhKxCElySEhbkCuNBAgTR56WaXtIBDg/PnzpLaUtjquOVf893EgAOyhIpwTUTqmaSqLlTXTCF4QQFVYtpn3imfTiETAgROXEe7lBFEd6Uu2PzR7enrajYgEAKId65mVRrvI5tEMndShP/kT/ds/93PmyE3vcbb+m591YFjEQQmc4HHrPKiAEAXARN0cF2srANxAg2GQUZxvvhD8Sl2MFJdsx3UW0V6x9qSUmIZBaLFAxg++XBcOvpsLB1dxz11CEUSmDr6k91zRS4yBESljKAz52E1ULwU8PLlBuRPW/35AgI/1OF5jRkkoO6a86SaePqQP3rrZoR059o4GFZBB6dnHnyUb3nYHqdRqxAKeo0gFxC51dbEo6fnqr0Nl4qy28PoCHbx1caQG5jWiAJrJO0l7qTwjox0Rlh+bp5a1mDxX5eUSaddAgKWNJMBPe36GThx+g/Tuur7lIEArjNoS3d9I4gctGFWQbbN1biV+4oCNJGVuNnqjI9vB1rhqPaJqZX2W6ADUQPO58gEAxyEz+08S17FJ7y3XES2TCWzXbEeWOpa9yCD5yrf+RHtz719rV773A873/c8/i+VmT6PDBA0Fzie5XA66Isy46OVy974niF4GRj7OsQxvZcakwI2QjF9ZtZzCkN/T08M8qvE88pmbm2PUvvCuLpVKse2D8wu/+y+itEB5Ycfwaw7KlhN3StRXhlZFlj4J705qEIwCAcKoWFRAABkAQLQdjPKzs7MuBHFlHRtVDPn+PlJ5Fo6j6DuhPcD13wKNrzyKA6BBoDEU9wdQk0WddwBkmaZpCGdXPqfaepeWHdOtTKfCcd7KcqykvDHXYXCHc2rSe1Da9cGaiHU2zmG22fcuNy0Qj7Ixn3jiCdxXCMCAvr4+cu2117pbtmxhdoa4CLJm2yDueRkqeeSxLCBAlMK6ikglNnosjsLzemJiAoYupQVSZjMWUQBhner1QE/T+BzXyeL7NTqgekvUarUsF4NlYrR+WibZ9vSngyEWyHncwgYQAIdOr9fJuXPniNWcBmbSYrf0uSgQAAcXWKpE+G2Sedls4ZsRlm323Xg+zUgEQUfF+UGXFC+IFgeeTuA/xSUGh0xQMoUBpLLh2Wm0i2wePjopRFcFem0F5Xf4T/9U/9bP/Iw5vOMhZ9t7PoM9Qdoobzu2AW9wfMAFD7oYjx7AotdFcNKzaKC0gYBqrWaEB7lBgI6QbCZLalPnyNSxU2Rox9UkOzTCKI1wUEE9hAMx0S0AACAASURBVOfb5P6Teu+1/a4RIpiLyxeAdXEBT+J1LyIjqjW1ENUoQWNvB7Ay1ixlOiFrYY5OH35VG77npgaAULPYWcKtTk3S8SOvk43335qYCghlTAUEeGOBDt7iAwFqVcPUTZtqK9eTNWkkAJ6D978q0CS7poh0SbUtVN+zmtILEGBs33Haf90gsfPYO9QjYFDnqIiA5Tb8+/sEZV1NVEFpt18zIEA20+FqlJJKrapspG353HDBZqVjH2avghZNsbTydQCcUoHMHn6FdF87TIyh0chmAqseKAE5XQcDThfOv0yf+9KP69TsID85fq7MDgUt/ggjqv/cH+b8I4zKnHIE3tAsSjAN8BfOdgDKESUhDKf8bgiNAjjK1XRdd1QMvzh/44xcLBZB80tAOYy2ljHgRzW9rJFGxTES74O9AuWF9pgsgNJKEIADANKGQaELgOegsYc6xRm/VQAJf5+oUAmpjJs4b1wZDneMZ2hTC+rr5aDWbfHyIZW9oDSKs8FIZbbKE61E4z+alDOrYB1P5Jil2i3LTQsEcPaZZ57R161bR0ZHR12wgOCePTMz4/b397utoEJSaSPZtWpZQICo0B5ZIRw0Bl8gEe7HNopSqeQkof2QDbcL64A4TQCVjkuSdg0EqLea8B7GQQ18j5lMBga8RaLA8C5RPbzJbkAw/AINFHxcKNPFCAJoGnW7u7pCwTa/98LY2BgEn5TAuSTzwPtMUn2IZt8rnveDAFxgrC3h2SgDACmsiwCvZEAAHK5kLwxptVFUPs1oShz50pf0x37qp8zhG97lbH/vLzq6Uadiiyu3lxcbaculMsCH0OeiPIpF9EHNSk+IdDEVUFhtKDF0nWhWlYxDTJBQMnrnVqJlc26lWoFPOxMOntj3ot67edAvlOvNlBq6QTVDo4iICAoHj2lPmslmNNC6xLV70PdC+CyKA5SL+jY4/WXfM7nvRb37un430z/C5qOXCuj0tw+QoRs3EqN/MDEVEPJsFgSYfO4lveuKLjc7tL6xZjiOSy27pq9kUWDUXYjTqfLuJwGaZPvcm24NBFjaaoIO6NyTB+i6XZtJRdMTgwDIPQgISNuAnaTvZZ5ZqdEArYgESFrXjJlBhBypVFcmAACJnlzugg4AhIAdcBat4I89M0nmXzxFu7dd7urd/bElpZS4hm6I/Y9x2+OhZ//sY3rx3En6ji/8Ye2Gf/eRRPtv7Ms9CWD8EZS1XkesMEpW7Nsi4stPkavyXm9abguAJhOj//HewRAJXCwWcR+0hBOEirMh3oMyw+gEhxtQ/6hE5YbVCc6QQs8gqt6qPPRiD4YRCI6LMvtwDB0QqGiW6GjJGN5VAQBvhEWlUoHuI7PtzM3N4Ry0SGvR22YyBnWRnnPus3OKMNTHUTKJZ2UNa3HjWEXrwetkKqOPEPfu1fg9+gnzYLkNq8vddhh/mM8rxfPf2x5c4LttNg68ezlpgbDvYVzOzs6Ss2fP0jfffJP93zRN8tBDD4FZQYkiLu2xFeVs733XsoAAzNPPMBDGsiRMKuq7oEby0tAk5Uxr1hO2VR7osoNiDQSot5SM97DwksAiKruQyoai+UEAHJxAB3SxRQKAiqK7qzMSBMCcyuVywovD6ejoiA29lR3vMulapQ8h826kESAEDnu4gMC71TTNxiW01aFiWBcRFYMoFhhSERkTxqnJw43h9i1bvZam83u/qGpKPP/nf65/8yd+whza/k5n+/t+0ZE1LoISJpfNUaozLQboATAqIFxMeIg687rDHoUPLt1xFyx22a1ZqfCby4EA9a5B8QzTJO7sNJk6+irp37aJ5Ec3EqtqudValUzvP0n6to64Rs9g7KGNgx0q9EapRELEGfmxLnNdHqWBO/H0QX1g11Zby3TU9w3H1kzDpKah09OP7yXr37qLVG2b2AmpgJBn0yDA/pN611U9bnZwtNE/lm1rMK6udBAA9Vc1tHvmmFJfJlmIIiJ4kmQn5hsTrYxbDxK/oMUPMgBU1zWAAKN3bCE1zYRFMXZtiCuWFwxYLSAA6pRE3yCuLZJ83+o2SwICmEbGNU2DlCuVls/VJG3GdADyeezT7PFyuQwD5oqmAcJ+TKwq6b35GqJ1XAAvouoPg7ah60vm6Onn/kF7+dEvaIM7b3d/+PF/bbnzDQcBWNgg7kCCyz3s3Mnpb5N0rbjnwSgND2n8oJMRfQ1NQBiFxNmM4GwArUB+9l5ka8AZDnuUikMY9zxlEQuJC+95UPZeqUIH5C+X0B6I86BGOpxxg+7EIgLZ75ARBwKoUIMI72a8H8BQJpMxp6entZGRERbKAh2HUqmEs3gD1IJBlNvxWbWjDPkAOTwUPizC1bZt5twCYxmiJmT6VAVsiMpPxdk1DX05mbqt9DRCNHql3FPb3V5YLzBuVNasdpex3e9bTlog9Mfk5KSxZ88ebd26de769evJwMAA2b17N7355pudoaEhKQC2VW0G2w8o4iuVSqQjQFtBABgTcDDDwo3/FwqFJQcUFYSUXeBtmyH0ImwszOs4CsGV9fQO66xm+KvTGAAAAVaSMLBHxZ7xVQqxGaFz6hWhUal/XMSGFwRASI6maaEUIl7vlbgyyB7WsFn39/czr5H6RdIhEAa+1EAAWW7QuHZv5ns/RVda1FCyZRJ0RBwEYBcHw7gg5im46eM46mXf50/HQQDsAwiPjhTWQnizqrBZ0nLJPMfFf0GtxeaRKghw9Mtf1v/1U58yB7e93bnhe39ZHgSwbXDaUqpR0AcgYohRAQnPZpQFa5cQhM+YmVgRYL9XNDdsJ7pEqoAA9XZmgAUxiEsmwDFsVcm62zYTo6eXnP7OQdK3ZdQ1+wajDwiEEtlICtG3HHRRAQ0ChwV0Atge7wRrYTAwhlBqg+tB8uMszGmTh1+jw/fsWEoFND1Jxw+9RjY+cBsulIS4NJEeAGt5SkiYKLNMUcefPaH3XNPvZgfWXQABLIsZP0zTbLl3p0wZo9LIAm88D9SJzaVm3yvzfCtAALwX+bZSFFymbknTYFxhs7BnxujMd6eZMRJLXdL8vM8FUe6kkW8r80hiHE+rPK02/PvLqQJ4mLrpmlmTlstM82blfVyXgisfBmF8qtUaqVbDdQAc26Ganly7RakBHIe4tkVc0Pg79X/x+/yJc6Tr6gFijlymlB0o4QxtKQhglefJ07/3PtYA//7o0UrPpk0tA2twvsVdShhRvQ5pSZ3yRCNgTcL9Xhj8XdeFUYMZ+8UPjEDcIWNR2+HMOzs726D/CWrYuPtk0DNpGYGRt6zYabNOOjBy46wUxk0v6hkGBISVMwoEkAEABBCDPuROeY01BXlD27C/v5+B0wByYnTNpKIqgvpUxRYgS+EUN5HR1hij+PjT+umnvY6uce0Q997V/D2P7mFjZTXXI2nZsfaUy+VF2iRJ87qYnoO2BgA9mWj/NOstND+4vYIBi1hrn332WaYpuGPHDqaziHRxIGya5fLmJRO51G4QgIWVobGw8IYJ1MYhzN5Keg2OMDIDBPB7HWOzQedEbYLNLO5rIECdfkRs2OCShudxR0cHFmt2RuOCxo3/C6FklfCuqEMb8nNd14TgE8YHuPMAAqQxuZKCAFiYIBhysYEA8D7q7MyHti3mZD6f18GL3uxFIGn/Lfec9EcC4LBnGCx0239ZCRSNSlpv8ZwfBCgUCou8aLz5A0TF4bLVXNyydfKDANPT02g76bl87Ctf0R/95CfNwa0PODe8///Bs1J0QCwSACAANhLbdUuVkhtlyOVgNg6lkQYR7hWNSAwN4IKK0Vq0WagosEyjIipA15lw8MShl4lmdhDXdcjgtk2unc9TneqRHPOKBl1cbnEoS0PcFcacUO/qqlWlc+U5WrEq7kB+wM1l4j0oJ/cc17s2D7pZDxWQS1w9l88xYGRw22XE6B8i5XKpKTqUZkGAiX0n9O7rBhrlRDfXapaOfL3ecDLdvxxp4qI4vGXy60+0urwR45l58xMXDFEOA/wExYZMmZLSIMnk3eo0bM0F3mfb5Nye58ng3TeBPmVlGnpb3Rg8fxXjeFpFajcAIFtutAXO8PCwBwCwIr0xXUJN0wANHasWzt+lUik0AgAAAK0HC2Ctb4mhvHb+NCm8OkUIw5PhREDZD9FwJ9KBFNOuaweJ3jPg6Qq5omiizEy4nu3xjfn6/N//qj714pN0109/xrr31365JWdMFNhPq+PXBYADB4JRBQ1P1HgDgADvfqxF3MOzYfDH70LgN2bMuqCCLZfL0IIKE2xFpKKOex0icuPOb76zcmJjs7/cYYK7/nQqnPVhbcMpmBidShTtZxAQoAoCYD/HXhhl+EKdOMWQFUSthHFVrVaZvh4XmsZdOjKiPClAo+IElQQ48vcJbFE8ohhOA0u8hbnHO4uswbPe+3SU4LbsWr6a0zVjp1vN9UbZL+W6x/XdcgEk2EPq5wdsWy7F+gk9Rpw7AFifO3eOjo6O4u6/LNRAMmsiLtiJUDXUGEI5cZ0T9n3UgA5aaHEICNosZBZIjroyVCZpeaOe8xscKaVol5a8K6gc3kgAtBGMZmEHoFbUH3n6QIBIIVJRBlUPhzgQwCugo+o9HNUuOAThABp3WCwWi5nBwUEIMzEPVow3gAD5fD5RSG6lUjUglMgu6Hw0MQJQdouo/8GybH6NaVXPLs0XHu2d+VyoUXYl0FOpRIW0ouVWgiaBCMuGQG2xWAwFAVrNt4h5izYWhgP8Ky6F3r+JNLi8I8y7q6uL0fKoCksf+8u/1B/9xCfMgS33uTd+368zOh8Ak3Frso8OyC0VS5jLkfujDFUOE8jNmDrnx0+0L8AA7BKnKZU/XDwgJGhNniMzJ18nG972VhatJISDw+rKvbRj20/Mo1boIXjn6FxpjnzjyDe03S/tpmdnzlLYKtf1rnPfcv1b3Id3PeyYuhk4pcFyfm73fn3w9pssjXuKos8zRoYaGYOe/tYzZP29t5Kq6zZFBVQ/FDYXCTCx97jec/1gQ7cAeULwUDd0p5kIg1asdUF5CsqsOGBRFkhLq9xYC7Avi7OgMNxjz8bfcH7C+K17K7C3Ug2WQq0uLort2LLD6SBaFWWQVv2j8nFdV+/IddBTj+0l/TuvISSbv6RBAH9btTo6YKUCAPySSzo6slql/P+z9x7QclznmeC9VR1fznhIRA5EBhjAZJkSSckSJVmylWjJ2bI1tmc9uzthdzSeM2fmzJ496zMOM7ZHlj225RnJVrIkiyJNiQFiBAkQkQBBEJHv4QF4OXeu2vP9fW+jul6FW13V/R5MtAwD7L516+bwf///fbmlSa1vMm7VARB0fswNrTANQ87vSjdHDQQY2SybPn6Wte3dymi/EfRE1nFlmuH29IXzmbNEPF4cO/sSf+Pb/06Pd69kv33hdLZe64fTPd569sXZEzzmblSU5TtMEU4asba2Nhj9y0CswgdrNf6A6gl/YDSGXQIguRNQLs4/uMzBQE3GZ2E8UhbQRbGiMsbB0C32HM91NgoQAOVGvSV1k9e+DC9+uX/L8znsRHYPbDdnTT9DudBWcKQesnQ7HEDAf87AcoDv/QAllBsR135nDvvQCmKH8Kub37DFfQHjW1K62OmaRHREDBobMi+7xl7Q+5BfmW6m38NSd99MdbWWVaxdpL1ys9ahnuVeLFog3CcEEMChOzQ8PKxdvXoVNgvcJxDJxLZs2WJ0d3djv2n4eVplvtQcCRCmQ/2MTmKTgPhFpdHcUHM7FQ6EGXCYEJsBGf6t4Yphyu32rDQ4YqJOT08jJATeD+UbJFFHlz/4N4xRUfOB3+QggLIgqR8IgGic9vZ2avAoQQDkh83ab+xMTU3pAAGwkUvakDAggN/75O9T0zNlcusGfRLxeCmdTrluRnI8wosDB21QM6XT6Yo3ktWLTLRT5IsjACFrVAiAORVvpKia0E5HBJEYaClElb9fPkF5JHEZwsHUKTzV711R/o41EodeXddjLS0ttIgGPfSe/tu/1Z/6whfiXVt+wtz5M/+xBM/fUpEujJ7jDMBDMpkEPQCJ4WYyZU0An/qpUJl4erSrtF9wKiC3XDmD8wLAAEmZgJRon2wu6xgVAFoervHAfOfSS1DoKUQ29k9eOcm/8sJXtIe3P2zuWL2DynXk8hH+g2M/4I/d+5jx8LaHq95F67FhmsbslD5y/DLru39nNRVQUzMrTE2w4aPn2ar33RWaCqi814cEAQ6+qbdt6TETnb2VMYsxENfjnlEbKmOpEWlUwDGUQ0bJ+AF0EZW5aq5iXUBkjgpASH2K/2lc5oGlcsGYxljD/7yAgojqEnk2CFZDRMzVV95gTatbWKyjr2Y6rMgLtwQyfLeCAET5kkxC5N0sYWNckh9Ta0o3YX5S6TKZLCuVFuoAwNOcUjiYmaMGASYOv8Va13eyWFefY4tFDwCUXyM1Y178o4/HSvOT7FNPPplfed99kZ+xYXjBOm/nqAZYDSpHQd+B6HyWTqcXOELB+C/uCrgfuDozSXBWGvvl3zjP40wNykb87XW+h00BAAP4ka3nQKzXMJSocsJT+yoK+vpNE+SDvcfvzK1C6eD3LuvvsIegDVRpVdz4651AAOzneJdb3sgLf/yoiZAH7iSTk5Mczkz4bz9RXNiVcE8P0pfINwgI0NLSkgTQJMck+k71/CDqDkaKqruzla5JABkYo5V11s5y4CeSHGQs3Gxp3dacm60eQcsLL1SsX4tFKxO0vIuRXqzLDaUFwnicmZmJv/jii6AzhdMg27FjB+vt7S21trbKCAECq/3sD/VoMxXtkUUBAbAJwRDu5ZlvR9vdEA0r7QWMAaCBSSQSRTFpaMPBQq2y6Th1Al3qNI28E9wEFoJ4HaM8QuU8MmSoESAANmSvQYoQmLa2NjKAA7yR/eD1DNoBi5pXeKL1eT8QADYFySMelEIkigk4Pz+f7OnpqUQCYOKPjo7WHAkgyySN/F40PLNz8xA+qlxt4OlUr9taMpkoppJJ1xBjXAJggJc0Dzi0pFIpuoTYQTF8V8vGJpBf0I7QgcwqEBpWWFZlLIgLTiWpPUqk0WLhMlpF6m/Mzs7Gent7K6Ja2WyWvKOsAAx5qMfjOp7FoV0KrUYNUqq0pzWNPaR8ZGQEQK5yNM2bX/+6/o+//uvxzs0PmLt+9j+VYno5kidfyC8w6CeSCYB7Jrz0AQIkEgmux/QqYWC/8tu9i+3po6AJUQEBYNQvgm9YReAZhp14kvidZXkxNpyiAmD8TKQSOoKPwGOqul6LfAkAkZF8UQECiAZoS7cRDzv6FV4Xv/v3v6t3NnWa//JD/7LK4CHp3IZ+fJS1b+83E+099DvEUE1uQgeCXXn+KOva2s/iXb0kJMm5FspoEhYEGDl4Sm+/fVlVWQulgn4ziAJjmRfRN34AGsPcRLRbIw7IVmAirBCxhSJhgfZFUPosv/WlUb+XSqVYU3MTK87MsKuvnmJd9+y6BQJYGr/eIABetdSiAfSykRR3H7NUp0jqsOMbQsCpVKoCaufzeexTrjRAXsb3qIAAI5dl08fOso67diyIALBG8oatu9Pzco84/8x/1wZf+4a24eOfLH30r/8iUg9SSbGLs7v9Hk9AC+eVu9js7CwMpUVd0BUJz39QhrLm5macPypnENzhYeSHQQURoYUCfHd4xciPPII488AwhHUfZ1o3QV+cgYPwNuMsA3du+zk5qDcqgAl42PsxFLh53AvbBJ1t4XQoz/6wUct7kdv4wrtRZxWRUTc6XCfqIPsdXXq+y3LgLDg3NweHKDJqyrOxdJqjcxnEHzSNAKaZmRk4ddLVEe00Pz+P/bZClWOvXy2sD+l0GjRJSnYIq11KUFTBYYn0dITYMIE61nOurAvq68aegfOEcH6F89GCKHtrdA3aAGNPzqd6rCFLOc+oInGWch3tZbPTrt1MZW9kWQX9TcOYWLDuQn93dnYWoCU7fPiwduHCBb5t2zbz9ttvN9LpNDmzyztzo2kUVTR2Gw4CYLGEh7CfUR4bD3j7kA6LvxsabvW4dUOKsZngMIANL8hlE4u7MFSjE2lhdxrQQUAA+XwQ3QO/SdQIEMCvDLXQAakeguS7AR7RacAWXYHvisUi6KI4DpWYaGNjY4jIUDYc+tVP5XeAAL29vQSEiDKBmmmBRoVKXtY0Vk//9rbWuoX2OpXLTkmECdDkEQWAPMRYoMORFZgLWm+v9JjPcj5KkE60O96JaButra2NxkI9ACE7CCBDe2FMFyHKEIkmHl1wlHLOccj0PfB71RlroAxjlunwXvzBZUKsbcRkMTs7GwcIgH+DHxUbUTKZRPdJHTWiqMUlzromYq0UQjvk4RIRt3ugrreHv7qJvbtleuab39Sf/LVfi3dsus/c/Yn/XCJ6mmQ8ls/lFwBXdLgywE9EBm54eREIgLzn5+ZVIgHIQ9hLPJcuOpoeyjvYDwSIx+MwXDMsPbqmExiQgyCiByAQ02PY17DPmrLOqLc9KsDK8S9Fz90u1F4dLS58Gtq7Fl0Ep7wxVgHOz+Xm2Be/9UV9+8rt5ucf/PwCA75mmtrwK0d5zz17SpKWoVQqwajOQAU0+OwrbMX9e1neRP2N0MbP0CDAy6f09u03QADwVxeN4k0BAgQ1sAsgJ7SQtMLYk9EsyiCFX57xWFyDcLV1DaXIGc5DzfdAC2ZEiYulYqy5uZlyG3jmFdaxe4uppVP18iWIqNSNy6YRGgFLCQSIx+IcUWPZXG7pjgHoACRi4A6ngQADMkBcIuH3+NQbCJg4fJa1rmtnse5lVaVoBAAg98SZa2f5kb/6DZ0n0uxfjFyL5N6AeznO3tIbGpVzcuJBJKqko8RZAdHAcELBXRXGkqampiqOf6SZnZ2l9Vka+sMYOXGuQzlVOf9xtxRndyXw380eAXsB9gKV85GqE5wTr7O48+B+oY2MjGhjY2N01+nu7jb7+vqkvcIxWk0OSKEFVuV17jRlvDTxkIcYA0WnCAl8hwj58fFxvnnzZgId8ELhOKNfvHhRX7lypTk3N0cRmOvXr6c7yoULF1hfXx90HWCDYZcuXeIAjVpbW/E7FHWr5jfuYygLxiLunX72JZQZfSgvQ8LO5Nv3fnYbOzAg2B8wHnzbGeWRAs52O5V1PsERB8CaF8VW43bFxr/p3WgQV10rGt8bS+uNApwm7ZNGlUwCnVjLjh49yh988EFjcHCQDwwM8I985COkOSPnc6NBALSBH4VZw0EALKII11JpDEkbhAMHFvnZ2dkqhNTuMepl7LMoOSuh37LxIF7sV1YrCAAPeBXqkSiVzm2USMb4+LirKFK9JkYtIECUZYH3CRA58Aeir8fGxnBgkJ6IFedVS1/Sd6ohkSplBQjQ19dXsbJi4o+PjyPcUFnU1Ok9iwkCqNTbnsYanYMFECLRUR9YBLel4zoiIiKIGqqRgJDgc9QBdOJC09HRQcbkqakpGJOLRDWjaeCnL+GS4OcBZG9XIcyXmJubo/EkBKYq/JLW9IIOiEKsa/EckVzduADgjwxnw5gOWu6gYwjrOg70TU1NVP6gkQBvffvb+hO/8ivxjo33mrs/+f/QGuDH1Y3fs7ks9hkei8ckCICoHqeIlzKjgBA8B4M4nnGLFFPlR/dqJy8QQNdjLB6PCeNHOReuaawplWaZbJYZhrNDNjwGRdSMFo/FAZQsiAqAhz0Era2XEowNAPmY27WMBRJINozQ3t+IBgD4MjQ+ZBx48wB/48ob/Dfe+xvGthXbFhiAStMT+vipK6z33h1VVEAtzS1mfnqCD7/+Nlv1vrsjoQIqj41wdEAjL7+ht+9YbibauuliWiwVAZ4gcsfXuz7ofIs6vTRCBcgXF32sMcS5b+B/RjlYI0Aenkmt3vlRUxA51beGNoiqqjXnA1CsqbmJ1oArLxxnLWs7zFhXb2R94Fow0ySLrVhU6/++GluIxHGZZnJtoYE5KoBgqYAAyUSCzk75QmHJ9gczGddjxHNOPQqmovnMPHBv3zI7aQJYh0WYiAAjn2MzR99i7XdtY0y7wSLaCAAAdbBqIL32l5/XM9fP8Q/86ZcK2z77WAkGAfsdSAqgS09yue5av8f0FPQ18ELGHkRt7GZggLd/KpVClB2d4YRTlgnjv5XzH+fK+fl5E5EmAAnCGP5F3cmJBWUMcreTZ3cVz3ivesvf4PHtFzGpSkPj5PksxHf1N998UwcXNQzmOI9evXqVIvK3bNmCgzrdM9yWO7eIBnt6PyoSeQ9BOrsXuxD41Y4cOaLv2bMHEeHkdIQxOjY2Fnvrrbf4fffdZ0BAE2wC27Ztg+es+frrr+sbNmwwcIdCvU6ePMnBr416mqZZAQEkBRDGkYzMgDEdfa8CxKCuqu2AtFFTM8m2Rhvi3xi3uNviYG0F12R0vXSwWAzdxxq3zcgfI3q6VIrsiJFnvkQz9AOflmixF6VYAqSO1LbnVRGscVeuXNFfe+017b3vfa/R29sLe48GUBORAFYKOj9bcj0azE/4vKEggKCs0ILSTeA5sTDCGIHNnYwPVuM3dgZwR/sZXEWEASHGXqLIqhuDna9NFQRAZ9cY1kQGGIGG0pjB5tnS0kKbGbx3F2ODWGwQwI1CxBI1UGW4Q78J/nFf9F91Ys7NzaX6+/sr91kcQiYmJt51IIDVa8FPlFa1be3pvNBNAEK6rsdr5ZSvtUzW5wzDSOIAi0UfXlCapuVlGDPWIBziawEExLMQFKOYa7dLizV81I9LU6W+mCsSEMDfIvS16qCqko9KGsxleD7IC+TIyAguD8pA2tnvfEf/wS/9Urx9w35zz6f+3zIIkExIYV7HIpChnnF4WxO1AD6FXIGM36l0iihLYGSQosa0mdP/0XcEUruBAPAMRrpaDOZUjmJRd/NcRL+k001sfn7OoV74LU0RDmV+ZOunLCAovwEVklNUAIyxmUyG6VxfwEUv+AZx2Aq8hoYFAtD+X3ruS9rQ5JA2OjNqdjR1sPs2UBMLegAAIABJREFU32f+1I6fchQGHn35pN6+c5URb+0k4wUM6owzDUKoQy8eZ52b+yKjAkL+UYAAHTtWGvG2cnkhDI08nQQPVeZUo9KE5cTHmiYpGO2iiegwBfvegqoK4S4CnWrVt/C5BAAQqxLO1jVdg1U7SORpo/rI7T0QyU4lU6SJkp+aZNcOnWHd9+4KPLeD1sM6V7CtGQAFBLXhUgcGqvf8kiuveZA2qQcQkIwnEJnC/Ch9dK7xRDLB8/kCorV8jelB6hV1Ws6YBg0LecbHPkVAok8UgCyH+54aTrtp8vBZ1mKLAqg3AEBnnHiC9nPrGjx4+Nva+R/9sdZ7173G557+R9czlKToLe9d8qpEAuk439Bdycmo7sWPb6XExDlC6uTR/mua8P420WdwEIrA+E+OI7jT10IvijL5eUxax6+XWK/UGcDa71UWVcFfJ554tPvo6Gjs/PnzfN++faV4PE5zFeLIJ0+e1NesWWMuW7aMvM9FH1LXyrYXII5kOiAqHOkVL9Ng/7VQDpGBGnkJpxZcXzDfaN+TVDaS5ll+LyJHYsePH9fa29vN1atXEwiA89+ZM2diOMft2rWLQH9htKeiHD16lECArq4uRPizU6dOEQiwfPlyaPiA7hlnbhLZFfqPeI5oYa3Oo7Icou7EzS3niKW+lJcicBOP2stY3ums+Vp1AlBegGrpdBrAmnSMCnQninrtXez8xNzBerek96io2glrk4pDclTvu9nzwfiQzpb1rgsWQugCgLoMkUyIRHz11Vfh7Mnuu+8+omGu5Y4cVbn9ImcaCgIE2WStDSA51QQPGvH848/ExASHECsW+KAhUti0pEq7k3FGHChga/O8BIXhHw+CKqO+0vBvH9w3Kx1QVIMc+YTlEY+iLHYQABN/cnIyNAgQRdkamYdVlDabzRqZTIYWwqjKIA55RBXmlOdijwU7MOglUm0FBLDJq7SRNQTXLX3UIIDTe0SEQORGIuuBF8AJ6ICCgABvf+97+uO/8AvxtvV3mXs//f/RuBN84K5jUFL65HI5Jr1hIRqK6ABd033r6AUySK0FP88wt77MFwoxr7MuvP5Nj20KoEaxWGLFotVxphoEEBc/8K5WogLk5dFNK0AYDGqJCuCJeIKAFbuhV2X8yzRvXn2TDJajU6PmmaEz/OD5g/zRvY+aH9v7sar+MnJ5PnHklNa2/TYzLjzriQoI4sjxGB985iDrv383KzIeCRVQuV3CRgKc1Dt2rjbirR3ych/TdM0AhVOQNmp0Wr+IG9XykI5HTNOYUXbslR40EN4qFoqB6KSsc7MeHvpk8McZxKgWHq/Hu1Tbr5Z0AMZoPxIRQQPPvMw69m2DUEot2Sk/4zdXikZJI8AVdqry5FqyF/8oIgLqAQLAuJ9MJanhsK8BFCZQm3C1MrQGgAy0cIV83gBD3lL+QAcAADfWA3xyuTwrFNx1ANzqYgcCwkQA4B1GPs9mjp1h7fu24dBBr20EAFCu3409Xa7Dhfkp9vIffYwK8munT+daV6507Fh4pYMXPahRreyEkI47cZ3DMQyOMNJZQEYWwPMfXpK4E/jdC4RuFaK7KzSWIgKzYsNFvjAEB3UutI8J4ZmvxA2vIuorqDpdgUERMexLWSu83SHmW5KOQ1inL1y4AMM137lzJ1FOiHOuNjw8TJMCBnM4oSENzjowUuEsCG96RHcigmBsbIyMVZ2dnWZHRwebnp7GH758+XKyfeB9169f1zo6OmDoJxBgenpaz2QyHFHvV69eZXgOEe/4wB6TTqfJC18Y+4mW6fLly3x0dJTv3r2bIhRM0wR1Bgz9Jjxn8Tzy7O/vB5URQ+QAQAAY/guFAgADlJGtXr0aHv+IJOCgGJqamqI1AOVvbW0l51C01/z8vAZRYZhvAD7MzMzwZcuWEdUU5iPAEtAo4feuri7UHd8VUG43b13UPZFIxHO5XGQe6PbobuuYFBE91K/2Oy0cXpPJpO/YWcpreJiySQ28WgE/+W4V4VSncuI+CRAs7PtV2gDvkjSseKebroRKXu+mNIiekHTy9aw3+gSUbQcOHOCrVq0iPRusu4jIwvq0f//+kmqEWT3K6RflhhAs8lCVC5/1b6fvbaGCymX2U433ykjyb9vRFNDwgHcbz8KrAJuLEI1RKpcXYq/qpR8GBFAN8UFZRHhblbCnrOQtEKC8ScbjcXDa0ngIyiPuNWBUwzYFCFDJ6l0OAlA/ZDIZiHL7HvaVJqxI5Ldx13MsqJQzzJrgl78AAIjL3yutFQSwC7P5vWOxf7d5vZiCDkgJIEHZzz3+uPb9z3420bb2TnPvY78nQQBcdqq8de31lJRAVl0AuqzqMVcRbJmHl8EPBk14VdYKAqA9DNOoUPXU0j/JZAoGd2EoQQ4LQQCZr4wKSKVTVd57UitA4xouh1XGaNWoAAu/LHHA0+HWJLqbmozbkvoAbfvlA1/Wjr1zjP/+Y79fSifSlWbSGOPF2Uk+fmKAM7PIWCzNWm/v4609/aw4O82uHzrDVj20HzoaoQWB5Uv9DJt+fTj80km9a9dqI2YBAWAwgQec37OL+DvoinhYrxcAcrF4THejc8AYghGgWCgaPt7KJEotRfr8BLxDtJtjvSkCARoTNnAgxHvq/mjJKIGGjd4z+OOjrHVDtxnr7KnrmAs6VxCxQIFYMlpgiYECtQAB9TD8WwdLKpmExyy0YkzEvOk6iXIKCiaR0mQsV4AqyhL/mCaMmjyeIIkwunQDvFeNALDXTgIBYQEA5Dt15G3WvKaVxbr76TWNAwDKtZLRAILyjM4+J771RX3i7Zf5Pf/63xbv/eK/cTzLhOGcdvJUF20MRztdiP8SXeH09DT2/KKf8R93fhi/JGWrcNSr9QilNKD97hXWTLx48pVexhgL0uZwoMQ9CjYOtAvupCdOnMC+Y27YsIGoj9BWslwoA5wcBwYGtKGhIaLMamlpASjAN23aBLoK8q5vbW0lQe3R0VHyYm1vb4e4Jb/jjjtK0IqCsfzw4cP6qlWrzDVr1hAIcOrUKUTpwqufoQz4Dob2XC7H4fS2c+dOs7m5mZgWpNYCNNokJRBAgsnJyRgENPfu3YvxYKCcKNuuXbtQxwoI0NHRAaO8/sYbb/Curi62du1a8rQFqADKXwAIEI8eGRlhqBf0EMCMgMgD1K2pqcmUYADyRp1mZ2e106dPIzKBqC5BRbRx40ZETuCu6io6LJ3PJBBjFfxU7XNrOuQHAE1Fj0DsdRWx7Xro3NVSh8V8plan4qp9MZUCqOPa5271i+Ldqm2naotUze/dkk4CbI2IoMBa/uSTT8buvfderG2gOmPbt283n376aQ26AGKMLVrTyzEkdPmIlhr7A33m5uZy1pA/lFKGV8rvnb6TaLyTkrlTTVUN3k7POgnI2nmjwTnY1NSEwwV5DQA19zOUyXc5CAdj01QSlxBev8Q/jvy8vH7tdYtqct8CAcogQBgeca/ZqRq2aQcB4LGAQ28ymYzMc6DRqwiAsqA0JplMBtoIdDjMZDJk/CwLl5bDi+VHAo6qHvDyOSy4OPS6lcs+FqIEhFTav14HNtSbCDF9AACU0SqYDk0GwzAKS9yAWGlaGL2bmprA7Uq0Qyo0b9Z+Of/EE9o/PPZYonXNPnPfz/0XugjDWxcuj15jmYToM1mDa1yD1ySey+fyplGC4Ii396lXJICVo1dl/Dil8RMGVsk3kUiS0YcEgz1AAOQlxrAGkWEnrQAYlHRdrwKi/LQCcLGXXnvW8oYBAqzt/oMTP9C++vJXtT/++T8udjV3OTYJPDWLsxPa5Okh2MJYLJ1krWu7WbJvBRkpOK8GN1Ta1SlNUMOmPY+Rl07qnbvWGLHWNhMe2oVSQY/r8QWUTLWWrx7PBRUEdiuDaj4iWoDAADmvyXM0EUcEAYO2ALydhREeBhPQ9kQWkWYtvxsIeLNFAyBCJp1Oc65xlp0YYyOvnze77t1RV8Nw2LkC50+DGfBpX3LRAl6AgJu+QNRzE/z+pZIBoLWu/Rh1uR3zs+kAwGAIj+ZaAYDyXgdmxQjA1WKeTR55k3fs224iCqDRAADqIkEASdmIdXH0rRf4qb//93qyb7X5m2+/4eg97Hem9upbIcZYiczFOguHLHhVT09Pa729vTh2wNMaHtmlRKJMW2T/wDABqlt0BgzI9Vqr3eoiePZRTt89AjYDOEmGAbwB1KhGQqJtBOUktR3666233orBiC1BAOkFL+9YkqsaIpV33nkn9BZAh0MA2ltvvUVe8Fu2bIHNRIdH/5UrV/iePXvM48ePcxjXV6xYUbp69SppDiCaYPv27WSgP378uA6jOUTkjxw5wuHN39XVRTxc0CgAqLBt2za698FrWTI5wPMf+YIS6OzZsxBQZrfffjvqQ2AFjPV2EADe/QCSoAkgQAC6UxKjo2HgXkl0R5cuXaLohB07dhjvvPMORR3s3LkToAUiiXUADgA2AIacOXNGx3Pr1q2jfsbvAEr27dsHICMvKYO8xryd0jUoICBpqTHGVcZ5GNrphqzLi/ASVbYOh3WmYtOoxS4ZxqE5aDMJgLUiLBv0+Xd7ehi6MU7qrR+BaKcTJ07EEBWAyKLz589rd955p3nw4EH+yCOPAFwEh/2inb+kCDouSljf5N8YH6HogILQ2XhNNi9eQbdB7CeUgoskJhBQVhVeVmwkSF/GQDi8JonPz0/IwQ4CeCG02MhldAXyFWGUyh6utbZFIxaCpaAJYAMBIuPMUwEBMA5g/F62bFmlucGHPzMzc1ODABAVwZgF37mqG85ie6GH5ZQPO18EvaZVpBqH1VChmwAlsXirHBhR/nw+n+zu7iZDNkAA0zQLUpMgbP3q/TxAgObmZoQREwgwNjZmBAHSLjz5pPa9z3wm0XrbHnPfZ/+ADvqEgGs6eJFdPc5lCL1VIBPe77l8zpcSyIUGBYg7vJq1fC5Pnu+1tl0UIADenUqly16TJjPjcW+KLlwOcXF30goIGhWASw/2VTexNundrSI2fH36Outs6mTJWJKEgWEwmM3Ost978vdwMWe/+9HfLQG8cPtIKiCWy/BrB4+zvrt3MiORjIwKqDzewtEBDb90Qu/avdaItbSZMHIWSwVdGnhUx1DYCBTV98h0UVEBBX0vhYZzjReKBQMAQCFXKDloB0QSpeBlQLLrAiAt+oD0U5Y4v7qsF9GBWcTRB595mXXeuQPq4EG7RTl92Lni9CJrtMBSohACKFBvr39re+iaxmN67Obw8PcbMSYwWgbv2Rs6APMZX50Dt2yNEoz/kikda3Y4IGDyyDnWclsLi/X0LwoAgHpadQHgciOjkF74w5+OGZlp9ukf/jC/Yv/+BWcgJ0c7v+6w/o67rKR/wRlVGtLhoIbobDh0IL2I6lxwFoZDHM4G2MsXy1gSxCkvCHWQWzsGiTxAHrChSJFJ2CrAqZ9IJMz169dbIwFIUwfpYW8YHBzUQJuza9cuUOnTgMe5DsK7K1asgOc89BhgQGfHjh2D4cqAQXx2dhYRA6W3335bB60QgIS1a9fCgMQuXLigQeQX9xwABtu2bUN0AqJD+TvvvAMwiEOYGOddeMBKEADimWNjYzDUlw4dOkRAQnd3N/0+MDCgu4AA8N6PHT16tAICZLNZRDLAw58ohFBXUBjBMWXXrl3GqVOnMN7MtWvXkiYCznv4DhEKaK/XX39dA32Q1P5CnQAc7N+/H8axgoq9yNqnGAsAriQohDHsZTcSWgYaDIOCu5zGvd98KxaLFeaL6elpzOGb5k7nV7dafreDjz55EG0pxr7U0xPzBLp6RAOlWoYg64Rqnk7pMO5xb41agyJMmW7GZyV9vBt9dBR1Athgmmbs6aef1rGe7N69G5FTWFeIfk3TNCU7dBRlccrDi+4vFAigYhyVBQJnklvUQC2hNYJ3nA4WXuKjYiLBy8+X0gF5CY5DHEiIfw+di0OJbVGvGHPQ4TBatba2kgioFwggFOArArUYnKBjCtvxfoBI2PxVnl9sEAB9kEql4MUWuXCOCtiFAxHGJDzgZXvVAwSYm59PYGjKdyTi8VI6naprpIHYbMkLXYifehozF9sLPSydjMp490oDcUM47rS2tpLhE6FhiUQipwqiyLyxcGMNwnMwjqocFOWzN/OBERdHiDrj0Ia1d3x8PBAIcPGpp7TvfupTiZbVu807PveHZRCAcQjQ6fmCu5eX0A3AYo9LBPjmiYt8fm4elw7PQzryxkESQANehnBrlB2eUxSZBh6G2jEAFhUIoGk6BIHBoewIAqAe8AIWIqw8n8sjVLZKK0COMVWtAKTDXqcCYFkNum7z5WsHv6a9dv41vnXFVtbZ3MlmMjPmmatn+PjsOPvC+75g3L3+bs/1qVAkwwQrTE+y4cNvs1UP3R0pFVD5HBEOBBh58bjevW9jSWtqhgcv5oEWFARopBf6YlPfSAohzFkAbk5jp57tQfOesYrRzbo/WKk5wu4t9X5eRgBBMBvvGnjudda2ZZkZa++qGcD0K3PYueKXP37HmWApawmo1KGWNKABApC71Dn+VeoGHYCmdBMTEhwsm80JnZvaNCJMwxB8SOW3hwIBikU2deQ0a993OzP1GA+B96s0hWsap0gAJD7/9J9og4e+pW365GOlD//FlxbcF3A3hfFTxQva/nI8K73a7R6X4uwAbQC6s8zPzxu4Q9jpgHD2EvPU1xhaSwP52RiCcnz75adSRqvWoUp6nCPxXmlYP3fuXAwOHTt27Cgi6hxGaNRjamqK7h3g0IdxW4IASAPtXPDawysfFD89PT1F5AvefRjHAQLk83kGuhxQ71y8eBFRBAbod+DQgvMsaH9uv/128FzzN954Q7OCADDmwzCPCAPYThAJgPxxrstms/qbb76pIXLg7NmzJGjMOSfwAACBHQQASADvfzx/9OhReNiCDojEiM+cOcOhcdDTU6aqwzthi5EgQCqVMm+77TYClAzDiCGSYOfOnQbsA4cOHSL6IkQsWD8rV64EcFJAO6n0h/WeJuk+hMGR+OItd7Yy9ZoAYHAetupX4J4HqlK/+531Xn2zUbwGac8gaQGMZTIZVzofzAdLBDJpVdjzD2ojjAoEEE7BYu8pm40k+4o4qxJwF6Q9bqV1bgFhe62bhoOgCiOdWQCS58+fZ1jjoAsAcWBEvy0WuI0W8QL5awYBhOe8slK628TBRABvq0oInuxeO+e2HyoqQ6/wDr+FFu9wi1oA6CFFYYS3LzZFzF5wtdEsDsLVFsVBAu+0ggDYTEBJFMRzNoqFYymAAOl0GkAAIfJBxUS92kAVBMjlcgkR+krZQRR3dnY20kiAqemZlLWsjQAB5PswV7E54RDmNY/QDl1dXdJDo+EeC1Y6GXijBOWUDzsfnESc4HkSlPYIG0tQ4ECWHXop8uI1OTkJJJq0X8LWrRHPh6U3u/SjH2nf+cQnEi2rdpp3/Px/rVwqaa/RY9wBCIC3JNdiGoe1JF/IM3gWJ5IJGsO5bA60InZKIIosgEECPkAksmiUPX7tfeYnSqzSplGBAHgXPKAK+aKp65rnhdvu2V3RCkilTAjyVsZasQQBZbAoOWoF6DFdy2fzRWUQxGRE6eIGGgxNDvFXzr/ChyaG+NT8FGtONJublm9ie27bY67qXOU5xkGtwzjTYOS88vwx1rV1GYt39UZKBVQ+zTMWUxCUduv7kReP6d13bilpqTQrFIvglud+kRvWvHCxxv9q1VpQGZNV+1Ayoedz/jQKQfOtJb0QUYNnYFX0TRS0XG7lkcLiTvtiPcGHWtrH7xmiBGoib2ueGx9l149eZN33bK/bZdQLBADdF4RsyRGHJBtr28KKpRuOE371v9l/x7wH/WKhWDDjsThHJNvNXicGHYBkguqFT1gdAORBkQAW2dYwIEBx7BqbuzzD2vZuVAQAyChoxmPlaLxCsajbRYpr6TMJAtijwGaGzvAjX/lnOk82s38xPJS15y1AAHhNK81z3P9B+YO7daEAR9qi4XbHF3dDcqjD3WF8fBxe2Auc36IyrtnrJqh7MGZczztB7uKSG17VsdB1zyizDwSxoRB/vBQKHRoa0i5fvsxgTIfgLd6Du8eJEyfIe3/lypXmwMBAFQgAL2gYncHr39raStQ8grYH9ELg6McZDroAWktLCxV969atRdA6nT17lugc161bB/AAYIEfCKDhzoOxIuw8+rFjxxDlC1AWlEEkaIwxZAUB0L6HDh3SAAK0tbVRfRGlIEEAAB/Hjh0DlRGM+gA/iE4I4r8AAUD9g0gGgBOo29TUlA6D3N69e4kO6OTJkzpAgFWrVlGbCcpbABVkuA8q/Os2bmF8lhoNAE+EM6nhRCGlEuktaXZR5rm5OeQDoEVpvtayltwMz0hdTzv4iHbHmqbqPIf0wlva02M7qN3TqQ0lXRrmEoWqQOCoTMFKe4ITZerN0BdLvYwAe/xsVyHqgI6Lv/LKKxrEgNesWWNu3rwZOiwERAalCwtRDsdHvajnwoAAnDiUFT3sowQBbJ6+yiKwKC82Iy9+KCwGOKw4gRJOkQ9W6g+0Pg44qtQfUR16boEAZU8vCQKgH6ARgQloFbIWiy2tuPLf+NsPoQMoJNPYw/zkf4NrMZvNapKCBd9DFBeeL24cmLVM9JnZuaQAnujxRoIAsrxijliuTzdqgnrncjm9o6ODImOmpqZwSGto2GJYTvla+sX6jB0EAAjR2tpKkUgq3tBh3y8uAxUQYDH6IEwd7JFNADUTiYRytMvlZ57R/v5nfibRvHK7eecv/DG8jeCZT+OVQtZjcQ184bAn0QXApAN6hVdcpIs1NZcFMkF9A2/KRCJB4ADTyIBARqkSadF7W6ai8ATOFwqxqLwLuaazZCKOOnhGxznRu9QSFRB0LHgZVK151WJclVRAsXiMDz77ClvxwB0sbxiRUgFRGUODAEf17ru3Q+iGFfIFnevcjOkx5QufKq9+0L5xSi/FppaS15L0PsQclUBIvYERt/EYxfyPop9U8wBQVtFFMQw2eOAg67xzl8kgq1KHj0IkANZv0jCrRFiVDKW1Vxb33QQCoM7JRJIzbvJivmiWsNfdzB+T8Vhcx32TagGd7flMOB0AyscQdECibWoFAYqTo2z27BXetmcrkFqfluY4s7vuu2HB/goIEIuBV5+402WBXvsfv6pnhi/wD/75XxS2fuqTVQZxFX56GMlkXpiLuCNbQQPkIQxYVXnjPA6DHGiB8LzbedRDYDjU6PW7Z6uABNYCCM9igMyhoxa8GBKs74QnJ+6g8p0AD2C/PnbsGBmv+/v7iRsfvP4w4gvvfAbjuDUSAIdc5DU6OqrDux/GKvDjgzYIIrobN26kKDpw7IMWaPPmzfDGh6c13kVUFzCm4xkI8sKg7hYJQCByLlfAmJDULQMDA7GzZ8+SeDCiEHBmQPtLEABCwRhTeFdbWxvejT/QGsB4g3ENXvzQIqBIB2gMABRAxALO5wABYIRDhAJAEBj9r1+/Du1LAkuwhgwPDwM8Qd3hEANQikDFDRs2AJBA9EIgdgY/J0GLU4LneMH4R0SB22C3sl/AtgChaD+B7VATJ+DD6G+MvbLaaNma3YgzIdYdrC9Yj3C/ho0PrBCIQglYBYwHzLOqSA1rHhgfoM+yRnIEeQdsSWiTIE7PQfK/lda7BTBXEYmGdTDKtsLaWyqV4q+99hrWMqzHtFb19/eXIMiOcVlLlF1UZfRagyogACYREkoPd6uAJyaT3bsRizomn9eiZa1AlCCAzbPAmJiYUPa29uOHwiKACepkGFYBAWB8BvWHSuepHgD88roFApRBACkmKr2/m5qaYHxG81UomKTmA30pfvNb0EXIGTaUG6q2FgFteaHI5/NxCQLgOwAA2KzrCQLgPe1trQs8e/zGTL1+DyOUHVWZwtLJhC0HQAB4SclLjxQm9ruMhH2vfN4eKRVErDyqMoTJR65nuGxh45yengaiTh5KOGfOzs56rq/vPPec9u2PfSzRvGKbeecv/gkOylUXYkl1I0IvHQ0k4JROJVPw9Kc5D0og8J7WEpkRhQdyVJ6Csl/Aq1wqlrxBAA/v7lqiAlTHhKB2gYeh10GtJo53SQWUh+jpsUts1fvujJwKiOoZEgQYfemI3rN/Vwlc7JgPekwH1VSQg2tdhXCtfSlptKTBCV6ojYpA8BtTiNaBJofwOATtQZVhzO/5AL/DGCOjD6oei2L+ByhHJEmt0QCDz73OWm9fxmKtXUHGn3I5FEAAe17WKCwNUVowDAvdBcf1/N0GAig3/lJPaDIOJTVEpuADp8lMZp4hMCSKolu97wODAIU8mzhyHhKlrG3Peq4JkMKrXFZKNzKacU2O28pjYQB/Cwig2ykIB177pnbhmT/V+vbfb3z2h09UGTqFAd/TaGe1Cbhxnrudca06YaBJhSdz3AaGBOT4Vup+6bDkdccLEgWAl0ahByALr/Ju7B+oh9XWAmMkVIFxDhsYGGAQwkWfdHd3w7sfxmyi2YGwL2h2IMALmht8pA0Ev129ehVUj2RMX716NeYUCfzOz8/rMKyD9gd4Gd4Hvn94/2/atAnUFrhzQ2BY37x5M0UiyPfBKL9+/foKwkZcOOR3Z8KDnZ87d07bunUrjLWgnwKgELt27ZoOT368D+DV7OysdunSJUSeQzwY92gOD39B+QNnSzY4OIj8oK1IYpwQL0a+KBsM/cPDw9QmoAxCPaFFIIWE8T58B+N/a2srQ1RAc3Mz1RMc7H5akNbB52fHkdEAYR3ABAhAtINeFNhKEyPCRBhPAqSi+xH6CH9Lg7kAAxypeCIsBtG9wo5JFK4BgRxrOaSnPgAs3D9FFAvNQTmORVQTgBglmnHkL8sWdhxE2WbvxrwABAjh+cjOs6T9F4vByRxrFMfac/HiRaxB7J577jH6+vqkk2FDgDF7v3ox7lSBAFh87QiJ24YXlM/ObbOrhQ7IeqCoBRHFgiV4thcgs14C46s0AAAgAElEQVSbsgoIMDo6CkBCCQSoRZncadLaPGcDgSJRLQJLgQ5IggDoW/SDU8hpLfVVMd7C8AthkM7OzoqHPA662Kzth91aynCzPBMmMiaqOoalkwlbDowFm0g1xqLSmhD23eWLsonDb6K9vZ0M2DcbCOC2lohDpebnRfHOj3+sffujH000Ld9q3vVL/70mby2TgfFG1xLJBEUNZbNZ+NQhqiCw8UHwhS+47AfpaxixICoZ5BmvtCogADybBY+sY53rGBXgalCVdULfYKgHEVzFhRkXUlABDT53hPXuXMX0jq7oqYBQyLAgwMtH9J579pSYppEeRFyPl7gWbOxZuFAjO+zax5Tk4rdebGqJ0IhqXLvlQ4aUmK7lsrlKdGCU7/SKvMBYNZlJlDZRvrOeeRFtlsZAr8hyo8Ns9OSg2XHXVozryOtQAwhAVbeMPQBknuvrLRCgnqOlfnmTDkBTEzyJ6SXYh0ElwliwtdCthHYKHlUgoDQzwWZOD7CWTf1M7+xVogBC3pL+B+WR1Jr4t91j1g76w7jvHyVwI8qAPPvLjOhUdeIhnxs3X/mvP0ve/J9/661cS39/ZS4LTv7QBgqce4W2QNWegztqW1sbnGMkXSuM6U4CwXHpwSuNb4KuhfQKyJISAP+BwcfLqBs0CkBoBlbKqDrypdOk8JYmuziqgjrOzc153g1gPLTbZgTFDjyvyfApIlmpqwUPPozyxGqAL0UUATWfjNwTnOTSsQ1OLkTtBKO89N6X0R4ov8xLerTiO+FIQ+NXpKE+RnlFlAiiaHFulpRApFcAQ70cJ1bjLYxzyB/vkgLHKL/wvobBnwz7iMwVGgWkhWDtB0GrQsADngMdKqiMdu7cSWAF7AOkfVX23iUKFrSLMPjScz4OKFXdHpUdx28s4V7U1dVF3YZzOXQBFtu2gOgFlNvLGVhGZaLNMRfreQ4KKrbt0eYQoKe6CQoZmmLW9IJmXCniwI22yK/Pb/1enxYQER+0NkXxBqxF0FpBtBLAUUH/BR0UWqcwhgCArlu3DloqysBRFGWjszLniJRydNqvgABu4YAeIEAgLv+oQACr6CYqVyvVBQz6IkSjMrH9ohucQAB7eYKAAH5hZHIA+CHNtYIAXsZtFQ8F6wBtFAiAMjtNDHgKpFIp4gzFJjM2NhaZLoIqCMAYi0kedpTx3QgCOFHhNNIAjnZfgiAAeDgDhZiGWfyFuCN0SujmHESnJMx7o3rWGumFywXWeETTqHrUDLzwgvatD384kV6+xbz7l76kvMkTDY2ua9AGAN1PLpfT7JRA8F6qoZ6+Rm2VPP2NACq50JGApVMpXHq82oYn4gmiTRLCca5p6xAV4NteuGgW8gUziFFSUgFB9/jq84fYigfvZrl8IXoqoHITh9AEMNnoy0f1nvv2gcmDF0oFPagosBwJ6DtJf1WP0Gx4/WOMyIvdUqQGsswKio6oR5g6uOvdNBGWeJu4LhoUDZBKM9Ms0Xzp3L8L0hS1rH+eC1OtIAAytUehuL3oFgigujcsoXSkA5CEFgoVKp8vsHwe9tJoAADkGTgSwDDY5JFzzCzmWfuudYynm5QAALzLuoZLQyl5zGq6hohDFQ9R7zPADRAA61GpUDKAlJH6MS8DDSe++X/rE+cO8vu++O+L+//1/1kxRkRlPJMCiTD2WUdSmXqJV86kbsKmmM9SxBHlxR+I2UqDtvwb+40XrS/erRJZEPSeKyiLAEgorYNSPwCDFtEIdgOoSlSBH0AjgQnZHlaQREZvOAEn1sgOtBfaAsZ7YaQikWG0oTRa2fOyR4agrjCIo+9h9HIyPDlFkwAMQ/kw/p3KTnMnkYhBl6Cnp6fiCQ9jm2maVQCK2A+0a9euacuWLSOKpPPnz5OWwfbt20mDAH0nPNcrFB3yvbK/Anp4A/iqO92H271oMVZsgDSwS6GvVc+VaFsY1gFgREGl5VRvFVqzIO3lZ/sR1EOxTCaT9wIn/QSMg5TpVtpoWgD7DNa3IHPd7c0w9GuaFn/88cdJ4F5+QF8J6jNctRG9dOeddy4KCIDyONmv6ao6NTWVkYdpnInsE9ptk1I1yMjGaG1tTTqhq0I1HciJkodRNpvFQkJUADhAuYl+qhjYsekhbEhOXj9xJKdGdBIBVY0EcOsU+0CrIwjg6tGAQ6FAnJWMaI0CAdwmYT0pYPw2ApQJ44BzHmtvb6946+Kgiw1vsdH6aJZMtVzcqHDUno4mVa2gWDRvL1NTgZMwnU7TWBgZGWk4CIALV2trK70/CEVZVG0QJh/rYRd7xszMDM0hXJyRr5+XzuBLL2nf/NCHEun+Tebdv/xl3/VLCPzSRcGqDWClBCKNj/kMPIt887PVnTyo9JjOwwqnhqEJqCoT5yyd9AYB7MZdv/6sNSqALpoQV2Zl7zCrhovX5cLL6Oq6RxQLoOgiz+ax01fYivfspXByzmsCdrybJAwIUCyy0VdP6D3378N9lZeMYs0ggCwkRW7GY5pRNCoc+X59qvK73etf1Sirkne90ghnD61YKCKSRMmY41UWFa2BKMTB69UebvlaowEGnz3MuneuMUvpNEhMQreZ9Z1hQABVgOUWCNDo0RPyfWUhdIgBU0bw/qdovAgBgKAlNOZn2PSJS6x5Yw+L9yyniEtVnR4rAIDzBtd4FXWYMJgiyrFCOShoCyvF9IsG5EwzpXi8WzTWyJkf89Pf+Q9689oN5q8fP1JlQFW556i0Ge61TgZv0JnAiIsPNjYnGl/VaE/FcrhS++J5GAzFeVL1TEdGTD/wQZYNgIG4Q8O93dG+4eTlb6+biq1FAAWYJ6p1qbwGd33JR28/c6nqNEgAAG1jteX4ecmjD6xAg1u/oozZbBZixgB+KzShsVisagwLMVjtwoULiAAgyl88s2nTJtCCEqiE8kFTIZ/PO9L+BAWGVMZiFGmWAu2znDfoA+EZXwGJVOuItgfgEzUvuyxbVE4eqoAfxi/sjU606SjTLRog1ZHR+HQYx5LWXtUG7VRKgABxcI2ZJulWYd3BXibEwOkREXlk2gHyRtXabS22RgKQEUQVBFAVO5EVlAb3sBXOZDIJ8K5j4lm9RO35ys712rDtITp+xvYoQYAgKuN+5arV6In6SOEep36RXPgq4ZdLAQSA0VPyiMP7OZlMBhaGcWoHlUMBDL8AASCIK/OA8RKHsqUk3uM2//wOa6rzFiAANs/FMoCjnIs9Fm0i1a5ApWqbBk0XBpgM+q56pLeHvSKiJplMAgiAxxAB1fhbfBYU4corr2jf+KmfSqSXbTTv/pU/X3ApopB0DTHJuMKXhcGdPLtgBMMFLJ6M05xWpQSqhFvrFFHA4CiNfPKF8KGHUUQDcK4hEoAuRG79VyulSwRRAWURUMaZF6980PKhXLTfp5J88NlDrG/vBsZb2lgul11yIICRz7Ox107pvQ/shWwDOM/h9BD4cu/UtzBA6XFdg9i1qjej2xixG7+dqIHqsT5ElSeALmmMq0XrQ5YD61KxUCyR0rjLpxbQKqp6hslHRgPkxof52Okh1nnnFobFtxZaNLdyhAEBkCdpmRkm6IBc17NbIECYUdDgZ6EDoJPXKL1YAPA07hpcksrrimPX2ezbw6xt521Ma24nAAACvyr7scY1eFXL9Zsi7NzOAlZPVlpXxFkHBfHTBbLSDXmtNy/8wUdiRnaWfeaZZ/LL77yzMmdUDb5+fYCNFmcsO+2B3TkGdzRd16HbVunXIPdir3IgH9xvve7/Kvc66zvQPnBAUTFeCroZ8v73KqeKY4sq9XLQOxzaCBQWmGJuFBVCU4FEoN3X73IEgB0AQHovYAl1B2MRbBB+Y0pozRKoIu+WYF2A7p/1HCNBJGEfonN7LBaTdD+CTcoErVAC3ttO7xX97KgL6VfOev5ujXDHnWV8fDwyG0eQclvnDQzc6JsgFCcicoUccIO8VyWtWySSyrP2NEFAUQsIBhFt2qowFuWaoRLlVUsZbz0TvgVkxBjs9KBDq0XAV4AAeiaTgUYLaNWIagz0QPg3tFSAEdx///2lKCIPaqm1235njQSAl+UCxXu3SADBpafMnRZ0w3WrZD6fT0rxVRiH0GngeXNKjw0Mi5TXQQD1kIgN0nuhNKogQFNTU2Vxs59brf8NQ4bKgAgKAoADXEWM1m+zQ3vggqWywC+24bWeFDAqYxcHXHwkBQvG480EAqhEzqgsPIttAEcZ3TzJVcofRZrFboOlQMkUph3Rf93d3WS0hZDn/Pw8xNYRKkyXRXEhABBc+Te+l4fKoYMHta9/4AOJVN8Gc/+v/sWCy0sQg1ypVIr5UQLB+En8qBpHWD8DlRAOElbDYpTioCqGB88LsqazdDLpCgKoete6vcMrKiCfy+OIbHjx20veXC8jdSKe0IOAKjBmQmSOFwt86OWjbNX77iVQp1Q0AlEKKY/rEJEARjbLRg+/qfc9sLeE4w2MpFEDyQi/iMVJyLZmMMBu/A4aPaLclj4JpdC3SBbUUAjqKdKXUA1rtxaHKMRiOox1niBN0PEaVduEzUdGAyQ0jQ298Drrf89dOPObBuDTMlNY0PZeUKSwIAAyxFgUEWK3hIHDdvqiP29qTekmxrWyP02G1unodACCVM/IzrOpYxcY12KsY99GLMQVAEDm42ecBxcPAAOVcYo0QgiWFwtFw6p54xcJaAUbxHxwXJPe/uF/04Ze/3tty2OfK33oS39SMcAKsVlH3uAgbYa0bgbpQqGQ7Orqkk4VEHxd4CQVxPjmVi7QvRBlYKFAjlh2L8+gUQBBjIui/5SM2yptLoCRmJ+tQIVaSLYX6g/bB7zh/YxefndDLwYFu6MhcULF47qk5QtCDQM7yOzsLJeOdlNTU3QvKJZFQqo+dqojux3G606vAnwEnQ9RpMe9sl66h6rlE45YVREnqtEc1ncIbRBEPkXOj+5nL1Otq4rdp+osyDmdQ4RWBiIlwDkfSGRatWy30kXfApK+TDKgBHWSwvr7xBNPwBEYGpDQ/CEto1gshnEBwNVcvnw5dEIjH/MqreG2r1ZAALeQMzfhHCEApMyDFnRCOVXKbtxS4br2o/gRB5YEDDZ+YX5+IAA2HtATtba2yk6ueIXjPfaNCd+pDAi/Rc0eCaAKAqi0jVtop71/FhsEqGeonMrYxQaNuSIpWNA+09PT4B+8KSIB/A56KosM0oQ9qAjBFly0yDhVS4jWUgABojis1XoZCkrJJATCKl1sXaeE8BcJgMmP0+/4LaoDnTVsHMLa8/PzgebQ1dde0/7ukUcSqd515v5f+8uFIEAAA7L0hOU6J0EyCyUQj+kxikiD+B58P8qD1dkmJg6GFAavOpfc0vkZA/zy1zSdpRJJw83TPipKF6eoAGrDTIZpXHMVWaa2YtxT6NPLyOFU/4KgAsqOXGUTZ0fY8vt31Y8KiDb72jUBjPk5Nnrkbb3vgT0l7Gt6TIfwaehxUy5V9ScWixFVVTG/kBrHZlzHg9bBTcZzq/E7kUzECvkCiQCWm4D+FpTU4tWWElg4hssJy+KBFJ0jni2XWLyV5pZoBTnPhAggpYBx2lZGv6lQWdIo+oTbKDoYN53ms7VC0oHEb5+KEgRUrVRU6eQaeOXAYd5350ZWjCXh5UZnXFCmCa3JmsGAKEAA9Ek8GXfVZbgVCRDVaKhvPqB/xwUaF2dxpiBvusWgASpOjrK5s0OsZesqprd13Tj/lA31C84VXvuypAMCUIrFrVQEP4zzlKE0OEuXbkTqAQw2mbFg/bb2hqbpRkzXDT9gcvrKaX70b35L19Kt7HeuDYJjqfKp9czpsK9gQV3gJIizOYy4gk7E0Zs5qjKgTBTJWfY4p70KoADuFip3OmudcC8RGoKe6xzOLkgrxY1VZgvaAvYU2ALczocq9zPhtAevbN+owSBt7JdWCDg7RgtIuiPhbQvDKHH/y3qq9APaRzJPTExMaH19fTQPMpkMeVyXSqXAHuV+7Rk0qkKln8OmsTmXNZxmFuV3Gws4j+Ms5AdU2eYUaIFq8rz2aksVu5ZKX6iMTZV8bqW56VoAERw0nhEBpeocBKq4AwcOxPbv3w/6Z1AHS8osuttgrcLeE2SORNlybmueLwiAQjhNBr+NwV74oOmdKh/UuIU8vGiLZMigPBz4NbgbCBCPx8E1LPm/gQJV8dT55ev3e71AAJVoDrF5wwvBM2RvKYEAOGCoAiF+be+18VmfdQIBJicnib0kai9OlTIHTaOqT+GXb1htBqkRgkMFFuBaaBrsdDLQZmikLgPGQnNzMwTOSISyVpHqWg+iWCdxqWhqalJak6QQm/SWsYhkVZofG5q41NElyGp8E6GPoOrxpJjxGzvyd4AAvb29ZJTL5XIAluDxI0N5KbRX/nHK8+rhw9rfPfRQItmz1rzn839lvxD5is5a8yRKoJiuxRNlSqBcNoc2wXiCQb/K29+nfqRj46dnoNpGYaIBdD0Gz0RHcbuoKV0qUQHxOJNtSID7fAYXdMfLKrzUcVxyM6yKMpKXn0p7WamABp55lfXftZWxdBMA+PpQAaFQIUCA4uw0Hz9+Seu7fxeBAPFYvOQVOaHSBiLUlcJU7Z94LI7weBOC2BCTlN6nmH8IbwXVSktLSxV/vuTltUbnQIC44rlaNpWQEd0rGtJelmQyiWhMNp+ZB58mSyVTJspG9jKLCayyRokvUfZ8Lg8DGCEI1kO3X/tgvM3MzhBPN8A8Gl+xGOgkUOcFwAIyn5+fJ4NGW1sbIn88qYDwfnEhCLJe+BW7Yb9jDTS5qfPZKTb+5jXWd+8OigawiqRD+LNkGGXf7YDRAW4gQFAwEv0CUMtpXbgFAjRsuNT+IugAJGI8kVhcHQCzkGeTR88zZhisfe8GpiVTVXXCGHc707vty1ZNAPKGTsShSbLAyUXoE1WNYf9Ig3LxLO/wPeO8+ue/rGdHL/FH/+qvC5t/5uOVfRhnQey7qoYPt852o7BRuR/40dTWOsAkIADrDgzuftFb8j2qd2DsOdLOUQtzlXSAcnKmUbWfqBguVaiSrW2skqebgQnvkhEKTpQoQnvQ0yMc+wDu9ABzZmdndYBIMNBhjM7NzcERJ5C9xUmw2D6m/ECCWsdgmOfs97rh4WGcjQLVPcz7/QSqgwIB9aIFUhEEV2kH1TmnktetNDdfC2B8wrZLdJPCKRXrkFvkFPYtjL2rV68SgwGEyyUdEIKVcPe64447EAngS39Wj9YS6zDoqqrPM1IY2EuQR1LmWFXiIe7hZxi2vimKCVULCCDC7UBpU2VwwPfS8OkXDifroQIC1GNhVgEBOjo6NBxyghjAVQSHUHeVQ9lSAAFkG3hpRdQyuVTGLgy/2ARbWloqwsBTU1PwVHClq6qlLPV4JioeTpQtKlqmIKGt9jYJ60mu0sZiY0BSsoOJhZX+rXLRUXlHrQfReugy+HGX+h0QVeor06D/4O0DA3I2m62EjEuaGBFSTBcHp7X72tGj2t8++GAi2X2bec+vf6V63dd03OF5EEHQklECoELFg5io3QCmUrcoIwHk+2oFAmI6hSc6ggD1onSBNzGMO6CgQfnBSQ8jvBMQoGAw9TVyWL0hJRWQmcvwawffYKseuocoJiCSy7gHkbtKx7qlCQECFGYm+eTJAa3nnh1GoVTQ43o0IEA2m9UuvXOpIrYpi768b7mZTqUNtAX6HwZ1GKiwlk1PT2tjE2N8w9oNsHXf4I9OJWMVAACGeIuKZcXD1ea1LxZLeq2kkbEdSAE6sMGrgxR1A4EtjJG21ja2asUq0IKxyZlJ3tfdRwZo67MYM9JwlcvltKnZKd7b1StBAU/vTTx7eeCylssDFCprfRaKBdbT3cP6uvuq6i3KztEuI2MjfPPGzaaXV69sY6LY0nTupXMRZrjV61kAaMJoyfOZOfa17/4Z+9XP/StERKGtHKN5yOBOWIoaVZBHJACAU4BQymLWGL8Yf3aP2lsgQL1GSET5moxDogNRALROGCaAwDKK2MBPaWaCzZweYC2blrNYV2/lzWURYIZIJfK2dyuS155sBQLwPM6QWG8kaCVALAC1lTOLKgCA/GT+KnR+A6/+nXbh2T/Tlt3/HuPnnvh+xZNahUtftTuczq8qZ2N4YRLlGFDWOnxAgxvEwUg1Gh71dTuTqlZDRgVgLxMGJ2oDFUM8jYFEIibEb13bDuUEAAIDF7xSvdpZREA4nhXFXoh9Gmc73Y3jHfaLbDabdwNGUB6Uw8/hSxj+Y8lkEp66ROE3OjoKB4a8XySepawUVSCoWlwjJqICw1T7XSXdYmu9qXjY222FfvUSjCKu48vvebffVeeLV/5LcQzU2h63ngvfAoImjOysFLFcNqZX7D+44x88eJCPjo7SOSaZTCIagKiAJCXQ7bffvmgggNgbFlDjkXCN9KrE4cGN0kEKgCCt9LIKInYBQypAhEqouAgZL2uMOVNNWH2/xGEJqK/W1NRED4yMjLD29nZayJ3ykHkTZYMotxwKkv7HD7GHYReGJjyPDdEOfNQCTAQdjkFAgCAGcFXBITcEyVqPxQYBRJgpNnhPweigbY/0fu2PNDjc4mAiI0LwHaIRYDd006yopSz1eEaVc1Ll3bVSU9nzVgGe3MojPcmxLNRCJ6NSTyH8JdcduYbR39lslsSrsPBj7ahFwCkMMFOPsNEoQQDRWK5nftF/BKYh5Bf7hn0OeXldXT9+XPvae96TSHStNu/9jb+pOuir0nJYL9JEh9GUJvdiGyWQylChNKrvVc5QQSjQLS86kOjxBcZNUU5ffnOks4vCqpTbSq2E9KCgyRfzpp3qRgUwUeBYrwAFkgro2sFTrH1dB0svW3mDCiiAsVKljpU0IUCA/PSYNnXqKu/evw2UTbrdeBSoHDcSA1DTLg1cgkEfkTUV45rGNaJeEgdbmp6iD7B2cQkCwFgAb3kOZemyZz6dizAnrM9KwW4YvYnaBxrchgEKKGbAuid8+jGdhJ2HyoL0Q8NDMACx1StWG3gul8tReRARMDs3y98ZfIdvXLfRhMgW8oKyL+i4YCAoBx2Y5tz8nGZNZ68b2RiBZwgASIIAiWSC9ff2E7gA7mGAEevXrDfxbms9dE1He6EuOOjzQr4A1WmKXBDnUKoXtaMoH9oHaYRxmuiu8LxMX5aSa6i903MYSSqveCJOl5hvHvgb9tIbB9jKZBdbtW4b+8x7f9nMZN2jeWh+K4IBfnRAiNSA1opq5I/0HLVuMLdAgBpXjQY9xhnTxB5LbwQYCGG9htEAGQabeP0cY6U8a9+1jmlNzVQOcYc04w70P05N4wfMW8V75T4quOuxpiGaqSqqyC8/axmsIIBlrXHswfzsKHvlv32SOJd+/dy5XHNvb2XxEUbZBVzWks9dlfbRyRCnAgJ4Re9HMRyDONdgX8FZ34/CAXdkrO2qa5RfPaRTJgzsGIawe8zNzfl6fft5QVu1DeQdQxjEF/BUC20DR01ArLHWOwHKC3uQkzFetQ392kScTxNYF6Sz3cTEBLzhi262KNGOoOolwz/6yCq27fbOKIzIKvUJkkasRXFJOaxChx0kf7+0bkZE+3OYC9B6UAHx/MarX5ncfg9KV34zjYNa2+TWc/VrAaylEFl/8cUXtR07dpjd3d1Ys2GLLKMEZbCA/gkA1s/uXI+SuoHfRAdEF3rxx0sFXqbBBFPh0LdWBIZUa+XL9pQblx77v508xYrFIvj9II6iRHMRRUOKcDVqH6eDwM0MAqgaf1W8spcCCNDZ2QmUjkJpIcobFQWMCi2LEwiATRo0wzcBCEAcaH4HXZX5VCgUwPlJNPM4cE1PT+NyQwdMAR5WJr3XQhiGnsgKAlg9yVXKH0WaKKIhxGG9pj6RIACACLTx6Oio2dLSIsPAKsi1XIMlV51X3aMEAbAZCeNXFXgigdyxsTHwfhLSPj8/b+DS6TSHMNeRl51/deTkSf6/Hnggmehcad77hf9VBQI4cclLjm9p/ES+AG9AQ0Sbt40SKJvJ4nvMbSWrHYlgMVgE8RQjQygB7xZDZK3jLoiRQL4jFouzmK47XtiCcO1jzVDhn5XvxSWmZJSwf1dAewgFo62t1CJI72fk9/tdAgkwKEOwGZ4Zg88cZP337mQ8kaqKQoC3pWpfKvdTGBBgYkSbfmuUd9y1CeNEixoEgBEd9Fqoi4X6iw+PDWvT09PUN90d3WZPbw/WDj4+Mc4QCYD0E1MTfHxyHPODpVNp1tPZY6ab0ub10etVz3Z1dZkTExMc6WPxGBn1WlpaWFOyyRybHCMwrb29nfV29lbAKBh7B4YGYDdnK/tXkhc/DOXiwy9evqjB8Iz3ruxfSb+NjI8QZRiAra6OLtbR1mGev3SeW9OB1gd1m5qeorp1dnSifnRJheHdCgKsWLaCwn1LxZJ24fIFvnLFSgrjnZyaRBRLuR7NLVQGfLdh3QZoSbHh0WF6J2w2rS2tbFnPMgOgxej4KEeEAcZ8f18/i+kx48LlCxpohCYnJymAoqerx2xra6tJ/0Z5PComxFpnmIYGnQgIm333ha+xF088x9Y2tbHfemgf60wl2Of+7vvst3/6X7GNy283C8VqWiCn18AAL42pTr/7gQB4xk/4156vfW2qlKF8EFFatxWb7FaykC0AHYB0Ok1zB59cLs8KhcbpABjzM2z6xCXWvLGHxXuWUxmCGv9lE6jux/Y1HXoqAACsmiaqecl3V0UCKEQdHf/6v9EnL7zGH/gP/7F41//+OxUjsLzzSluApI8RUa4VPne/bndy5FEBAeotzBrEwCvq4OmlLuk0vWwnfm3l9bs0ZKuCL3C4FFzWC/WwEglyarRGSuF8KqMCMP4I5uccAHdsbm7OkW9fULVV8hdRLQQEONUFecnohjBtAQAHUXhSXHpubo6cBUqlEig2qOxCG4HuoHinX2SEtTxzc/OJVDrF0qkUqBh9tRXC1CXos1iTTNOMt7e3k/0LTAOapgXWQwj6XpleNYIG/W4PaEQAACAASURBVAF7n1tkiP39Kk6WQcscdM645R9UQDxoOW+l/6fTArCTYu2ZmZnhg4ODMPaz7u5utmzZMop0sVDs+QU91aVRfDUBgrw1yCYq81UxpPqVoREGd78y2H+387Rdv36dQka98glqcBBepK55wkEPm2ItXvAYGPPz865q1SiryuJ/CwQoEAd7KpWy0gHBuIXoF/Tdokx8lfGswpHolI/TnDZN2JcSZBDSNA2HTRho6KDW3NxMxlV8B09UgIJuYZxe3joigoV8UnExEQLCFXoIuyd5NpsNJCyr0mZeaWoVqbbSTqlG6TiVwyrOLEJmzaamJhmFRQd8qxFeRnZ5iZRHCQL4tW8mk0lK8S8c8iEe5QakoVzYeK0A1uipU/x/3ndfMt6xgt33z75atbbhsm2UyIMYxmGiHRAOxPRvGOidJmqNlEAkgIcsrVQqktYI3sFReI4FNRbAsxfCvE719DOuW/uuQh1UMjDHSWBWgCeuexWMjIwzLZVOVcL/CFSB6qF2wzgnvSPdhF7tnPT2MSUpheA4AGNmaW6WDx8+w1Y9tB+ROuhrXKCMogHqEr8RWcPvIUCA3Ph1bfr8BO/ct5EAqHg8HsVltBIJ0NPTU6kQxiAob2CwHx4b5iv6VoB6hV0bucbXrl4Lb28Y/QkEgFf+5cHLHMbsRCxhzmXneGd7pzk1PcVHxkaY/dlsLssHhwbZyuUrzbgeZ1eHrxLeBvqhfCHPrw1fY+tvW48Ng7xfMS9mZma0oWtDPJlKsmQiyfB3e2u7kYgnyDsfHv7r1643YfQH3+ZsZpa3plvN+dw8Hx4ZZgA48P3lgcuUDobFubk5hrrhvfDQRzluW3GbmUgSEEICXqADwrxobW6l0TAzN8NnZmdQb3N2dpYoilYtX4WoFQIccoUc1Xnzxs3sytUrtHZ0d3abxUJ5uWluaWYAEZqbm1lrUysBH2jrVf2rzHOXzqFPCUCZmZ8BtRBbv3Y9QI+60F+ojl5E6iDSI5VMsSde/TZ7/ujTbFkyzb7wk3vZ+zYuZ4V8nuULBfblI+fZM2cG2L/7/B+WNVIMs2ruur3PDQxQAQFUKE6s75XGICfebwQFo8iS4iXoeVy1PW+l828BAACY54g4wQeAG0C9RkUAGPkcmz5ylrXtvI1pze2VAqt6/ttrqLYXc2jyWI3u4OGvAgHV8ql+uxVYsBtpcZ7EngqaN6nbMnz6Wf7m9/6T3rJhs/n5I4eqvMxxFoXRQuzDENQN7L3oRB+iAgL4UUuqOKV5jTxVWwSsyKi/17kY71HNz382OKeoxatZeOrTuLJ66LvZbqTRX0bmkfCVYSygVXOrg0rksgqtrl8bAZSZnJzkPT09hFTA43x+fh5CzxQNKI1t+FvF23Zufj5RLJYqd3a8v7urE/XOqjzvV96ofy8Wiwk4OyLf6elpnBcKjdq/gkTny0h5FSAFaTHewuqQ2Nsa8zKTyfjSTPn1EeYM7pduot1+z9/6/d3RAhjHY2NjOqIBVqxYAQFgojft7+839+zZU/LbR+rdSq5rv9QEUC2AOEyQsI7qM1FtlEsdBBCINBk/g2wgfmmx2VmNpcKDt2JEAQiASyU+QeiARL8Asa14BAq0uYqzVxhbK3WSaWS5hScx7+zspNBxXMInJiZ8wRA5flQ2MXsaK/0T8sHY6O7upoiNXC5nwgM9KkFeq1eZW1mhSQcjd6FQ4ACCcIDq7++HAcKAlx+MfYKSytPkJIQ06YJq6QvqD/lujC+VNlOdn7UanJ0M9aZpJtEG3/nOdxiMTWgHMT7YT/zET5hom2vXrvEHH3yQhLnc9DjcvAPQ70KkVn/++ef1vXv3llpbW6tCPK1GZC9PctX2CZrOTomEkNVkMukrBmM9JHtptPiVxwoCYNIiEiCVSnl6jGADE3PHcV1vJAiQzWaTEAZGPf1AAKTB/MQ4k15IY2fO8L/Zvz8Za1/O7v/Nr1XqI3niVTi87W1cRQlkmPAIhvHQyThLYKymayQyKqnk/Pos7O9BjAbxeIJpnDuDAMmELjwSfYsE+pZYIqYDRZHrm+9DCIYwDIrYSiQT1MeCYgn7RYVjnIx4Ht6Mfr9L+qVCsQCRbnb1heOsc+syluqlNZnFY2UjTF2iAJBxGBBg9Ko2+84s79gNHv7o6YDggS8/MJLD+31waJAulvDAh0H+4jsXtY62DgILAQJsXLfRwKEWdEJdXV0srsVNGO+amptMt2dh9IahHAACQLeBqwNEkba8d3mpaBTJs5/0CNJpMsYTOqRp8PbnABjyuXy5rxJxtnb1WhIBBAiwacMmADhEBZTJZMCzT567Q9eH2Lrb1uEyyWQ6vG/w6qAG431LUwvtvYhkaGpuQjQAzYEFmgDlNYWiIVqaW8yJyQmOiAMRDUFhvjBE4DuAAEPXhihCAIBITIsxREaUSiUOEADlQdQFvBcBRACkoDZs7yLv/3wur1185yIBFhCAXgxKoJJBnvoaohueff1x9tzr/8ja43H2+Qd2sw9uXU3GfxhnNc4NUkzgXPvs157ht63fxz75k79Addd1vWrfsEhELFgSALwB3JJnGBUQAJkEASiRHiAlDJ5eh/G6zX+VhfDdnsZkPJGMkxAw9gDs4biLNAoAQPMbmXk2dfwC67xnR6U3agUAkIHKPsyZZsbjMUljWxE5tQ4HlXzsw8cKAiRu7OPkiID11cnI9sLvfzhm5ObYYwcO5Pv37r2h+ZJMxnBfCUL5ay9PrZEAfkbvkJ7D4GtWirBV4ar384CPYoqHMZ5LKh7hFU/7n2pEQdCy+zmHBjEMO71b1gWgeVtbGwE0GKNB6FadjP7Wd+E81NPdVQqidxm0ncKkz+VySQAgyGN2dhb33oYxDQTlyFeZP3RUBt1jKgWDve8dOUjbYczDgTVsvoLqBdHrFfr0IOW4lfbd0QLYt1599VUdLAZdXV3G6dOntX379plPPfWU9tM//dOILFpAsdfIlnEDq4kOKEhBMKlsoQ1Kjwfh4XPL8GYAAfwM+kqNZUskPXW9npVpgoIA2LhJ5cLjo/J+uZjLbFzawZUKxo0ayuoJ6kUfBSNAIpEgbzuhxO1pKFfpJ5lG0oPYm8iaBwx/UAV/7rnnEP5DRoTbb7+dPfvss+zjH/+49KqoULEAuJHGcZEPLgO4TJP3It6JuuC/cTkSXhn0t/0Pnhfe3dS+uFw7eU67AQfifeACX2AA9gIbnCh7AALAY/T73/8+e+yxx6gPJCiGNjp58iQfHx9nDzzwAIU+2/tBACXoyxiAxrJDSpl3WtSNPJquXr2qHzhwQNu2bZu5e/duClGWnGuZTCYhjcgAAaQnuUqf1zI/7c/UGhVjPUSrinY7lVfF2ypoPRsJAtRy0LW23fjZs/wrd92VjLUvY/f/5t/dAAFCiHPCcB2PxWH0pgO4lRJIeqnKdQKG/0AocNDOcEifLxRipGiq8EkkkrBRO4IAfhQ/sq4AOSDui7kpBNsCeTHD8JiIJSrtaZbMBRzjFkOGY628qIuIjswo6TA+g+t98JlX2IoH9jJTj1eogMrGT4UGqyVJCBBg9NBbeuuGDjPe0Quv/Mg1AWCITiaSN3h2OOcw0MNQ3t/XT0TclwYuaRDkRfuBDmjzhs3EwT85NanNzc+RcC6Mv309fWw+Ow8+/wXP4jsLCGAOXB0ANy949zH2YCTX+nv7q0AAeKJb1noYBTVEH8Ajv8q4r8fM62PX9empadbS2kI9NDU15QgCDFwZoCMOeOXlB+WwgwAwRq7oX1Gmp7qhX0DiyBUQwGQQUC4LA4+P8C0btyDywByfGofHKDlAYBquWLbCvDR4iTQFEAmHegxdH+Kb1282Lw5cXBIgAMY/1jVQZb148mn23Gs/YEnNZL947x72iR1rqC7w/Nc5p6gZ2XZ45szYLP/V7/wj/52P/V9sw4qtVfRaWCMoAqrs3UeUak5TSIIBmsYX6II4pScPYZMpiwRjHMvoWLcpfAsEqGVxi+AZk3FN5xw0WfIzPzfPSmDoauAHVEBTJwdY5/5t9NYwAACeV9mHNa5VHJSExz6BoPZqBwcCbkQYADCTmiMi2tCxXc8+9Yfa1SPf027/3C+VfupP/qhihMOejrIFdfaTdbByz1vrpXI2TSaTENh1NZj4GcW9jNHYCLAm+HkoS0oZv/qr0AWFGc5haEHt78V5SWgcVkUHhCmf9VmnqFx73rV4ZwuxZKIxAigFJzPcD1VooefmM4ho8bRvWMvY1trKdF0jQvuo2iVMPnYHvSBR0mHe6/RsUGO94PtfoKPplLebDknYOoQFnqzvl/XBuQZAWqPsCWHb4NbzjWkBrElHjx7VQXva399vHDlyRF+zZo157tw5/v73v78o7FmNKYztLV77iDIIgAmADQ8GtVooDP4pgwAARsC/jUUSnmt+HPA4iMC4qTIa7B7vTs/gQg1RKaQNCgIgv9bW1pTboh9kobOWNehzQdK7tVut7/frBxUQBGn+4R/+gW3fvh18eOytt95i733ve9lTTz1FYMDq1as9X6PSz24Z2CIyyKtKev1Yf8PzTv8t6kciHTKqQwAL1ugPer0EL0RZKs/gv2HwBxUQjCFPPPEE+7mf+zkYEipgDC4Wp0+fhlGF3X333WQ8fPPNN1lHRwdFjuDvZcuWmcPDw6Cu4OBSS6fTOPhJYwJFmuCw+dxzz+nt7e0mgJdHH320JDQ74HEPug+tvb0dURlUJut6hamHAx6ME/Uy1NYqUm293IQRR7NqEgT1lHEbY4sFAkDbAxHN6DevCWTdX8bPneNfueOOZKytj93/W1+/EXav4Bnq9Q7DNLDOU5JioUjgHAyHguKqbuPJb32Sv6sYIJAWHtymaVbxD8s8nEAA8tCGNmdM56BSshr2ZHSFE+2GX7kRXYH5inyRFqAC1g4ZYSHmQGUts+fnB1ggfxg4i9MTfPjoRbbqfXcSfQnmBIyadTUAhgEBDr6pt23pNuPtvWahVKgLCADDtDQ84eAwNjGmw7h/28rbsDZy0On0L+snQH1sYoy8+dEf4LFva2sDBYx5deSqBmo39CHOPfZn8VsQEACRH1PTUxQtgHUf/T09Pc1B37Nx7UbwzxPNz8b1pGnALly6wDvaO1hXZ5eBiADyqF+zvgIWgK8/mUySHoAsnzijcXj4C1qMSiQA8gR1UbFQrHjko238QAB4L8fiMTOmE0URIhz46pWrzStXrxAFUUtLizkyMUJlWHvbWpSbLXYkAAz50Mo48vbL7OlXvsdMs8B+fv8u9tk9G8qULPn8AuO/df4VSyX9Tw+/zX58doh/8fN/wAq5AozzVdoekpKH5rYA6f3WBLffYZCkqI2YTuKpqvn4AYl1XQNUC/kuTAchYETjyHMvxhxo2hoZBUDjcmaSzbx5jXXcvXUBACD3NgCChWLhhieKR3+p7MGaphsxXcf6S2CZ296pkpe9KNZoAOyPoEvxOudODb7Bj/3Pf66DCul3ht5BB1Q+fsZ2t2bAWVycx4p2Y6oKCOBFryO8cuO5XM7Ra9jPaO5HNSTr5ERl5FTfkFEJvjO/HlQp1ugAjI9azm5OBZc2Iqz1buCJeLenYVhGe0sgRhj+K3RUdm58Ky1OUKO/vR7L+npB4+ErwOzbcRElEGAc7tS05y021W0Q0V+UV0T1ECe6V5PUM6JG2i3dWAeCdhXsd4gmEuNc+SwS9D230t9cLQAbyfz8vH7o0CF99+7dxhNPPKHBIfjee+8tNTc3E/AahZ2zllbx0tmpgABu3s5iIkOknniXazWcRQUCWBHg4eFheJEt6oKNaCwsCAAB0FbXr1/HBdWTKsnNg1FylAbtZJQBIfq1aALgXYVCIXkjNLvCMiQ59qg4Nk/zShHlIR5lb2pqwqGWjGK4GAvamgVpZX6WfCsq0VZjuNu/y2QL5Y81jRCDlPQzC4yGlrR43tOoKA3j9r5wAwTw/be+9S14uKP+7Ny5c+w973kPGcN37drFVq1a5dmtYUAAp4yDLjYqQIdqW1y7do3Aj927d2MM0B9QUNx2223m4cOHOcbGAw88QEbUb3zjGxzIKUKoLl68SOKR+MCwhHweffRRs7W1lcYUvkcfwwP1ySef5A899JD5wx/+kD/88MNmZ2cnRR8AXEAUAC6UTz/9NPvgBz/Izpw5wy5fvkzjYs2aNQTUAJwgr00BjMj6e9A9OY4Xa3rZh4hYgkYH1lS8B4dUKzDo9o6mpqbK4RgLLoqGg0ZQ6qcohIntfd1IEKAW3ktrCPnE+fP8r/ftS+qtPeyB3/5mFfduLVRAYp2BAVxLppMUoYOxm53PmpquLblDoJ8HYTKZYqZhOIIAVqMZ5hqpq5WF11yFS4OICdvHFdEspdKM6yAFYayQLwN+0vMYlB5Y7Z2oDLwMfELgVIeh6cqBI6x7xyqW7O5l+VyexkNdowBowDAW08jQE/gz8vIpvX37MjPR1mPki/lYPYSBrSAASlsoFDTw3qOwGNsAilatWEVrJKh1IIoLMduxsTH6DfXDGguefBjPB4YGFjw7PTMNYVyKIoAXPgz4OB+sXL6yvEdeOMeWL1vO2tvaTdDggEIHOgEAhCW9YSFfoL2hr7fPBD0QDP0Yj8hjcnqSxHXhTYx0+UKeAQTQdM0Exz+lW7bSRFmvXLtCEQaITgCYAOM8DuZWOiABAhB1n+V84QkCbFy3kV0evEw85tizUA7oGEBzAPQ/1F6pJP2O6AAA14iAgIhxe1t7KZfNNZwOSNJxPf7qN/nBk8+yX96/j/3KXVtYURhidU2r8vx3OV/wkmHoP/+3z7G1G+9kn3zw5ykyhJu8ZNX2kMc0nE3xwTwOcoeAIRbrS7FE9kREDGgYS6qOSDD6ea35t0CAwMtT6AegA4A5K4WAsd4AIGs0AED7wNQ4m3p7hC+7Z3vVnY08cOMxrZAvGIg+oX8XCq5RLbJRVAz3cj3307XB2DRNMHCpf6xRBngKEQF+AMbBL/+inht7h3/0q1/Nb/jwhytrX1D6D7wPdgJJweE0z61Rsm4OKl6e/H6iwX7GRD+qIdnSQnfA09vXLqCs3kvqKaOwm3i9rVagxylPGFvhIS2BFrdoC7tIsEXMl0R9pXCx15nTShkKzZ6p6ZmKg5t661anxJmjo72tWC+6JK9yScplexp75IoAAbAmgPYYEYYN1bvDmSqI6K8fKGetb70AtaBlVh0/mP9SLzMMbZrq+26lW9otQDTAmga7Df4mSlA4Zwva6ypGi0bXxAtMJjV3bNZYeDFZrAguJjA2QyzGfuFzXpWCAQkfH+FJXRw6yJhtF3bBBQ5hYMLLgC50UEfnnC8QRsFGL4zWuNDiIlsx1IhDxILwMLdF2Kle1k0CzknwuIAgLMo0MjJi+PFvR72x1+p57DcQcUCYm5tz5WmTXuPIB0BER0cHhVrisIy+kZz8XuAG+hOTxgmltRuyvfKRmgAk2pfL4f0VXQOHjbVKY8GvHay/o7x2MVuUK51O84GBAXb06FG2efNm8PXRxR9/f+hDH5Lc4MiKhpocn9JwDCoj1BcLh6y3zfuZLgMwQOIZCbBIsELmJ15A417+W5Q/0GUiSJvY0w4NDbEf/ehHbNOmTRXqIiCiW7ZsYYcOHSJPw/vuu48MQQBOHnnkEXCosfPnz7PDhw+zT37yk3RBBJAAA9CePXuqXnHixAkCCN7//vezl156idLec8897ODBg5QngJjXX3+dDEQ7d+5kzz//PHv44YepLIjWePTRR0mvwOdD7edCQYUlswIk2aMrEC1hpaayRkNICihr3pb+pnkg6aHE3wuiMYRuBBXf+m4xlgCuQJ+DuHZhUIUhyk1HwgnEEOOmCvQAoIH8kZ8TKCF5Z7HTBQUt7P1QKpUSWEvw/dTUFN6XD5Ln5MWL/K/27EnqLd3sgX/+rcrl3s9zXJYDhifQkpARHOrBMIyaBnkix/QYjAP0HYxeGtcCaeP4Dbqofnc2RpTpArAfW9fSKrD1Br5Kawjtwz40Q0G5uq11FGNZTzelK4Cu1Vsfad2AAC/wAUZ+0DfpGudDz7/GVrznbgZ5EhiKEWlQd+NfKBDgpN6xc7URb+1AeWNxPe5kWA06VHAYhSEL/KtyDlfmuNAd4pn5DMeQb2pqosgW7Df5fJ6eg+GuVCyxbD7LmcFMGLfj8TgZjbBvWZ/FfEVEFgRYm9PNGEPm3NwcGeabmppgCAYYzOE9H09QHigL0bfAmz6bKTulgsopmUiS1z6BUcWSlsvnCCSAuDzywJqP/Rd9C/79mB6DN38lHcqIcqB8eEuqKQWvfYpmwNiGYXl2bpaErVPJVJVYPdoll8tRxAOiB8izldMFnL5r72gn4AqRa2gjSxRDWbMgm6HvARAICiZO79J11trWCiCRZXNZ6hONa75zLWinL1hbxbz4xvN/zc+8/Tr7w599iO3o66BkKCf2KtD/cJ/IK1oTDUM7MTzDv/APT/H/42f+LduwfCtRegHAc1qvhWc1jPgAVNHjRDElxSid6oa+ITDcKDsB4IN1Ged4a8SGW7sgHcax/cwm09d9HQjbYf/UngdtZzJBZxP5WQwaoEr/jw/zzMCs2X3H5sodUVLeWYFnqTHj5zwUEAQABaenE4EfoG8fHk6AsRcQgPnxzstf5eee/TO+/D3vMz7z/e9UtKOw3gbh6sZ+LJwFHe+MYq+Py7NdJpOBzswCI6bX/djPMx5GOasQrr19VMVNVYzjjQAB6i06jLOg4DoP5cwiowvgKIo2Rz+4aUogLQy+wsGJbD1Bo7MFmETaUrlcno2Nj7GwTGJgm+vq7CTajkYuuxjT8qxtf68d9EK9u7q6yDcHURzQBYhbRMYbUW6APOL9Su2kOoZFlEHV+Suq+ohxrkUN8IjzbFJSBEUtbhxV/W/lU/8WwJneZo9Rop6rf8nKETk4azidg6vogISiPDz+C9jg4vE4eaa6HaBVCi9CxGLz8/OOBwPB90YbN/5gUmEDkZuJ/R1WBBiLIOgi7J73eKc0oOFUAnABC7vwEqgISMq8BX8peTv61YnQDHKOLBuJIBCJ51OpFBl3EZ2gAAIkMpmMp1CnXzmsv9cLBPAT+rGXAYZHupwViwZAAL+ICDwfhvbE4f10KICXGLyv3d6P8QBjZi28f25odSKRwEYAwUDyOocHJbzf161bV4JhQghnVnUr7KXWLyhEn3NHj3Or0c6y0JB4sMxD5keDk3PHsYz0Fq93elQaAQXAQMYW+b1Mb48UsaaRafEd2h90PjC8f/rTn8ZP1ss7DPWU+f79+2FgZN/97nc5vPWbm5vNwcFBfuTIEfbRj36UynTgwAEGsek9e/ZUGca//vWvk9EfwssjIyPslVdeYZ/4xCfY6Ogoe+GFF9hHPvIRAhcefPBB+h2AwcqVKwlAGRwcpH8jGqCeH6thVTUqwxqNUUtkhrU+8v14N9mtiGobprhyd9jpnuR3bn8LkJREHFwopaTGBV4Qam2zggCTk5MwRAYCAaYuX+Z/uWtXUm/uYg/8b9+uHFQ9jMYUtSEu/wQkSWDcfukH6JtKp2gMF/NFAANVFBj1HFNB8wYwi86w8xz7eccGfQ/AFVD5WPCDqiysc8HJg5dEQjWuJVPJylpm9yoWoeFk8IXxEEZB7B1uHjiFYiHW3NTMcuMjbOzkIFv53n0MxiaNayWDQY8laC2DpxeUD4EfHH7phN61e60Ra2mDA0MMgrEO3tWB87VG0LkYs25E2DE00Q2MwPoyOi9B9BqGeVber0xW3lfEp/woZzwei2v5Ql4ahStC0G7ro4g+qUR+Wdcj6z4j1yCx51j55+WeY91by6URe508G8rCyrGF8yQq4gB62fOirPD/EsmEVsgVQB90Y18VbSfEcSvfS6BDvhdtBw9j7LHi8ljXUYmom0Q8wb7y9J/ya4Nn2Zc/8wjrSRO9XmXqYq/I53K0yAsRYFdnCtSjZBjaf3npDH/23AX+k/s+yB6+4yOg3yPQFF7JrpF1eCOw1vJZmjwjsD/T/Mb2VB5fKBs5ldjHK9IL6kFHPnX7eEV/ObXxLRCglmWkxmdMxuPxGAd4KD8VHQ2xjtSYc02PYYhPH7tgQn8l2bWscl4GLVl5bN8AnuoBAniB5zBaZTJZbpglZecdzjXTTdMAUXOIarB658tIv7nxodLBP/l0DHX+jQsXck3d3ZV1SNVoLh3vvAyoiFBtbm6G9yw5eIyOjoKurSqS389zWHreukUT+XkT+/0uB1LU6dwGqJfGYiNABpRLBfDwm2BO2gj4Dmu6vHdI6UHcvWFrUbG3uL0XZ9umpiY4YJLz5bVr17EX+RXT83dd01hPT3fRzfYUJvNao1vs2nBW8COInSVM2Z2elVEfKrZBERkCBzJPoEk66EZtqJflB8iA+0eYcWdvCwCWWPPQDlgD8Xu9yh91H97KL9oWwDiHHaF8gDXJWYUclyx2ZXyPeaBqE4qqhE76nZV7iF0YGJXApgAOsigGM/KCOrfTpo1JSZeOfDlEHx+8Hy3p9m5ciltbWzVcAJB+ZGQERndfSqDm5mYIlhackDq/EEJ7R8CIjEsFyojNKJ1OUyQA+l6Ux9MIhrLjABpVCNFNDgIQ7UlYBBXjAh4mKiCEKi+k0wR0OzDF4/EkKGpgtN66dSuJAwMI4BxR88RB37CJH2WkiVP0hTUCxN5GsVgsPj4+zmGY/9jHPgYDNBmAkA+8PF977TXylty9ezd5rD/++OP8Ax/4AL4zrl27xk+dOsUfeeQRAiJefPFF3t3djYgCeFriwsAnJiY4ogzwERER5JENwz+iBmD8379/P0UUfOpTn6pEBKA/pKAyKBlWrFghvdorVbBHU8h3eP0tf5NgiciMPD2lIV8a3GXUhurCHgYIqAWE8CqXFVRwSmf9fWZmpopbVrW+YvPEYIm3t7fT+j45OQkqpUCgwvTAAP8fO3Yk9aZO9sDv/L3cWyoikdLTz+rlT+LTwjPYq7xEX5NOk7c0ti0htgAAIABJREFUBnVmPlPhsA9Sz0alxVpHblYWN6kw9D1O5ZYGBnn4caybWdYMcYsqAACKKIt4Ml4+RP3/7L0JmBzXWS58TlV193TPKmlGq+VVihfZsizb8o7jJDixEzsmYUkIECCQcAM//OReHvLc/z4/4fJzwxYCufeSAAmEkD2QiyGEGJwQ27K8W7ZkW7ZlW5YlWdLso5neu6r+5/36nNbpmqo6p6prRjJx23pmpD516uzL937f+3o+q1RJcBaOAYo1+qTxEOtJvVaHZ3aX8VTynUMP4PD3HmVj285hztBIR2+g5brGQnG99FNaEGBi55P2qu2bXKvUjz3EQUSdThOjl3Kqz2JsxPYjPLG5hUgZabANfXWSyB2ZQdqDsYigS2wBkJzfvZw/cHbE3DK5DEf1Ec4sEtjKqh+D+UgKoL/4lz/h9akj7Evvv5V5rQbzQLPHOS8WCr4lLjB4ttVsYjkEbRjDT+FgIKMLO54HAAoOzeStex7fw//x2CFW8xi7acc72A2X/LARGBBRXw7aJkRjtT0923zIwY+kCmo0jTQCeD6Xp74CtZDMa0lBAGH0RjQLPuVypXuMKg4cS9Xvnbm11C/Q5u/TmQiaOvKsgKgirPFJANk060pU0WAwn3jwGXv4gtV+fmT0JAhg2zRO1DvrUoAAcZGJWIfLlbIxAIA6xtHG0Vwp5DpAAM5AAqClufXEV3/DnjvwKL/xdz/e3P4rH+7MNxNDtLjHd0Xch7W5EDXFV5GOWjrhXp1Xse57U8c20zuUaJ+ePIyjbCQ6wEM75QwTxHmim2SBPgNoFQcA9XKXCSsD9iO8FrYgfD85OcVqda0ZKLY6KOPY6Co3Sm/CpC2i0sRFqIiIG6darS7yrA+CADgP4m4kqMS8mZkZ3Isj2Rp6KXPcs4IlJGfqzKqbl/JdpvMzbb2yzB9Gf+wRqh1PAAHatTBt+V9/7vRtAfT9U089ZYOFBDYuRDviJ849cLTBz7PPPhsgVKTo/VLVLg7o7YoEwIKDDR1IaBZoWRzyJkVfghuHzjM8KApTLpeJqkhSz4Q1ok4hXAc8hOUpkZWkIADKIsKpwIOZyLgVNUCWCh1OsmCqXI9JEOpeDyCyTZJsjsGNNYuJ5zgOqJP4gQMHOGht8AEt0LnnnuuCWiEuRDWL96t5mB5gs34v8rMsqzAxMcF37txJlDvw/rBtm2glrr76av+5557jL730Et+0aZO/adMmBhAAvP+O47QOHz5s79u3z3rrW9/aQh/dfffd1rp16/w3vOENJEYO8O3+++93QAOxffv2zqXt4YcfBvgDARb/4Ycf5ugHvBs0QgcPHvQfeeQRRBu4WIhfeukl65xzzkFkRiTwFEU7FRaNgToH04OaCroEqDP0DxYWFsI8IslzPiyiQhr8REQTASJ4h/z3sGfoZnXSE5foqfB+CHuirioFlZpWfUaOh4j8jS+kGYAAeQg7ozxZgQCglQCNj+pJnoSbWrYNjGnwTpWUQOhf27LDwmKp/QloEIE10ngKAzeBCET+0bY19GpIjJvLxKmtcHFnDQJklR8ofPK5fKdtIUIM3nkpFBysY5RhRgoCs1aDv7pzNzvjzdd0CQKf7iDA+M7d9ugVF7pWXx+BALZje3ZKfYGlWOMJRLNsrhpTl+I9S5mnyvmdZh3orJWCs15niJbRMmFthgXCyTl2Vk4hwXYjGg7fs7/8759l5SOH2Fc+eDOrV6uS7omomeDRj0sL1raodid3fFhs2wZSAgcAEhx47Dj3zzqDbVrjsa/seZl98ZE9zLEK7C3X3MGuvOCGk2AAsyhayNSQ24voeFQdyNvQsbn0iqa1IGZnM9n0ZDRM+50nnwD3PahvcBFEe1XK1a6oMQQsL+UYD+QNftoO+Ck3pU6ak7Boh+ZwURoR2iKfkYBuh0pVhTjQqoiraXvUE5VrX7GPzoPizNTWkGC8C+RdxvagV03c/5Q9snWDlxtc0emLsH0FlHSIDNCtFUnogOI0bRAlsFBZMBl+VA8T3RgVCIAjGgS2ZR+OP3033/ePv2sPbb7A/8CjD3VZU8MMCFg/xV2WABM4+sX1Hc7EQLMHBgZoACBSG75RqlYW/l2nPRVnzDC5x5vejZLcfWHghM0kLRAcxZZgokuQxXxZivtwFuXS5VGv1wujo6M0R+ZOnGALC+XEugAYfwP9pY4dJs5jVleeuO9VR1MZvSgBL2HTgg5PO4RfOBXgp4zAbjabdMdQ9d6iNDV6KWeSZ3V2NTUvMZY7XLdR7xG0JeS1lKQspmkx1rHG9Brtgf7En7B84qiwTMv5errXXgtg7B49ehTiwEQBirvr3NwcnOphawIjBX/HO94BgP30BAFQARzQep0csuuEtzwusaFePFGbOZ6TwjBRw0A1eiPt9PR0JAUPFlwTIRMsUjCUmHqkJwEBcKCQIXHwCMdlL43okkl7JDHA66ZZkoNQWhCgF2oetfxJxFDJAOA4kdEmunYJ+97zvPzAwAB5rrXDE4+x559/ngSC77jjDrevry/1ITFpeUwPuknzNUkPEAAXPtAiibDPjgf+ueeei0uw/+KLL4IyCiCJv2fPHr5161Ycdtxjx47ZWCi3b9/uYrMGdRC0As455xwCJX3fd7773e/aO3bs8EZGRuhAgUPS+Pi4vXPnTuvd7343PCPYd77zHQv0QBAZhj7EfffdhwgCQmXRN2984xvdYrHoms51k3qraVTxplqt5lWr1cTiTeSplcvRGE0ajYG5IIWJUX9QpsnLlsxL9bo1AT2EGG7HQEAqfhEgRj6fT+2SI8qSGxoaosvizMwMtEUSgaUzL7zAP3/55QVncIxd9ytf70QC6Ph8TfpZlM+SlEABIVtwnHPLsTjcaMF7DVqMIP2I+h4ydNm2hWdg9F6qMSkMDkSd0QuHf1gbZUkvBAM++NNhqMO7Ws0WePEhCLroUhBmmCFBYOYhVJxVx4+ymWePs3XXX8rKlTLLOTkaC6c7CDCxc7e9ascW18rncemzQQXk2M6SXIpMxnwwDV1WGULc9PSJafJf6meEJkao2HSad+sEPmWedO6wHegkkPi1uh4RUNcEp1b2dmHMqSdfeJD9n51f5v/0gR9hRY61yV1EYwaAk1D8QoGhh00/++49xAYuPIttGHWZ22oRGP3Zx/azrz/2FBvOD7O33vhj7OJzLqf10AW9SZvOC2OoXVnOQCuF/+TfJVAA/nhbinmblscknTQ2tpqtJdNhoKixUrEdEt5y4R24LNRxYR7mQeAOa3YIPQMJ2UWJLkftG2HGbHVOEChb7KNIAHywHyJK1m25UQLUkkIr+8kQGBzjO/fYK7e1qdfkVxgbwXGxFCBAHHiOPpxfmDeehAAB8AwozeKACsyyfF/eaTaaAX5gn937ibc7fqPKfuq+++pjW7d22kMIubq4a6NtpOMW7rH4NxjBRbR/5NQLCgJPTU2F3tkLhQKJy4bVAfMI34OiOOxFOr0AQSFG1MC6NSLJHUqWC4bLtNqJkkpCdRZbKoN0sO5J2kXXbsv5Pe5ZAAHwAaA4MzNLwHTcB9GZ/YrRP5g2Sb+b1hU2ARj8MY8kzajUQQjTQqQtUdBNS80G/Jugn4aHMa3TyAuUWjr6adNypkmn0uHEPW9K9YM6wiaUlR0yrEzCg58omtPUWYB2uUqlEnkvRbtgnUob3ZqmXK8/c2pbQEbNyfl78OBB+/jx42zHjh3Ya/mdd95p33bbbfh9WceFbt+kSABhAMfFpCdxGNkFAm3DRI7crJE2zPNJHDjAGRdZFnjfY6EAvyDyieONFtEIsfnJcidB9FUQQHLTmdIBiUESq32QZDiroAgWNhj9shCLWQ4QIEk949LC8AkvE3i4GCDkQOco/E7n2WNaPtu2CzBsHzlyhCIBII67ceNGdt555/lnnXUWwKVlAwFMQ+9M65Ykne/7eWnAhV4GHMEUKgscXEAP1PnIuYC1QIhtdESNhWg0caqhT3FQxrxH2nZzejBuEyKPRRaXTDgQwOuoVCqRkbpcLoOrz0V0AL4DMIAyiOeX5JKZBQggPa1MLizB/lkK8Sidh1aSMRKXVuA6nTBfXBaTggqTTz/N//baawu5kfXs2v/0Je2FL2nZVeMO1o96tU7Cn/Dqh3Ev6ZqCtkW0BigwMJ7BoZ4FYKHWiy7/BdLG8cBjDi/ApPWOSm9KlWD6Pmk0kl6jzXoTFB6LDGhoqyBtg+Q9d/IOP/zdh9jqKy5gvFgi7QYJJCwpBYhSybR0QJP3P26PXrXVZY7Dms2WDXtsXKSjabtmlS6s3bPKe6nzMTGUpSgDeVmbevILOjI6uwpwG2OTrOBZROCq5YdhH3vJb/3Vr/EPXrON/cQlZxEtlmPbi+a/JOd3Wy3uCe0g0gmiiCbi7aff6acSebbn3w+zNZedydaMnLxTt9q6Kux/PfAM+/s9z7ANpdXsrE0Xs4HiEBvsG2RD/SNsuH8FGxoYYQOFIcgDU2QU/fR9eI8TyZeImOpE0hFQkCCaIK4vCWjP5ywY6LNud7xX1Y/BGkZCmMvg/R8GAgSBuwgQAJ7YkREpUc+EgQBSkLnZbBKoBFBXRhjinAzxd0R4Yd5QxCNDt7aj4wCSof3iqKBSzNHQRyZ2PmFDFNgqljrfh7VBdiAAZ/lcriWprJot4umn4aIW0MnlnEqlbFRNGQUg80S0UZRXuqQHhBZJo959znj+X/7YOvrEP1lbfvYX3Jv/9BOdu7s0eqEwUrtPLZjOwGcqCIw84+4uwtMf1DuhZxedfkESj/c4IcWoTsG4kV7GaaICpJcyJgRsMThXRWkpGg2MBImk0VI49yzJvShBcYySBhz/2Pj4OHPbS0fnozP6B19kqgVhVEDG4ICak06tsEX1yv6QlHnCtJxp0yW5p5rak8QagHvbko1D4YSMNc74HUIn1cb9DmtQ3Bw3oVFL2+avP3d6toAUn3ZdF2wXFhxczznnHLBWwJxNIAAcgpebDkgXIccrlUodoGMW/P+ya+I2W8F/FimMi0UTk0sIvMJrPhStE/yC5CkRJRCMTRllEeIMmLixBiGcUvH+OIRP1lEixgGBmkTIbFZI/+sgAINXH0AhGIlJJHBqasqL48qTB1sYWbO4ADqOU/j2t7/NwUMNGiAAAIIKhwx6vYSLJl3yTiUI0Kuoq66uurqFGZGF+FiXuONSIvQCBCAjT7Va9Wq1WuJIgF6iVVQPGRh9K5VK4vcH+2G5QIBg2HiYeJxujBx77DHrK296U76w6iz/6g9+PjNjt3wvUQLlySOO/okEZy0rNdgQMKIQdzVdHLL3tIZnLfETRfFs69o27HtTT2jTvOHN7zMfXrSdR0Qbd1FHgOIJwIt6GCdB4P5+1pidZuOPv8A2vvkqAIFd2gKnPQiw63F79JptLuNE54V1BJFrmY9j0/4Ipss6kiRtOZI+t5Q0RuQ9nBwAJJ0SUIbBcAdDo45WKEmdMY8YZ9bffvcz3J4+xv78p9/EqpUKAIDOWoVN0aJIJIcjOoA0AgIK0oxzizwsgZ6Dx15QAQmHRbZv1ww784o1/qohiyjQ8IFII95l2TaMnv7v3beHHzoyyxaaDVZpNVnZbbKq22Q1r8nwxj4rx/rsPOtz8qxkF1gx18f68yU2sHYD6y8M+IPFITZQHGCDpRE23DfM+vuHu3QKZDRBu+wKzY6y60fREKHdsd8CgJDizW3Aox2fQNEZHmNJ+gZtbzs29gkqATxVLZ5+jzDt9w7lS1usuvNYcK1MYtCXmUiwOmg4CQMBBK0FdF4YAFlVMwg6Ooj8xHfQfZDRb0FDe1QZTdvCJJ0adSXTh61vpiAAQFufeZEe/Ip4b1ujQgAeGLYdukDmI1qN16pVkyosogKiSCcPeZzUvkBGJOgOgA1glOIUIPtz7pU9/Ikv/ZptD6xgv3rk5S5dJ514bJzx1EQQWJQPSFGoc6D8Pk6/RWdkhGHfVJBWRIthbCbadzHQcUcBWJI2KkD2FewDCwsLqaNqwwYP2lcIQgtnc1qzabxKhwoJ4AFJyvKcaDSYEyTCXSGXy5HYNB4bn5hgnuvFevrHZY/5ASdUpMFe7nkeOZtldVfUjU+TqqPOGMelUimRJqZJ3mnT6NaGzrpqOP9g+wN12FJoM8iy4B1oRx2NmdomcEBMMqez6O+0ffL6c8vfAlg7oAnw7LPPcjibguli9+7d/IYbbvBAkX3o0CHQUrdgc8xqTTGppY5in09OTsIzt5XVJVPQWNBhI8wzCmgojPZRnF/qgoJJJ70ygpNP9fxGQ6gCwXhO0L1gEadNXC7w2NTiNnY1iiFM+EM2ehYggM6gKd+FNhO/02ZNFxTBE46f8/PzHBza4gD1AxkJkAaMwSItUXps9mjnJJuC7At0SS6XyzcaDT40NERdNT8/zw4cOEB/fuiHfghG2MyiDnQTP2tvBt371O9VEGBubg5rS9OUA9jkPbo5k4UR2aQccWlUEKBSqSBEeBH3aa/v0L1fhsm+1kEAU+F3tT2O7Nplff2WW/LF1Zv8HR/4y0SXuKh2JWuaZXHLttp7W6tJgB8+oAQCtUEaL0/hFdwxhMj3Cw5R7KGpQlYj68E5UWzUa+Eh8QHaZ6NhuhSe4VLIFJzaKAS8deHBrOoDSA5VCeJKr+dCX4GiAMYu29QlCKxUxoaxstFqtq1kZCxVDIcwdKp/N2qFxYlSRQJ4Hpt88Al79NrtNG5bbgsGHewvmYzjlFVRH4ulDMkg/yXLImuwKlBQXFzJgzNNBWBktHN2m6c7oxsComJ2v7CL/ePOr/Lv/OK7GfdajHueyy3Lh2cMjP+Mc4gDR3oOoy62MBK5iri4Wsc9O+fszVcMe7kcZCz6yIMbUXeIBLQt4AfQJCAtYY7lU0YUUHSBZbFq0+XHF6psslJnE+U6m6rW2Ey1xmZrNTZ+rMzmmw1WbjVYxW2waqtFwEHD91hBAgc2gIO8X3T6WH+uxIpr17H+vhIbLgyx/tIQGyyOsKHSCBsaHGHchzo5abF0gQWdMzU8SQNC46hrGLAQd67BWlQoFLBf0PuqlSp5vqcZG1HPkLYYtxgTfP6kMSO8ytX7AcVtWAw6CJ2xlQYEiIr4CgMBfJ+GGMdarAIAkj4PUVkQqlUj0sJAALcFVMrYWTNx81LUFQBXAV4hg7BICtM9TgcCWNxCRCvA7EhdFYKebO7U6w0KnDWrVDvCQD0/0P7RagMB0hkuQDfIC4UCBF07kYcPfuan7frMYf7Or361ce4tt3TOHjqqnTjPVxNBYJRRR8WiE1eNowpC/qbGSqTtxQkHxnssqJIzPE1UgGiPSGdJ3ZiQhn5xRoJmWsfQL4z9tOaL30OzU2mgdO87Fd8HI0zAgACqDSXy3LhYmI/oNyl0K6P15LjGv/e6LWdhFA7eb9Pcj4wbxTChbm2Q2dB+UChAc1QrZCzGHkRUM73/qFXCmoj3CCqzzDcZ2CGFcHBXHdAOWZ3x4rpI2FpjIxbEfgebbGbnTsNh8x8qGc44sE3df//9FrQu16xZgz639u7dyyQocPXVV7sDAwOpKePSNpig2MdcCh3jFH4Mygx4qoBCJijUo3sxNm55ypNIsvS8D4IAcLeBp3Yc31fYRh02mIMbAIxteH+xWCQdgihuZQEQoAx08wmrn4wgkB7cYWkyAgHyJlEHon0j143XIwHakQDFYtHu6+vDlcgXm2MkZ5u6yQiwCZsB0CnjzQAHK8ndB5wJw+nw4cMcWgCHDx9m69atA5+9v3nzZqIDWo6FP+lhVze/k3wfFO1OI+qqe19SEOBUHJJklBLWQRhCMKZyuVzbzVBwVqah+dG1jfw+Czqi4LuWMxKgy7tnfBxreiJvqFe+/33r79/5znxp/YX+le//M63hBV6SZKgQAr5BL1DhrId+JE8jGCW6KIFc36/WqpECtnH9FmeYFFytiNKL5fk1HRfqYRzvDQHpaauh+oYYwqLeAyoTfLIWig3qAzTqDVBqRPJqS0Hgxswkn9xzkJ3xpitZrVrrCKDK8geNPFGRAUmM+Jnx5LdabPKhPfbodW0QAE6brteyTYQfk46DNOmX2JCepkjGz4QZ94wfNkjYq0B2mHeuwWtDk0Bk22KM/9bnf51/+Lrt7N0XbYRAL6jVyEjvtlo0l0zC4XUgwGO75u3Lrh10WVtcmNuOQ4bvSqXih9EOka4KGeLbK64ACPBrm5HIspjNua/SEDEAsIpOQaPlsaPzFTZZqbWBg3KNTdeqbLZaZ8ePL7D5RoNVAB54TVZtNVnVa7K612R5nmcFO8+K+ENRB32smC+ygTXr2UCxnw0UBv2h0jAb7B9mQ8URNjywgjlOnkgDhIw77eE+ZAyEddqDoVZ8L8EC/BsiklAf0N9AKE5+6AwQSB/aiWINXiTQK0GJLoWedg6R0Q6OQ9Fl8gyaig5I6FlIsXtx9qX9Qo2SkBEoUjdHABLYMzs0QKQj09Z56py3g4b2MG7+tPMh/DmPTe46CbjKNFH0RkHqubA8tSCAZXvYVzT7BUUI4Q6LvckcCOgWCKZzjUVCo8QJFgFQdgEBB+//ovXyvZ+z1r/5Zu8nvvmNzv1JRPAT939UH4Td3U0FgTGWYCSFw4z0vpbAnFwXcGfD3V6ASiSgKuskKIl4lKcuxltclEFYnXR3jah2kMZeYVim6IMkHsQyX1PQAvYRtIV8h6SgUYz8qbzZhXBtpiwR2c5fBg3L/NjYGMGgafXX8Cwc5wSH+6L7f1bULqb9GddGwUh36GHmcrlE96Os+8BkbVDGNJg2tCAA0mfRXrq6SvYPue7o0if5HmuSdOAVpsaOPhy+kxqkSwV0mM5fnAdx50bdIEAdZSxOUvcftLTCFph76KGH+MLCApyy/XPPPZevW7eOzjiKFsiSUE/GtbdOYJ42UmSAgQiPcgzMfD7fMvHejRK3jdqQTcQywrwBMJhxIAwazqTxGwcmKZJSKBS0IpJCKIEGfRQgIRS+I8VDVBDAlIZGHGrIYCJQUbtXjjjUQXCAk/hMlpoASSZyWmHgJO+ISwsQoK+vD0CADJODZ3/oWJA88up4EnxvhFKbGuuFQJb16quvWi+++CI/cuQIW7VqFQMSuH//fnbllVey0dHRpuCpxw0sq+rG5rMcm2dYAQQwlx8ZGaHL/VKAADpvoUUhoimMyL12Uq1WK4yNjVEblMtlAoAEuNrx6jIdY2FlkeG7+C4g8EtGgGq12jkYp6UjCr53OUGAXsNdD9x1l/UPP/7j+YEzL/Uvf9+fxIIAUuROekSZcnvjXt02eLU9rEBXYys0G6ZjKOjNHvYcLrAwOGVpZBeeYh3DgIxI6BhsWmBXjV+vhHchvF0lXUZqLQPhZdoFyov1xC71t/mahWGRObaziHpJFQQ+/N0H2ZorL2TO4JAPLRApCIw84G1KBzLvpFdEmFAw3p1LQMEjjDrgMu9pkfcaDTb18NP22PWX0bj1PJ+33OZpAwIstSHddN6kSLfkEQwZ0SQRZVcvmh1khLWY/fm/+302POyyP3nH9T6oeYqlEnMRhZvwINIe20TxEzq29+yctTfvWOkWnJaVy+fJgImElXI5FATQ9Z0ECWjOQ4C+Pffl3hkaTYCNj0op9Aqi3nH0RIUdL1fZ1EKDTVWrbKrSjjg4dmyBLTQaFHVQEVRFkq7I5k6brsgBeFBgFHHgFFn/unWsv9DPBouDbKg4zAYHhtlIaQUbHlrJCrki0UHKdUt6wwf3bLWcnW4RAIEECtRnkIaAhkAaCUzgO5lPFziBtglb0COAhjDtBRiVAdso3sOLxgP6yfVcu1QstemU2hHLVM0K6KG4hajYNmgciJpRaEjogaUGAXwBuI4JwFX2RRiYFyxb1PjSGe0lmBsXWaBGCeDoSP2Y4KMCxsgL1IVB/v9Adp01pzp7lD/86Z8kBecPv/JKrTA83Emq49xHf+HspkbbmwoCS1sCxoqgL+hEtdDYFhEu6u+SQ1/YMCBoHWnASnMnMvWkVdtS2Ba6xIsxnmRUQJJzfxLPcbS7oJ+1oHUX5eCYYBhR0jTtlvQdvaRXxxdsWDMzM75KA6zqLKBvJJAHQ6d0ghGamKQTF1WWJH0RlUcWbbkcd+w0/SHWBq2jYxIwjiLdELEboQGSppxRzyCKCGFXWb1LOhLHRT2IaCNoGtoS0Iwbg2nqm2TMSX0H/EQ7LBU4kaYep/szWH93795tw+Hj7LPP9qenp/n+/fv5mWee6V966aXEPoM+FmvQslZHB2ZTJEAnXrONBHkLCwtE/6kTl41aGAUCtQiV1xnwpGE8zDAf5WWgeo3Ozc3h8NgwDQfDwQO9ETXx44SCw0CAOEFa5EWepHQFO/nJAnVbqkiAJCN1KUEA9L2uLKDiwYbR19dHXmjjMcbfmHFLIYFSJ0B6+auhlaonDAwie/fudR588EG+bds2dv755/uChoV985vfZFdffTUbGRlpBj2edHXp9fskC3+v71KfFxf1nBQGnpmZQUisFpRLUgbULajtoW6cQc7EuHGQ5L1J0qogwMLCggoCJMkmMi02HHypGhbU3+fm5myAEERDUK2C1zNxhFfw5csJAgCANQHzohpo/5132t/6mZ/JDZ1zhX/Ze/4wFASI8rI3NeTRWOcMwCMVw0D4se3lSkYqsoGQH6zsNx3tDxmv2xEImYXHSooAsSdZxyaOcUQEDg8Ps9EVo75HFu1omzYJOpJF0acaCe8WbeRF4NIMbk4Cr8OisAC2OLbDc4U2tzbRAjXqHZFfmRcJAufzrDkzzqf3HWMbbtxOfRIUFA7z8kQeMLYsogCCIK9lG7V3mD5Bmsnu1Wps8tF99moBAsCg2zxNQADaBwV/fZq6ncpnTI14acsoQbQsLnHIKyJSx6h4LbflPL7/fvbtXd9g3/ngjzK/WYdB1XfbRo7EIJUAncmjOKwA++6fsFdvXeut6G9yJ5cjsAXpEGEcFglgVAlNophoAnoS4IFcby38VYID6s+wf5P5qguVAAAgAElEQVQbq/Ld5EKNgIPJcoNNVqpsplxjM/U2cDBfrxNwUHWhddBq6xz4TeYzi4ADUBblbIflucNylsNydo4VbPwssIKTZ32rV9PPQq7A+vJF1pfva/8slOhPKSd+lkrMsfJdoH+SdlSN8UGwgfu8HdsgjPUyUsH1XPLeh2MBQAETujsZjdUOrjsJAChrsU9c+J7nW47F3SaUb9rAaXANjdIgSFLvuLRevcamHtnXAVyp6xlnEM0N7sem67spCBAXUUUi4QS6udi/0FaC8Mm85oHIMTLyNxskQhw6/9W23v3lj9gnDu7mN/3+Hza3/dIHO/u5qUe0pOOtVqswftgjIyNafaxe7iySukfUAY57XdQWUU6EutYU3OR2kqhdQeMIQKLrHCQ06ByMKxMBeeGh7Jh6TadxYtPVH98LL9LTliokwAAAWmhy/sMdAns+qXAGzpbSziRtL/i7Ti8yiZ5EVLtG0fRincQYRXnxLPZZYTMIzarVauVXrFhBaWHzQvFNnHZN+jttGl0kjpqvzigZTAtQKwl4lrYOWIPwnqSU0MH3YexhmdWNKfU5eeaTAKiIEujZcTTKUTuujTAeYVcVZ9CW7m6atr2TPCepm9A/dO+EgVrQmQkAxeieluSdSdKiz++55x7noosu8kZHR2H34jMzM/zee++1brvttpaI5u9ig0iSfy9pdQAmP378OHiKEA7VddAAn7fv+5HGo7gDgVAjRhhZ10aoAwFQ0ajDgOAdw2W9K09VIBiD9cSJExTJYNpo2OSw4IYNdEwGlCfMW18uZKo2QRwIYFqeNOleqyBAltz1WXqAy81AXWTkoqP2jxiT1tGjR/m+ffusyclJtmHDBhIGfuSRR9h1111HIADyydJ4pxsjukmvez7t98sBAqBuQbEqdU1IEhGStp665+r1egFgENItBQige78KQmSlSbBcIEDUoV5XZ/X7Z7/xDftffuEXciObr/Uv/dHfXWSUxoUeRopWs7XIyB1lJA57/yJKoDo4sE8ajaW3vTCGtM+xbQ9O+l3ex009fwmgaDS8JFQ9unYT2jl8/0v72eDgIFs1ssqfmJ7gEG08Y/0ZHrQOdBEB8h0pqGKMvLNVwxLeVavVEHngSqMU1p2W27KLhQI7eu+jbO01W5lT6sfcg+d/R0xYAj+tJjnKtQlJxCeMEoiiPRSe5bi2zMrI7FXKbOrxF+yx6y/tjNtGs+GcDnRAgkIklSFZNw6X+vulANHUMpsKh5rWMxipY/oc5gocxT/217/Of+2GK9ntF25gPjGY+YnAOfV9OhDghQeP28Xzz/DXD9d9y3EoQor2vnKZ5VJER5nWNUm6TiSBYgOVdEQyH7kaKFEHnVcQqIC/wWBDRnHGYH2Rv0uQoQ3ucjZXb/LJapPNVmtsoeYSPdFCo8WqjSYrAywARVGzxaYnKqzhuqwGrQPXZU2/xRqeS3+a+OPLnx686JnDbZYjQMFugwr4wx2WJ2ABAEOe5Z0c6xtbzfK5QhtcyPXRnwL0EvoAMpRYqVBkhXw/6+/rZ/l8G8iO+gB4BRgAHRyAARa3QvVvgoCtBAE81/OxZkMTQYDsnTWERJnbYABABtofYfzG3ggwCRRWaYArk7ERttYKEfZFGj1ZgwBxAEcwSgDrv0l9Fqfp1gmgqEfXQxTcIoOJCvAef+ou/uw//Z49fMEW/+cf2tVFNZLEWO/7fr5YLHZAwcnJSXhpL6IukR6oSYztUe0horxt27ZhhIMDjmvqpRyWZ5o7KtooikMeRjmUEY6OcYZNlDkJNcdSGeuTGHfTjVHzp6RdSVKpCLAHS3HH8QzR5/l83oVDoA5sgT0Kbzcx+oqzY09itdJmJB1mYCiE8V/YGTr89xIQINo+l9beLuBIvV/2ooNg3vJmKU3tDgBUVCovzbmaqGpMdATMShmeCusxtnNcDOT70gAPGFNYc9IYziU4hXUQdyksFPg3CWSlKU8SqqawlpG6rLDl6uZTL+0f9Sz2BsHKAk24LruudNKV6wK+N6Hz7pW2M1hWtLFt27lvf/vbNqIdL730Un/NmjXs5ZdfJie/bdu2URSAnOcJA3F7blad3Z3Pzc1VYXhxXdcZHBzEJk1gABae6elpIMGJPXl7AQHiChy2IcMID3V4We6og0ZUS2KAifCX0FBCKRQMpXK1814HAbpbNE0kgG5wJhn9WQrmmArdqBECruti8WcvvfQS27dvH4U+n3/++aAG8latWkXe2Ms1+U034yTta5I2yFc4NTUFDuJM+Qp1YyapNoRJvZKmSXNIMx1zJmVRgVHQEeEykVTrJfierEEAERbaMYYTzQHn4DUlSi+xnmu1PcLa4+kvftH+11/+5dzKC9/oX3LHb3UZv4i/3iIqglDPgSR0J0FKIPDPw5EHxguADF6rDf7pjOgUsu/kLJVXOaKfexIfDeaJva1erwMA4OvWrmNjq8bI2Rfe58/uf5afv/l82Lk86e1vMvYkiEJCp05bIFTEvdFPyY2JvEw9PdvCop5dKp2kBVKFNikKIJdnjamjfPbFabb++ktZq9nCWOrSaZAgBREl43/bgsYDcaM3Wy14l0CskQ5u0EK1bRv9Ce93orYg7usIEMZUOFLXhq2FE3z6yZet1ddt7QIBcnauA3ro8liK74WHrH0qLgJZ1Ucc/pcExMj6YoE6R4h5RjaHNML+5df+P75qJWOfuOUajFcYrY2dYsIy14EAr0znLffFQ/zsy8c8iA3nCwUZCcCcaBBAZbTPqouXNZ9YYMGyLBjc8UF0lXo57UQpQDkOAuTtkIX2utOOWuj8ndSUBbCw0HTZQq3B5moNVm602Hy9xRbqTVZuNlml2f4JYAG/z0xUWV0AC3W3xeoCTKi7LmsBZMDfffzuERTqWDZzGIAFm20aOZPt2HEzu3TzjkWRB7AfY71stdfLLkAAEShYo9WoRNRf0gDlnBzJG4TtvTTWhSiP/IE9VENj01N/t+Zn+fSeQ9bq6y7prLUqFY+aOc4N2Md1RoYEkQCgDggF5oICzOlBgHYNVAA5bp2SUZC+57L7PvF2x2/V2U/v2lUf3bKlg5YnEYuVgsCC+onBQS+Xyy0SWE2SZ5IOxxkTUYYw7sGImMYRKwl9iSybTvtQFxUgDICL6I/j6q4Tf0zSbsG0aYCQXt6ntCOdd4WHPLFWyD+yb7EWychnsdZgf0da7b0T92RoMuru5dILGWNIN//D6i3BBnlGRB3wETKBsZF5WEvR/qp25FLc77LoryTREnFAWbAsyyASzIU9j2ydYn52GCFM28Y0UqpWrzt9hcKiM1mUDQD5irxJRwCgQBIGkV5AUFl3Md9oz8qKMknXrgA2ccZCRIUOAMEeIx2648qXJkpDV04J3oBOf3x83Dp+/Dg7duwYMTFAF2r9+vX+2rVrwRICuqmezuK6sgS/NwHYCQSQDzYaDRziLBkVAC9SeN06CbhxxeUF1ADwWuyqsCJYQ0rFYR0LIwy8P0w57cIEgsPKDIODYpCAmAqKSGXEu6SHQ9iGAFADnGFIK8utggCDg4OkWXCqIwGALDcaDR/ex/l8nrjol+uTBgTQCVYkKbvneUDVc+gLPJcUDFLflQQ9FSHnaHdw4VMMOsbQ0aNHCQzAz3e9613Y9btApCR1S5r2VIEAWfZBVJ1NQIBSqWT3YkRO2t7B9M1ms7By5UoyhMBTw/f9pi5cE+ue2OAT0zUE378UdERLAAKQGK8AjoTdg8PLGxQ7WG9JrwbzOCkQvedzn7O/+5GP5MYufpt30W2/2bUIBi/YwbZLEgkgjECWFEBUqGoSey+aAgEoP4zyvXLPCy0Ca/+L+/mKlSvY2rG10lMBRhr+woEX+OZzN5MIbxIQgHg8bQtG+A69D8Y2jOfinWhyaYBfFNkXNffIwOk44DemeUVG/maDOJnooMN8fnTXbrbu+u3MyhdIEBg2G5XCIqJvEfXQdukV0RlwnHa9FmdtmgzftiwaQ3H6DVl5gjfnZ/nsnsPW2HUXn1aaAKgfBkKaS3Cv62mGz3NQkRiAbYlfaUojljRjTCacP5utaCoP5CmBsoefu5f96wPfZHf/0rtZrVoFv7aXc5xF9BRR5YABi840bT57jp/4e6vRiDyTT8w7fHrPq9Ybrh2jQxjWbjxcq1YJFA3ufUQUY1lk1EnaHq+V9J7vA8ymdqjXSJx8UTvIuqgaCNSXUqJeuMAHIxMkiEBRCIK2SAIFwb+3SZFOAglh5PK1RovNNppsodYkjYRvPfcy2/XCK6zlc7Zl02XsqguuZeeftbXT9AptELzzOIBU9DHAbydHfP8d8EDSAAFQpb1LgP0mHv66vbrXsdCYm7LmnjnGx67Z0jHGC20X6Bp0jU1TzRedwV4a5OPWi6AWgi5Pk3aQ742L5iKx5hbUwn323Lf/yDr25D9bF//ih9wf/qM/6Ah5mhgVUJ4wQWDLslycyzE+4CkrQRCT+4oAliTFlxjV4YBSsD3obJXL2VF0Qbr2SxL9IPMyMVxK2iSyCLf5ojuUikkNbVmfz9U20WlB6Novzfdoc3Ef6njIh+UDA/ns7Ky/cuVK2rrwTLlcxlkt1nlV6D1Qw8eVD32EjLPwREc7pskHYwnOF/LsBTFkQTtMe2hQByFNe2fxDNof7RWls6m+Q2o1mKTFc2nmoGmdYFOQtj31GZ2tIZh/1DoGoz/88GAfkc8MDw3Wgs+bvE9Sm2FvVLVX4uqKfkHeoBbTGdN1bYb3CsCRhMh7zS/qfSgvxnxSek0JVmBcqXNb2vTUfUdX1yTfy/1JRKLROr6wsEDaAAAEEGV/3nnnNdNEiCQpRzAtyoH+j3Pe6gIBkAEWGBiwcPHA32GEyefziTjHJEdfGAiAf8MVAPmHhf+lCT+DARq8gzASYKGEB3LQcCQ2SSJjRqhYkAJIovNxHHwwZsgzNfKbn5+vIxJBggAACMCDrgrT9NKBps8KYWBqU3ijV6tVv1QqQRQxcRRH8J1SywD3EenFGfazXq87K1askIcYD3RSOlqm4OZmWt+wdCoVDSbk9PQ02oBAqCCwo/69bbP3F3knJd2wK5UKKGDgvUfzBplWKhWMR4SjUiiTzuOgl/qrz5ocqrN6l5pP8ODfCxATtznEhW8iEkCCAOiDNEbkXttG5WyE9xMo43UgQJbhvEtBR7SUlwy1vYP9NzU1lXg93f3pT9vf/+hHc2u33e6df8uvdx3ydUb+pMa8IFVNtVKF3aVDQZNkLJkCAWod0nCRS8M5+IZh7L9g8wVkpAIXstt02YsHX4RnDNuwdgM8PiN5hIN1EwAF6By62jwquiKp9zTRL/UVGbfbzBygmABNBcr66n1PshVvGGWltWeERgHADiboJSIvfa7nWkHG5KBAcNT4wL+jTDCURzk4mIyFxtykNff0cT52bdswBdFiz3OtU00HpJs3JnUzTSOA9J7B0LD3SY/jLEW208xB07ZAOhIfcWyML5qPYc9ibnjMZR/7/Ef4f7nxKnbr5rW+57oE4hHfbD5vter1KNVqEvPloB9o0j1R3u2oD3SRAPM1ix18dNLect0KWFTsUrFIRcQ8wBwN0wXIwdmnXo+kKMoDOIz5Pkn7nYq0Lc9z+kXkUr1e931or1lW5mM6GI0QRnEUQm9EkQZdIIJl4e9tMJ6GGuP3vHSc/f3Dz7E908dIw+DiN1zBrt7yQ+yctZu6ztQAvxvNBgwN1NShNECFvN2sN8nALPmPMcji6OaWGgSoz4xb8/un+eiOCzrjMCqiKwocUMdWvd5w2ohL9IiT63hcxGFwX8wSBIhbq4QWAQEgswef4E9++dft/KpR/5dfejExJZBOEBjGGuVOLsFladyn9UjQJ8jrVCeiUN5FBXc1OfdJygzdXE9qfER+aSMVTA2Xoh5Az3BPTEXbFqXDqGsPk+9lP2UdBajQ4oC7nxxDYbgzEeqV5YZ9Arz4AwMDME4CucadD30WGwlg0jewAaA8SQGZqDZNalOQ+Qie+I6QepDyFhRIlmVp75gmfd1rmiR8/5hX6HcTQ+9yigTLNkgiDI41G8+FzZG5E/OhfHtBICBJ2+FdQgycCyBFF1FCQAAYTZJEEUSNB6w32MOwh2N+ZOkchHbAOpjWSQTrqVizcV52YZOTcy+LuuvmiNSFwbsltRfKtJSgSVSZiAJQQ0e+CASAIQ+R+iMjI/Ki7UHgJ0k0QBwIYMK/lnSxDPM6QLRVUgqMJFEIMkROBQGwYcD4fKpAAIH4ePA+1ok66wZyyPcEnpAXZ8jPcrlsQ1BShH4agQBAFBESp0PjTcoa5KOX/RAMTQ77O3FKR4TmmrwbaQACjI2NyQszXYBnZ2cRykdeNGkXNNP3q+mWGgTAAitO5vRD/g4PYix6oOcC4DExMQEwThuWmaSOurXhdNDocF0XUSE0WeClAq8UHQiQZZ8F6YhMIhGS9MFSps2i/x755CednR/7mLPhyh/zNr3lw11GszjDMxnh8zmiJSChRM/HfJb0B4u8+5EX0cMw1hUNgGgsGN+SthO8rWHxA/1MnLcy7a+2A1YbKlsao7MwaljPv/Q8P+uMszBP/WazyV8+9DKHoX3jGRvb4gWeD3FCo7okNeonBVyCkRciso/5tQo79uBT7IybrgJPN8Bv7lhOF32OKWd/mDYADDtS60H1lpT9qxpWougkTMdCY2bcOvH8FB+96kIyBpBhyeqmdDDNK6t0S23kVssp54D0SM2qDmo+WdMCZRUFoqsrjHR2zl4k8CmjZP78q7/D147a7Pdv3gFjUpfxHUz1uULBatTrXXRIGM/yfBLl1aUDAbA67Hlw3t5+7SCIDkgTAEY85EvRAPCCDxjAiZqr1RIqKYtr3p5n0GwJ/0g+WN256lRxDrVcFzSlVPhmo4HLaKo9QTcmev1eBREkgEAbHYTv2x9uW5Z/1wvH+D8/8RJ7am6cDeUH2NYLr2LXbXkjW71yQztRG5elj3R26dAA5XLSoNvVnRL0BnBKp0hIAvjtPReRWcxj2AeXhL6L1tbJo9bCKwt81fbNXeK3YfupMQgQK+F7kqM/DlQNfpcFCMCZ5edyDtUzCoAIUr7t+vRPOs3Zo+yOr3+9cc5b39o5A+ioK4PR+dVq1avVaqE2BCFcKe9HnSUoifc5xh6i+mEENhXeTTJvkng4d+1liIq0LDL+6N5nYqyJy0NSUph6VuvKE/zexEvZJE/ZlkK0l7z8YQQWxjJyIkQaUwdGGEIBsqL/ce9EGXD3z+VykfdOnaNpWjoYXf3TMh+E9a16x8MdBOwPS2Dz0VVp0fdJqayS3HthHF4ukWBULErkO6xRogz48wvlghoBEHxWBQKStIXMBwbufD4vdQhi1xnhDZ8XUQ9GdzrdAMBcgT3IxK6ry0tSXwW9+HXPRX2PPQQbCtoI5VsuJ9wo52Y1QjJtnZI+h7LowIdFIAAdjhRhy1qtlgoEwKYW9PQ33UjSTAaVAiONQHDSSS9BAFAoDQ0NER3QqY4EwIQ8VRuCGo2BTd0kEiDsMKlEaiTymgoDAeIOAkknU1h6SQ+B72q1Wm7FihUy+pq4Q6vVKoziQCIXiZpk8f6oPNLMnyTloXAacemTYVB4HpsdDmOgFDuVIMCpjszxPC8/PDxMB1LMA855rJdGnBdBkn6RadNEIqR5T5JnBHCkCuKG/g5NgF7778Hf+z3ngY9/3Dnzmvd557zxFzqHnThjpsYLHwcdhF92DBJE/9YW2YMRHhRGDBzGaBMYP2zLTsT9J7x9KCLJICIgE20AvHN2btY6PnEcXiUYq2zt2rVs/dr1APDY7IlZtn7Ner/YVyQgQMdRnkRPAe2UxrscBk9wSzv5tpER68+h7z3KVm1Zz4qr11Hbc8ZxqTQGf9RxHBYNQGcDuy34rHpLyueyFMytTx235l+a5aNXnu9KAIDaKpdPNJ6SzE1dWlPtBl0+cd93vN19Zgw69fC+zGiB0DZhkYQ9lE37qPpO6HeAEeuBfd/j333oTvZvv/RuVq1U/DDvewkENOt1D4crgAJuowGJ7NizFoEAEAeJoe954v4T9kVXjbg52+Wu79vSCx7RCFWIwrYjEjrvoXMeIg8iIhsItIOYWkTZMPltx4nkVae5attE0RkXsu7kcnar2Yy8POu+t9tgxqILdQt7QrEIAzqDBHlUn6CciIpotftEtk87MkMesmAUF6OCEngeazWbavrOmEFf4Y/wzJAGeQAx0ltDviTZ+drz0K8W+uxbzx3x//mJl/gzJ46zNX2r2NYt17AbLn0LGxlY2SkHRWm1XFzAXRLl9kGxFkn/RFUl7+/2nop8EpVPO2lCEkw+/Kw9uGmFX1i5ptN/UdEHJqCTul5HladDB1TI24263jiMfLIAAdTy9BX6KPIvbF7gLFqulGm4HX7gy+zQ/X/Dzrj5Fu/HvvHVTlS5pFaIMvyE6fQNDg5C7BJeiWT0ld6/gkd8Ecd1EhBArZup8G7S8QLbBahckhqSTA2XWdCBmtpXktYd6bPIW6UlEdRgoZFt6EMa9wbgiTToV6tVWzpegQkBHs9RTqA6D28dyJWm/fBML/fyYOQC7E64J4nohyVxuEtbT7QvbHA6gJ7O1ULzwUQUHMbc5RAJlvVOEl0T1bdRUQCdu4Nte/39JVpbhYMjzvmJ9z7MGexRJu0oaNkziXARXvepaK7U8YWyi7Uyle5G2FjFfoOxCJH25YgAkGUwiTJKO7eSPmeybneBABLVmZ2dtUBtgjt2DyDAIiV1kwKJyYBnjfmmsGi3Wi0Hhgx4ISEPGGzm5uawaODwoUXiqbKcw9hjxGkmOxqLMQx+UnQwjA4owGdI3ptJOzMuvaQDOtUgwIoVKyQlkREIgPYuFouYpC20u/QOgIcnFnzB8UeRAjJUMKodgqK0Om+ALNpfLLxk7BWCtOTFhA8unzCq3X333fwd73gHlNU7vJpZvDsuj1O1CCEiB5u09MgYHx/3i8XiskYCmMzHpWx/4QWFSABahxCqCemRuHfGHQ4xDyRXuchDS8OnRiIgVJZzro1EWMo2Qd4CMJPLrPQc7IR/Ew0B5zDiAgSg+Q/vyTT0ajs/9tvOI5/8Y+fsG37eO+v6nz55wbcdC0b7sAYUhtzIfQKWNvIgbjXRn9Qn8pBLhjiLERBAa0GzBa96E89Pot0jo03A415nWNaV17Q/sW8hAqBWrbFCXwF0NhyG9P5SP9Y0/8jRI3zTOZt8xmHL8lkun7M9t32RDx7isH4niahKChrI9zVbTfKyJS+7uRl2/JHn2Blvvoo16uRx2yUGLJ9JEnUACp6u9vN9GOU6YyMQ8ZAJICPfN/X4fnvgzAHfGh7jkDRQyn+qQIDMDOZxY5J4sOEZntTKYjrQA+nAtY/1xjTKJfgaLFy4gMPpYrnKrJZBcHNboBxseHX2O3/zG+yjb7qG3XzualIvjaGeQUQAUQsBDDC5cJqAAM/snLQ3XLbWHe5v4fVWTokGgMd/tV7nDmjSRESAThdABxKgLXSUQtpyY17n8xwG9ahhFBs5BqAhAkTw0QWKSDLpAkT3C8+LKA0nR5on3Gu1IsEZJHACwAHqagOYRmQt7hdCKwA/24xSQna37TXN01ItoV4AA8BOlSsU2Jd2v8j/5ckX2LPz42zzhgvZr//o/yPPv3IfZBa3QDVHwAaAAeybApLoanbMSQobgSjLMnwmHnjaHr5ojZ8fHlVBgFBgKWsQIEnUXNYgAIZDPpcL3U8AzUEPB/tobfZVtvuzP4fYb/bLhw/V8gMDnV6JE5sUVECL7oLyGaz1uOxh3RSe8tT+4gwoASG7UqnU02wH0o6BM0pWFDY4q4B6MMn5Rp57AXTouOBNPDZ1U6IXI7Mu714N49LIJ3nJxf61yFFUlkOKfOo4tGU+c3Nz1tjYGK2dOHsvLCxE2n109+Ms+iLkvIAInNTG0qCnefCeWS6XyahrauvS9Xcv30uPblXMOC4/rAuCUkbrnZ6EQqiXOsi5G+bMHJZv2JjSRQHIfGQ0AO50UTTpJnVJAgRgDRZRNODdN7KPhpUhic00qg6oN9bXLDQL5DtQP8uysL40hQh1z3oIJn2ANKZ2btP8eklnsid0QAB0ghBAaVWr1ZxcUMNAAJMDEToWhz41PM20cUw3HCmsgwUEm4XnefDGhoGmw8sOcQaEi4lDxqLDZZAeRh7OdPQdWIyAusHwCRAAfMM4sJw4cQL8dCKiFkdayZZy8ncThDtJx59uIAD6wpSSSAg2AXhZhABKkQ0YB+jiEuMZEAQBsuSjx2IptQNkv5BBLJezHnjgAevo0aMdr1R5mMVPgBkApm699dbWUoVpmm5IScZT2rSYC2grRAIgj9MABFh20SSMQ9/3EQlgBAJgnRRCaaEbMdpTuSDJrumMNxFiRhcnGW62sLBgQaQaY9SUjihtn2f9XADESdV///6bH3We+MynnXPf9CFv41Xv6brgR9GMmBqkxWVwkQdTkK++Uq7A2LLooi2jEbCeCa6+UKOHjDKK8qZJ40UfeohrC+uCWogu/i++/CIfGhoij/qzzzybvXL4FTa2cgx7GoMj54FDB/hZG89ihXwBvoSgbaB1Tqx3ZOAxHRNp6gADI2wHxVKRQIBD332YjW09m9nDK8BNGQoAUJtbNk9i8AWoyxTPZbjiOlY7GkAaYGHQshwLOgpgtM3EcDXxyLP20HkrfGtgJfd5h5LjlEUCiD4yMhab9ntIukyBFNNyEOUMDJIJLU0iTJzELU3ftRTpELWCCKU/++LH2IbVDvsfb7nSb2nAR7H+JALrCC2xrNhIgOd3HbcHt2zw1w23wUHQ4UCrgwSGheB2o173W65LXPROLgeRqUjQx257s2ONTGWgF+3NYVSPMvKbAA1x2gQYBzC4R0UrNAUlEDZr1/Og1cWwXITdLUSUFQk9Go5HAg7obAwP+lbLeO3VgScmY1WCAXC6yuXz7I3/+2vsvTd/kF26eQc9rogHs2ajSeAswIGi0aYAACAASURBVADbsSlCQ+hbEOueBASWHQS4f689snWjlxsc6azdUWCx7s6L/cL1EOwS33qKQC/1nQkIlz0IEFNGzllfoUB6O/js/dpvsIVDe9ib//iPm1s/8IEu2iThdLbo3ApdwTD7QdAggTaVEZBSh0T+FPfrxJ73as2SeJTH9VqvlBc4w8sIiKj36GhOTeZkUk5xkzw7F462g6QWzAg9Ywov36CRT2eM1xmwiBYTkViINqtWyQ5Da7LnwXmItCyD5ZE2hTjthaVoxyTUMsEyR3lbq2BblBZmkj7OMq0waMMZV2tgTgoa6MZFVvWQ3PImtpsw26YuCkAtpwQCel2zxPOwlRk5DUkbqrBlJj7PChAg0bogmSSEjRhOaLDfaseJab9iriFvCbwqAGQj4VHf9JWddDqqscQZ9viAyVrWAQFUz0K5iaPxwG+MPxB9QgPK8FopCBFXRlDmIOwQhx0cbkVohtYjGgYSqX4dlT82EAx01SORDmKuC898cMJ1vPlUw0ScSCy+w7ulp35cWhhOxIEdohNkGDhVSu2vZRAAY6TRaISKlZgoW8vx0XaysnIIkcO/ZQkCSLFfcbnpRGkDwEC0CS44zWYT3i00R4SXMM2VNWvWAMAASm+0KPc45+lx3eEqi3eE5QEQAAfFYrFIfTAxMYE537M4dZLyqoJkprRUSfLXpQ3SUsGT3XGcyDbI+kAjQIicpCOKi0TAIcWyLH9woD/TaA1dG8V9DxAAYb3Cq9wooiiY37/+6q/lnv6bz9vn/fCveGdc8e7OwSbO0G/iWR9HhxMZDcAtAjBhZAfXP9aElqu//Af5eYN1TOLZrusP4tS1bKtaq/LDRw+T5//CwgI7PnmcgO1NZ28iioaXXn6JDwwOEEWQ71GAVseAg3ckNeon8YaUa2/LbdmlYsmHI3dt4hib3PsK2/DGK1m5UmZBHQBZ7zQCk8FogKBAMPImwxAI+xkjMUVdO5t8P/ngPnvo/FHfLw2LrMmNF+eZzA7JJuWg/szlKfLF0Chpmu2idMtBNxRWOMwxjFmhLUFgnLA5d2hZADRJTnzs70KEksZ+6gpn8KBcb755/5fYwZd2szt/4XZWaRuZY88ZgnomEWJlAgIcmMxb1iuH+VnbV9M4JbCOMZwHaP2TVRZnI9wHKNJLiNMiWq2rPXWRUMjPQfRIowGv98i+iDN4ayMF4qMNADBYcVRCwYiIDjUS512RGmgclDOFd34ngsDEmCz7IOm6GzVcQXlUKpX4Zx9+jv3T3gPsv/7iJ+nsG6YPgHkDMADe1AADAB47toMpyC3bIv0d/EURVqclXzdVukSPO7OW1mbtsxM7n7RXXXaea/Wf9HCP5MvXAMkw1MPfyxQEMKGqCtYd91tE6unapNfvcdcHYIXPxFP/yl74zifYyJZLvJ/btbPrHBt1dlXphOGh3Gw2SZ/P1AkQ701LBxSsO/KBgSmJc0IwD0EFRGFqadtWd85P0jZRZciqzaLyT3OvVHi+Fzn56corqKI6tDISNJJ2ASEmLOmlEIlry7tn3P1fVw9dXyUdA0JjwAEIEtO24LsPBb0E2AH9sa69PRh5f+LECcKakmphJq2PaXrh4d8yOSslEf5Nkta0rFHpTOZlmDd8uVzJL4oojimMeg8X0Q4kapum/MJxkAR7TZ/HOzHOAAaY9JearxoVhrOFvCcr+qHSUUwuoXTOlvPXtIxqOoAXYfXDXQ9lCFLV4QyKOsbNwTTlCD4TRW+XRd5p8jABl0M1AVQkH7Q6lUolcZiR5A0EiibRV0H3QoBAHPITteiph1j8HpYHDoUwJPX19fGBgQECnZLs3abiDWo6eeiF0RFGt3x+efl7X6sggK6fTxcQIGrySW9dMRZyxWKRg0t7amqKrV+/HpdfcN7hgrusIIDUq0izaPTyDC4p6kHsFIIAFIqcJCKll3qrzwYjUqampuCREmpkh/FLAK3Gm7WunGGRCPVGE/Q0xLMpP4VCoVWv1ynKQH56AQSSeE3E1SGNtkgwv3/+xQ/mnv/61+zNb/uIt/6y29rGWZ9xJ+eEesCaeIoLruVYD1qKBigVO7og5XKZEf9uiMFc14/gUYZBJOpARvQpzVYorYIu77DvBSez9cqRV+BJBQMNGQLOPutsMuwcePkAQ3TJmrE1Huzd8HyHcbrdtO27sbik0bwzKYMJ8KLmg/ZFZBWoJUADNP7os2zdddtYgxQtOdwwQ99rGuURLHOYSLDUBlDSEs1FkB7JpP5haSYeeMoe3rLO9wuDHRDA4pa/3GHekr856YUgRb1PSRRAsJzS05dEScmqTGA+Rbu0menTG4BStIn2kZbbcu7dexe79/F/YV/4yVvZWMGm8wb+CM/3RQYrIY6NC5nR/FT2Ba0mwNE5x5p/+gh/w7VraC8jLv1WCxdZUHJ2aDo7FeMckQAMVEFwooCnvAoImHirm4h9xxm8QdfDYnQHOvUI8VKDvoJF9DbxoumkDVAoQL+AjLcYSY16ncBg6CTQO1JGpNCaGyH4HDeAdDoH2sEnQB5EWSAC+m1//n/YD1/zbnb1xTfhYo8IWbkfdLKS0wd7B/pbAdw6BnuixVOmmc98osmTmeDvRGqE/+k3jrN1513yO5QBQxxXP/knrE7jO3fbo1dc4Fp9xc7XUUC2yRnBxGNfRgIo+ekMy6HfY2+C3rZJXyVKE4gE8N0me+hTP8Lw82ceeqi+6oILOuWBUQWGKpXeNsQJBZQ/DaxLptQaKK/OQJykTjDqgpokzRKOMmOMJTGohZVNOCJErrs6w7RJfZfaAAXDG/o6CaASZwgWUdC4m4S2i6QLprXStsnpEucs4XzZ1STBe8/8/Dz5qYaBgUFwIdi2JoYzk/6QadC3OEmA9jhqbMCpNMpRMC6KQGhh0laAdgT9a6FQ0DraJil/2rSy/0wNr0l0N7IGaqLqaOJJDVsDLN9q/5lSAanvhWRKf6mtD4C2wJqTZK6peWFtNnHUVp+RHvOmotzyWcnmQRSTba/+ROfLNOMrCpyJ2zewhqCsOmq2NOVR5nrOdLz38h6TZ031GiJBgNHRUTKgpwUBohZaWbA4dF5nHDbZMNWoAPWg2DlQ+jgfdp+h1L/HfUcrLi4xgnbodRCANBhyK1euJGYJU3FiXT+LUFEYWLRGUqDijuM4AwMDmUcC6CacAAMKDz30EAlqIjLkqquu8l944QUMMP/KK690TQRbdO8x/f5UggDFYhFAAIV7T0xM+KciEkCOw1MBAqgRKVgXAAgNDQ2Fjl8sQKa8iaZ9HxaJUG80cfHu4jlH+GFUuKIMTTR9p1gPwZEdyfFpmpdYRxDVgzBBY1oxNf87f/pnci/94532Be/4TXfNJW+jS2scvQ4M7lFaAbJugjs/dh2Cdy5cwwt9BdpYEmgDLGoenVe9DIPO0jgpog+s45PHrfn5eXbumef69UYdlEB8dNUoGxocIqML6Z74jESRg0CADMfWGY+lxkKjaeatAuoTUPqgbb16jb26czdbvf185hf7CSjpK/bxCKHF1EZ6nUiwegjOKpx1QlBU+IWSLdVAl1sUWBW9Np23adOZeHynzfs/6nMAw5468Cj7wvc+y//0treyHRtGfBjTIYYN+yi44UG1o14g5b/Hea7TWtfmucdegTWYDPX4uDCWx1B9zZUddmT3Mfui60ddeMj7MBaJaAl4xHu+b+UcB2AWg7gsuUwrBl/YekFpIwzEAA2MjE1xdD0od1wUEER98U5FkLdryKAtLBjoQ86fpiAA7QNCOF6NiABtU63R4HnHgYh5R18mzZhFWRxQA0FHzSCDpOBrMEucMaT489/tfZn9+a4n2X//0P9i9Vrdh5EfNGagi7OddgRI8C6lGmOFR6Dkg6doAPqQrf+kwd+gWl1JZDQujSdIEHDmW8zyudBMRuKJnbvtVVdvcS0n33k2CjTKGgRADUHlpdOHk5dUSR0YFh3RaDYdg6AJoya0LJvlnZxfa9Q6l2NEAiAiYNuHf6V108d/t2PIxJkKZz6VLiPqHha8y+kMFFmCAJh3sEdECRmLhunoMwmHD9JqQrtrnjNqV12iLIyamNeCZmtJjHBh/d1LvcI8qIP5lUqlAoQ9Tc65wiAuNSH9SqUSqguA90axUoQZdHV1jPteRqJgvId5KONZnT0Lz6HtccYMnquDItxxTme91CPts1gfKPpZA5bLvTqKYiz4fh2Qk7a8IeOPAMS4/MJAmiRUQGreqiMexkUYTbZp3QAEoO2T3E3QrugrE0cRrDcYm0gbNjZNy5k0Hdob84p8dNrRuzgr0l/z+TwiaiL7K4ymPun749IPDg4WBDU9RQvLP1m+wzQvU8fMJQMBdAtbnFgDFukog5IJv55sJIiUQjhN3UC6wkc1rWmSFkY/6BDAQ/FU0I+gCkEDfLlcThy5YTqwotKdbiCAMEAvC80JDg7z8/MEAtxyyy3snnvuYVu3bgWFA7vzzjv5e9/7XheUR722senzJui1aV5J0glx5NMGBAAYtdxzIXgJChuHSwnShEUiNJstcDF3gQBhkQCyr08DECARmBgco3/34z+RP3TXd6wL3/nf3NUXvZnsInHGIPLEbEFNMdSEwvOFvBVhYFZfTYBfWDSAYzuJqMAEb3esd7kOJEgybwNpcRkmBpBypcwPv3qYvCqJMsUjYWCAWmzd6nUk1i45naXxBv9g4nlvChagbKoOAMp1+HuPsFUXb2C5Fas7OgDy4h68bOgAHl07hUUDqPoAeN6kvrr3yO/Hd+6xV2472/PyfacEBEC/qKLXpuVOmy7LtktbhtfSc5gLRycO8v/5T3/A/6/rdrD3bD3bB3+3Y9tdACW83OF93hLCxcK4qdV2QDrMIfXMbEIH1GhZ7JmHZu3Lb1xJj4YBBpJHHhZfnI0cy/IJEAh8EBVQr9cZ930YyGMNWtAOQH5hHnNyHRXr16J82ut+K9JwTsBJRJRPEhCAjOaeB2okUAh1wA+0U7PZxB+KCjChsIkaq8ZAgIEYsm4+YAxCCwBt867PfottveQmdvMV7/SrtSppspBope+RDgtAnygwQPeeLL6XgANFB7Q8v9lq0j6Ntp5+8Ak+evU2lwHUFh+MCUQfBOndTPZkZKGLBlAB3SRgDPY33DME7aw0enQdWLKgC7JtB9SAfqNZ78zLuYO72TPf+CgrjK3xP/zC8113quA9P+oOEOalHmf4zhIEQL8EdQalUVYazlWDDWwPy+3NmcWdoBc+aulpr5tzCamRiIID4pxR+erAD/Sb8DDWAhuqDQJnU9DjOI4T+m6AAEKMlrxBEc0p2o888rPwZsaYx2YojbC41OC9qlEZ5604w7ekU0KZkBDlVMcm7S2uCy1MWsTCNDx1fbqU30tGEFMgTTceZFnTcNGnqadJecI0TNOCALKMuIOn9cxX64nxJiIytY60eE4H9EnbLOZK1lz+uv7BXMGckg7kEhCTdz+hNYSzY+x9O6lugq5c8nsJIIL+TjgdtuX2xB9BFd4FDuic5UzfHZYuzo6upl8SEEBMChjFIwdeHE9aVOElgot8TRZpqLHD+JomDNC08dNykJseKk3KcTqCACbGV90glboOJn1tYnw1acs0aTDTFxYW8g8//DB7+9vfzu6++262fft28mq76667+Hve854fGBCgVCpB6f2URQKAyqzXKKY0Y0A+E+RpjAABiP+xl/dEPQtQ0rbtnBoR02h274lIUyjkW/V6o4sOSD2AJC0b1vMk4d5R+WMtW7VqlaRJSgXifO222/Ov3nuPteVdv+OOnn89XZTjOPQjDZE+g+e5hWi4OH5irGO5fA5AAZhDmGVbVr6Qb0cDNFowPJCXrmmb6jjS6bDjwzs3Gx76YLnE3mQdeOUAH10xCjortv+l/fzCN1zoAwSg17YjAbxQ3IQzulTFrNumwApF20EHoL/Y73Ob8/KRg2z2hWm2/vptfrla5o7tdIQ2Q4AFeg+MP0lEgYPtsUgkGIY0xzkpkmg7luVY3G3C+7m3Phnf+YQ9evkbXLiwyXIsZyTAchvllxDMMp1ur5l0mAuVetn+5Ff/X/a2Leew/3z9VhLwtiPEZqUnu8W51pMfjUAUUC7897upj0xAADz/+K55+7LrV/jci6fIIb0X14X3O4qIfcN3bLsdIYCPiBJoQo+s2WR2gEM/2GGC3obWaKqzbcNawhGNgAgDongCWCAiHXApRqSELrpLUkSFAgwCIADPP0STsVDFXehQJtQXTVvI57uiIRDFUavXIRujBT3iBisZs/J5XURA6sgo+W7SAujv59/bf5T99r/dz37/w3/OatUa8F9w/Z+k7/F80GqhzuD9x7kEY6zj9d/LxIu70wUjD+R7OpREALUbLf/4/Y+xVddc1lVmMQ/IoBYAlGPbzdQbH+cAx3boLNDD2od9r+2p7hO90qLziQ6MiGp7x8kRjVKz2egC5x75i59hrRPH2Y/8/d83zn7LWzpnmaCRFlS8UqAVhlhoYoGeJIy+QRioMOY7jgdSU01oQmUaQS0pNiTFD4xJYR7KOgfGXsZt1LMm3OO690qDsc5zOeS8R/QjJsCHoHbGmVjr2GIihosxAPHYOE9/07aBVzzuPfl8nu6fk5OTcNAIdQSEwQ75SocHqVtpEnGg6we5hqD+QVFZMV+IyloYNWMBJxFJAM6tyCAvQaFKtIooP/QQljsCP65NVMBF13YmtkOZh+m40L0z7nsTcC4M4OwVBECZAAQYRjHFVhF2UMwHgF4m4zuszpJrXzgupKYpStsXaGOc43QizaZjIgjQpS2X+pyIioiNYCUaQ86JrlqCA0S502aWoT/oK/Wn/F3qlUWlC9bB1CaTOQgA5BcV0nWWRJxQ8GDasDAxGT4IRBQbkRSGiAt1WQ4OqDQc1kK9mkJBAQvpQkJ1AzQLw5nuHbqF3LQM4oBOoeZyMkQdKHThjSqfkwAB7P7+filKi41wWSIBJB3QfffdRx6zjUaDjY6OsgMHDrALLrjAv+SSSwACaA9Nuj4w/d50ITTNzzQdjGUSBDhVh5Es9ExM6xuWLggCjI+PQ1S9axxmzTmplsMUDKvWarlGo1snQOaTJhJAR+1l2qZZgDhfuvlt+fGHHrAu+fHfc1eed5UWBAhSAEjPIFhlYNiPAwCo3rZjqbQ2FA1QLIIaiDb1aqUKTtNIQFy+DwAC0sNgErevudMTtmdbfm5whad6MZq2sUk6YQCD/Q8eVXxyepKfd855ncs/GdJCaNLJw84hOhGG+os9ThrIiEOaDPshhouI+dTRAahOHGeTe15mZ7zpClat1kkHIAiuwLDSrDcRokB0CwBw4JFq52zebKQTuQ2LBggTCpbaR7jUmrRxWBriqb7yQrdlWacEBOjBMJWqylmJlKZ6+WvsIawr//srv8XO2zDA//CWa+HxBIoeLcBIa1RbxDZS0FgAaKF6AYTIWlaot71sQjhCPHXfBN9w2Rp3uBR/1Al6QHciBNoUKT645iVVEM5T9UYDtESe5NAPdptYPyFETB8CMkKEmyUlHBYu1Ie8+YXYc1v/wcMf4JpdFHKUvt0GbTp6iwTeYciH/oIPXQHkJ4EH6ASoFhsCVR2HRIRlVAAiIXL5fIeQFOmb9brfbLUA6sioAKyXxIVt6jFGESCCOiJseFM1bFurZRA1NSg6mnN4tPL3/fV32IZN29kd1/0k9GNi9zjB2d0GBCyLNGcAnBLllNxHqOHbrS80OagY8nsOPEH5viOS25bvIB0P/E+iw44TCzi49Tp79b7H2eh122jM25bdBdKLaDiVijQSBEhicFf1XXpda+W5AVst0K4g0J2kXLK/c/k8813kRRETnc+hXX/LDu/6Ijvz1nd47/7Klzp0C0FPX9UhTaVzlLz8QucNRhAy1JKSaavVTV3WnhV0vTMd9yZLOe6wGEs6Y5iJ96/J+0zTmNI2mOQndMYi+eWj8hD6Dh0R3rh3IdI8SsQ2+JwOUDEECnKIJtA5cwbvPjMzMwB6I20ASeph0vZII+9BsE8tLCyEvhvjC2dEARJEOoOZ6lGg3rZtO4ODg3TuXlhYwJw6bQSCYfDEnm8CHKH8ujHTWasEbWESuhvTfpTpTGwpYUBWFiAAyoC7uLQX6myqcXXD+QxjUuqbxGkNwEAubGs4W9KYgtUf7aybg0nbV5ce8wmgBN5vUv8kazf6TejTGjvoxZU36+g1Sckpbabqz8Dv1F2BdHRuwj1bZ3vsgACK9wSv1WrwxqRzLyg1qtUquJZkQ3Vsr/LF4oxMlAuY6HH8X2goEdJIG45cNOkQ3kZCcB4mIRiJECNfCG8I5WrVCwFCD8RhFSOqgkdJ9Vo34NJ8LyIBCNkxpQMy2fiSlMXUAJ8kz2BaBbTBmKBbiZpGGu8Edx1C1GGEJy8sFdVS0SyxaUYCRjoQAAcXWQYI0OF+UyqVyNsqCzogHBIC5SVV8yBah70fEafFYpEdOnSIHT9+nNJAHHjdunXgS0NI4JKMv7A+Ndm4ehkLUc/i3NHf3w+jHXkkTE1NkRfQUrwrKk8VBDgVoZE4kGETLZVKtHkGQQB5aVLGVWfdk+tfLxcfk0gElKtareUaAbFg2aaIEugrFBKN1yxBgLGxMfIQTatH84Ubb8pPPfG4tfW9n3BXnL0d+0nkBV4akGgvAqG/Y3FwCONiGmf8R1vB3AKgIBjxBm0ANRqg2WhSfkGDNYUfO3bnfRgb8KDH+8G3HzbGm7MT1uxTr3JONuI683mejVx8hpcbHDGhg046FandDr96GDoHbM2qNbRDo87Mg8hll62LwAvQAoE6SaFWOsm1a1vE22/ijUIHT0UHoDk/x8YfeYatuXorcy2H2idouMEzFJUBEMJirFFreOCCDlwa4IWV6NDX8lyKvAh+woCApA0cTE881VdtcVuM/UCAAEkoMXpt29fy86Bg+cLdn+aNqSP8yz/3NhLUrTcaHXFZk7rBEA0jdhCAw7/D6B51MYwDAcibiSKTfPb8riPM2bTRP3MlAaeRnzgef58xErDPFwoQCu4YIrF+wlve4dzlVsfeT+8Q9UKbdC9IgRKQjkqEBoAw7kvnFAifgNuNLlakbdAWEEaO6npiBw0Q0hu/qUSPob7NAF+/1EnoK4A7vy0ajA9AHYAetkVi4DKaymhtx4WdvMNd10ObhBlHTACduL5DuQHk7p04wT/0zX9ln/jwX0CSHV6GWjBKzVdQvIUL24o1u6MPIB6U+jP0V+VJ1wsRyPWhWu8RHZH8I/YHerxVqbCju/awM958FWn3wHHH4lZXVIAE+Mn4wSj6K5SiL4mxnXPLz4kosl6jrlQ9FTpLWDZvNLudFpKUDe1SKPSRE5Pvd0/h6sxh9sTnPoAwG/YrRw7XcqVSpzuF8YO8AqrVamH16tXUO7Ab1Go1oqaVXMlYY5KAWibrmmkaU2Pkct+fsjo7y3aA568QbDY+55jStsAwjXELu5DOuETreD5PhraovUWnDYE8dJQ5av+3Wq28pMYBMAnwwLa7AT6ZPkm+ujGGegKAwd6K86Xwyqffg8/CGIv5GhcNjn2kWCyCOsjo/qw6T6GtAYAs9907ro1MPOrl87oxo77HFDDQ9V/U92kiVeLu1mnKkcvl3NFVKxH1aTQW4t5B96NczpZRkLDj4dAgPNMJmFWdk3uxRaSpq/qMEBzGPGnBFmciWJx07e5VgFktbxIAote2MXle7HdkR48dE1jIZXgBvP7w+/z8vL1q1Sq6UONwV6lUCASQ30s0CD/VfzO53Muwh7BCCVBBON2QpzgZg1ReNZPKhy26QpiI6AWC4aJR4aPIR0W+Oh4pvB3yir8vLCxYw8PDlKepkOVrEQSQbYqKik0MB2J5OfHn5+cdeL8nMd5l6QFh4oGdZuyIZ+TlkOqnIm4yoqFcLtvlcpmdccYZNC6EoBQrl8v+ihUrcBhOZFTtoawU2rlUdDNx5VLDMVH/6enpUwUCkAEelxCAf1GHwF7aOOpZjEOAU8ViUUakeGGhmYGIGFrnBOiONTf1WMliHghuO3gTGXs0p3kmrA2zAHH++uprC7P7nubbfupT7vDGSwhQliJCwXdK/vukAAy8/+FxGGVQjokGIGMCHsZhK0gfI71Vwy5Njbkpa+6pV/iqKy50rUIf4y2XtSpz1szeI5yxJmO5Elt58Ubf7isyy0EEaPvTC0UNDAvNVtMCaJXP5dmho4fogi/GKok3oh3kHrp2dC2aOlRfIYnRg4xEzAeoy7xGg7w2xy7bxOzBkY4OQNj4oRDIPLyeu70LZVrZ3yZCZWr+iyiBxJdZAwGT9z9uD1+xhfnkqMxgmIIx0Hge9rqmxdFm9Zp38HkpRJ0UlMm6HKd7fpgL//DAV/gLLz7Gv/3BOxiM0bVqFbQyUnDPyEgsDy9CH4V4/4k6h/Mg9UlXk9DFEcC+9PsQHOp0lnddeMMTYnnshGPN7X2Vn3/d6uiop7bRHroDi9IIUWIYzD3X96288JaXhcEaHaQ/SqJhkTTqBGsJ9uUokTy0XYRYMs8XClaz0fCw3oRRLKFOMioARmpEBYgpT+fHSrUKGqQO1ZlujAbXNRj7LRF9oD4btxfq3oHvQQVULJX4f/7aTtZYtZH91A//IgkC+3DLV6iATPJKmgagcBsIAEbTvoNFAbSdvCEJTAOfjPgECICWCKDV4e8/TnvXhhu3U2RHs9FsAcBX60HnGnBVwWu97RywyKiXxNCurueFvoLdarQAL1HoQ4QmUWgzySiAwNpJkSPBqABTqiK8qFQs+ZVqFardi9675ysfYeUjT7O3fOpTzUve//6TdHgKr7lqhJ2fn4fxtwW6ryyoIpOOl7D0JkZDGP4AXuicQLIoD/Lohcs/rAxYl1FPE6OZ+nxUNIBqOMSdAGu3STuK/YYBJIq7j5rkhTSYe5iP+OD3MHBBvT/A+W5hYQEgVOR9yuTdun6GPQRrdhB0FbqXEDVelIVOt09EKYSH24YUCOfTvr4+fxnEsQAAIABJREFURCDTvXN2dhbG3WYvOjO6eif5HoClsJFpz7LoX4xFiOLq3oF0SylKK2jLSWw2ygs+OIbK5Uo+qMGnq4fu+9FVKxEJYySwrMtLfo8+IacBwUZiYr81zbvXdFiDBasGzV0xx+BMGwtsiuiZRDYUAFQAC3sBPMSYtZfTzqdrY6khorPjhNIBLYdnua4Cr5XvRfgjDHjwvPFw8MnlcrFGvKUEAdJ6zyZtbwWwoctMtVoFCJDIg/c1BALENg+A1Lm5udy3vvUtdv7557NrrrkGBzt/YmKC3XffffyOO+5oLefisJR0M3ENARAAIYm4iCwFCGDiNap6IgG8FPRhxh4xSecBNhB5WRChxuS5gnB5EZESCgIkfY9p+mAkwsTEROL3m24eapminsFYlBx3agSN/B15qP9eqVRyY2NjHRBHepKZ1h/pPrv9isL8i/v59p/9jDu47nwYUSOFf3X8+xHvJf7NOM0bGBOIjq6QIyOEjAYoFAowuLXD3kI+MIzC6BDMu7Vwgs/s2W+PXn6hxwulxeO51eTN+Rk+98wxzlh7+/F9m3EnxwY3r/B5rsCcfNGz8gVY8JM0J11SpbF/emaahGOPHj/K1q9dT8Z/ouxo1tmJEyfYuWedSx6hYfUzNTCj7VreSR2Aw997lK28aC0rjm1YpAOgVgSABdAVtF2cEKqg2Ajl8I4yFMYd6rMEAiZ3AQS4BEzaEmzpcEgn6rSUiU37KGX2wcd65ifPqBynbTYAAO7Zexf/3qPf4n/9nlvYplVDJJrre7CIcmaT0c+L5SFd1OgIWywUbLfZ9HBwjVvH8GybCSecDkj16q81LPbcwzP2pdcPR2uBtTMLpRaC9zrqIi9j5C3PmEXe8kIvAMCpFEImDYN2eqP9PTEIgMVNeNYnHSCYvE6h4HjCWBX3vKRDglYAUSEh+gCRDyGCz2H5RAEhEghwBUiDZ9HviEpIWh+Z3vV9p1Qssg9/6fts4MyL2I/c8D5WKVewR6R2XDApyyJKNtASyY9wytLmQ4AAOa5BK4YAgfKrB9nMvuNs/Q2XMp7Lw3GEWcxyAQTIqDJB9ZdJJICi79Lm8G6DJ20nEDDkCDwAQXaIPZERo8G6qVEAwe/CogJMgYD+/gFWLi+ENuX43u+wF+/6JFuxdZv3s/fd06EEQmLpBVmv1wviHnja0ZKgnGH83cHKmqTRjrUECYSD4qKI0gRZLEoqObzhRWsKZmC8w/gmDfaSQgSZSzFO+aIkXvQ6KmETb2sYe2H0lyCciJ4gWikVYFA1KbA3zM7OAoDqGqtqY5nweOv6Iar/4iJP4uiXokAFXTnUuQc7ULlc1tqidHlm+X0SwEWNLoorg2l0Ty/1kEBAlNZG0AN8fqFcgO5eL+9UnwXgPTgw0BDgpBYYyeq9y5kPjloIjxF0ZjjjLtIdMB0/UmvG1NFLgqaItEgLhCTRL12udhXUe7HUwijL6yBAjz2i0gH9IIEAwWZL48FrEgpo2j2mNCim+SVJh8VrdnY298gjj7CVK1cSHdCNN95IwsC7du3it99++5KAAMKrC0WVlDL0+2kCAnjT09OZhiTCkxjOsUBto/pHBQFwCAIN03JFAmA8wyOjWCyeMnHkoEdIGhAgjWdS1DMy4oE2G4XrNfi7iBDjiEIDHZDw+jQCcYLcnn9x8dZC+dBBfvkHPucOrD7XjzNspuHlJVoJl1htYj1wKRqgVKTIISTVaQPIMR0sk1ersunH9tkrt23yrf6hSINXF4DQajGvXmetVtWa3z/NvTpC/JsMTBo+zqfcgSInW7llo2v19xstd0T9QW7/jB08fNAaGhhiw8PD7OChg9S3Z64/EwAAUfWEtY2pEQ7tBjFiJ+fwytFX2Myzk2z9Gy9D++E9oeKZ4sBzMjLDZzzfl4dYc6jBS4yJRXoPUWWEF2p8bzPmRISdGzUuEnkem3zwCXvw8os5FzjNcooCowimfWRcp/iEr4MAMe0DI/jTLz/O/+ruT/M/uvVm9uZN64iqA7Q3KrUYAbC5HI/j/A++Rnj32w0Dmsw4ECDoWb5n56y96cqVbqkQvkxR+ja1zqK1UwCrXTRs0lse4CkiqFAPeHgSJz9mjGYNlvXGigfaHdOLYa/jmwzwEEAOiXiIyhte9n2FAiIl2qLyzSaEkSMpn0SdCHGNiEho06Pl8zIqAV5/i8BPGNg91ageU3lEZ/QVi+zn/+bf2IbNO9jbrvoREgWO07zptS3DNFl6yhPR4Bb3c3aOA6Svjb/KJve+wtbu2MKwF6I+juN4oJVTtH4yBQHiIv5og0WAHWJ0gEPZFndbrgr0kbaOxityUVQA2tGnzT/8U8gXEDWIM2xoAq9VZw996l2MeS32/kcfra/cvHnRHBb3QNq9TgUdp25cwMBKEZiuG3mO0tHQ6t6R9PssDNFh75TGS0RDx9VXfVZQ7OIcB4AV9ydQ/4aec02NcpJKOMoRzsSb29TYi/sP7omSjhWOeH19fbWoPknj8BTMS0RBgyJp0cSJosEJAi4yT0mBguuSoBYipg6TDwCQoaEhcsJD+jA9OpN8lioNwDUpUKt7B/oF9TCh8TYdh7p3xn0vBHopIiCYLhjVkZUegHxPPp9zi319EFfv2WO9lzbI+lkRYWRJPSqsE3ERF0lpouLyCtZFB/To6m4CZOryyPp7U2fz10GAHlteCiEJTQASyCqVSl2rdnARlwYwubmqIVthC37MJkDvgeEMxuckVDw9VnvR42lAAGSS1QIe4gG9bMLAAAFmZmZyjz32GLv99tvZs88+y+6//362fft2/8CBA/y2225bEhBACgdJiiLV4GoSSpf1GFC9MHDQnpmZyZwOSMe7VqvVCoJT/pR4IqniyDjwCG2KSE+UrPtAghB9fX3E75fm/aYIslr2NM+E1T0piBN2WPzM+RcUqseO8is/9AW3tHJjLAiQJhLAlNYGRjwYrnJ5EQ1Qb9LlU0eboBrDvPICm9r9gr1y65m+PbQy1uMVhyp4wwcFAoPt7DXqzKvXuNuq8RNPv8oZz7FV287RggEwThA3su3whfICn5iewKGNgM/1a9eDLoFoRSR3c5DeQBHtjRz2AADgoZkv5Hl9cpxNPHmAbbjpShIHDRNwpE2PcTJeq+LM+HcCLSwryvAHb9BFIAFonqJADBNjVC9AgN9qscmH9tjDV17cocP+jwwCmI7XrNfI10J+WDsmZl/lf/rNj/MPXbOdvf/yzaEAgFoXxSMxVsxcPgMjNc4MABXi2iQOBJAUPqAEQh7PP3DcHrhog79+ODzPdlRWK1TwBOLFiE4IM3kQDU2x2KbM45zokJjnLdIHiKqHELgLjf5ZivEQp3sQ9z5Bt9PRQ2jU68TRGwB92joM4O+NiSqT75F95IObO2DQqzdbThj1S1QZofMFgPZ9f/UdduElN7EbL30rQvQT6QEkaW+TNTdJfp2xz4HpetCPof25MTXJJp7cz0a3bWbO8AoATdD8OWkA9REoEG54T0IHJNfzuH0mrD5SdB40d0KHyGiOh0cFNITeDGd5EbXebLWc/mLJX6iUQ6mAZJme//YfsKlnvsu2/9r/3brxv//2IqNnlDBwmj5aimdMDO5ZnWVNyw+nLTgrYZ6bPpMkHfKXdMVRoCS+FwZo0jnRUUjg/UkoXkBRiztpmC3DJPJCF00g2wOgsed5+ZGREQK7FhYWsOY34mhxenWai2M0iOPCByCFMsq2FsKtHf1KjENJgxJ2x8d7VcqnYN3hBIe8l5NOUjcuJcgBQEhHv2KqI4A8s6bKiVqDAVih3Kq2SXD8ZA0CQBwY5YHtg+6PbZr2RZ7yurY/Hb6X+ifC8E+RPdIxI26NoHse50R1baKNgPegr5LQYuOMiLt9kmdkm+rsUqei7bGuYqzqHFEiQYCVK1eSyBQEYMrl8mm1kJyKBo16p3roQVtBmV1HB5S2/MR3DGNHAHGuVqt5hGDis1x0QME6pAUBTA4AUe2FBUEuDo1Ggww+oGHBv42PjzNw8UfpPUT9exiPonxPyAGGDm1o96NHj9p79+5lb3/728nrFyj897//fSxE7NZbb10SEADvltEA6iEHbQoEPVDezgHT1LMg6TgNgABLIk6kU2APhiND1B7eyUnrkja9CgLgYDI5OQkwallBgFKp1FMkQppLkCnqrGtXFcQxieQIQ+D/7JxzC/XpKX71L3+tVRhaDYOyHeURDjk90PFqDqQkbis+NL+D4ppqvaT+jOAtPRkN4PkEEuu8JklcfW6aT+95hTPfY6u2nsmsNgAQO45JsK1blFfX3PR9fWbcOvH0ESMwAGVDW4AW6PCrh9nGDRsJBDgxd8LvL/WDwsCVpVRBAHHoi21nVQegtTDPjj28l6296hJIrvuNZgNrXahXvxBkC40+iHsvGaEXe+tGenzqeD57pQWC9sHUw0/bwzu2nDIQwIRyzWhQGSSK84Y1ePw/bBISxOY2/x9f+C/8TRdsZB+98bI2CBaIAAhrAMEVTnR8Jt6fbUoSCJFHa+rGgQAoA40ZcLVy7h+ayVn15w7zTVevCY/AoTUqnI4mbuyBMsfnHHz0xOcepg8QNyBANeRFiAJnPZAE4ECgZdK8iRqIMRuUO/KMCq0px7aBjtLaCzq5KM//JO9LCgAgb0QqQLT5R//yW+zqHbexy99wHXYlY+2CJOXTrbdJ8gqmRVAihOUx1/JOnjt5hzfnT7DjjzzDVl18FnNWjBKFn9xzZBRcGMBuSrWDMkgQII3zAc0127Esx+KtJmxosTrYapV5PpdXoxoYgAuVmgjfN1tNovFD8CwAkrD2nX35Mbbv7/4r61uzzv9Pzz9bD6ZZDkegXvrdxMtf3rNNvJB7KQuelY5cJkb3LN6F+iNwSNJMYR0VoqBkWEwaKQXjF2hSdHfKuOhiGLppTYtYL5NwxKONVEeier0OsWpEg4fuR1hjUQcRpZCakimK418X5SAAINjXEP0cymVO4UAi2l83BlRmCqwPU1NTy3r/1JUP38soCJxP4sa9oIahcRmXL5pHpzthUq4kaXBuIrrXXI5owNW1Ii0IYIHWrk2v2ll7YbsYHOivq4Cb1OiAQ8Ry0kwnaZ+wtCLKiKK1w+a6iGCJpa8R8yn0+eA70+gDoF/R1kmcaLNkNOm1jdXnTSm1jEAAGLbz+TxNRHkwJQ+iJUKus2yIpc5ruUEADNAgCKAqw59iECBxGGga6pGwPs2CCz3JWFFBBETj4wPBMXix4iOFgSFkBzDCBL1M8n6ZVnoTiL/TeYG87QLhrgpI0NlgJE2JOq97KScuACMjI7Q54v0QJ8rn85lyxUpl+yivkkajUVi1ahXVEfocuNMspzgSQID+/n7QmZAY7dTUVObREHHjJAsQIg1HaZpnwuqRNJIjzFvkf56xsa81f4Jd+6vfbOX6V8SCANjScAAPXn6kF7nt2ByCgET/Q9wTPrztIShIHxGSL43z5F2uXtCD0QCNegMe8+HRAK0Wa5yYsk7sO8p9ZrOVW8/07MFh5E2h/UHhMbX9TIzsceMGzzenJ/nk3gO4mrLhS9b7Tl/Js/J9XY+hXRYWFqyj40f5xvUb2eDgoD8+Mc4npibYWWechQsHBNuiqD4ijWIdHYD+ft93Xf7qPY+xsUvPYbkVo36lWkH0QaihSRg9Y6kR4iIQhMAzR9/KCIC4SA+dZ2ovkQCgfZp69Dl7eMdFPxAgAKJWMLjQ7mn2vv+Iz8AoCe/kT33xv/GNa4rsk2+/zhgAUNsDnuIwGkNkVwceYk+FEd+PABl1IIAQl2tHpVZtdvCxCfvi61eGXtyd9rsSfyfOVDhbQHSXxo3nun5Vw5svDChk6DKhcMtiTPVKqQUgAB4tBTi0cM7qtRqzLattutNZ2wwrUG82hTe44QMiGXQLCn197Pa/uJO99Yb3sgvPvAwRV5md8TzP56DJZ6AnMuX6T1aFdmrOmGPZtB+p9HNuvcaO7tzN1uy4mLF8n99yWxTlEEcpqKPZOVm8k573vWqvECc7t7g03OuaAPsczqPBtbZNF5VDRFzXOhFVJ9dtsoc+8z7Gq3PsXf/wD42zbrqpa08/1ZGwunYw4W5eLqMO2r5YLDq93Ll09Q37XjqzSO9yiihKacvBugrDnK4OcfcDONnFed/C0UdoEhidE1RDOOq1sLAAD2IXZ3UJeAiNGaJHQ9mE01xq4dUoT2BhvI0VNB0YGCjA0B1GJ5S0f4O0yHNzc2izxnI6wpmWGW0jACCAT+TEI+9d6k8TgWud0LJpmZKmC6OTSgMCSG9/+f5qtZZrNJsUKYLvwhgzFN2P01onAOtNf39/DnNMJ+yr68coGq2ofkuqD4B8cH7D+DMFgdM4TSYdZ0uZnkAAORlxvoTB7MSJE9aKFSsIsUOoZ6VS8YvFYuf8Kc+h/z977wFtR3aWif67qk68OV/FVu5WllotdbfcjROM8RswxmAbTPJg0htgmDFm4Zk3M8CsWawFazBDGOxlMDADHj/ws42xwaHdwXYnqdWSWjm11Mrh5nDuyafe+v6z91HduhV21Tn3SoY5a3Vf3Xsq7L1r1w7f9//f14pBazErtxTXdpMAi5k1oVJp7ncSIJ/P16IYeoa9+DrPEZMfFiOZTIaJiDha6Dr38ToGckBYS1++fJnwn/MDkGzv3r1oj6UaqAXa0w1qujMf3L+3glGWiy8VXVubmppqOQmAtkVzg+VE4IgC+NWYBICyp6eHNeWnp6exQVk0EkAZ8snnzTLopVLJbG9vXzRz5LA+6iQh4pozxwH045zjVRdnJgdIHMiSBi1gvRZHfzA8nK7l8/SmD3+pYqXaKUy+RxpMqsg6bGqg5czPE9EWAdFRHGHH4BLZNjbapfL8zbQCGRreAB7ZALX8HI0fv2JSZY7IzFDfjgeqIpOd1zzKnNcrElEHCA/rN+p7XKs2NWGMnbxOdq3EAkA1sgiGwp0P9tuJdHvNSmdNaAeD8Lx245ooloq0esVqGLBxpH+ECMVGsZxAzLVnD1PvQwOUGV4Z6AOgFmyVMuRF/PeHPhH/85pEHsOeBzWbZY18o4/8iABE8jSz2arN5Wjs8AWz69HNDaJ2KeWA/EypdftO1OPcevJRz/+ndLxM5ce8QX/1jU+I6ZuX6G8+9E42AcbAZAgROaqcnT9CyEPZhiKRShnlQoGj+d3tGkYCuI8/8sKMue3RrmrCilxkr0da902t+8mgLdj/AAEX+ITp5ssMNWiDCWQC6GRHNNmvuM39IvVV5C0aOUiGqVqrWVnp1VIulWzU0ykJ5FdGB8DH2RJ1t6j5n7gEAK4CKSBIAn3vJz5H7/sXP09rhh5sCQkA8gsEwFIFbOB9Q31wPxC3tWrNTKVTbM5bHBuhkaNv0Mq370WkJXe7hJXwXQdgzcXERchHCMNOWBbPK8lU0sK85Wf8G3YtLjsJMi2WhVJBDKGZgjBcVNfmNYUQC6KfvTIbTr1xhL5x+BC9MX2WHikVae30OVrzrnfXfvCv/ue8LNd76c2m02a6Gau6UiQ69/Q7RnpZ1Rea38EfGT1reO0hFQmrglS8xt+gtlZZANjzoe+GSVvwnFCpwBNgXjZ0NpstO8rQyBptVdaHH4ahc31lwNwqjACBVIODgxj6OTgG++BWB+O1srsqqTPee8j9g/rplkzyu+9SvK9e95aZRY39ghO8122jZCJRzWTSC/Ch3NxcslKpGr093SW0kRfeqrAQkGhx9l26ZYx7HEhXBMjWM8zKoRJGOtHrkhREsJnWAhMYQRR/ALnO4SAJlDlsfIbyBsal+7H9dZ4bBlZ0HoBXjWiOpYxu1ynk/XwM2qqvr48XU4stnSQNaDAYzAMo7rdMAJAAYNF0DVnDIgF0nn8rDFF17uM3EUxPTye+9KUv0Zve9CZ6/fXXac2aNXT9+nUaHh62N2/eXNVlFeOWQZ0nF01IZ2pZdJZumfAuIBNARVYvFgkQVJ5qtQo9SCaCJicnsXEO1IPUrZvfcweZ4iBURKFQMNra2ti4DeMqytDR0cGyVFiUOTOpcE3H+r8x13C8uSRk1b/l/XmzEPR9sVhsmoRQwEkYa+9sE50IK522LpfLqd7eXq1MDr+Irf/e15eGvvqTv/a1imElQ0kAlIujYSuVmjsqLoxAkOfCLVe4NelVfQFcIboXkgP4m8oGqOamafL4FcO2K9S9ebltdfbVhMwk8utvWPi4FyU6ZdRpe3WMuh4DSrWqqBbmqFbIi4kzd4hqZdACnKlQrNmUWt1B/UMrbCOTFnbVtq2EhcjK0OhjZ3mcPgBzt67R+OnbtPKtexiA8fMBcJc1rH4cCQndipCFI5MBGr4KbqmKZqWAUP7K7LSYeO2y0bXvQWc6cM0yW4OmhrURQCUrYXF6c9ixrfg+qi52K+55P15DyWClU2n7c9/+tDh19kX64ofeTVQtxyYAVD11DWoBXLMMWRFv9V1GDeebySS0+n3lGtxtevqFO+bAjmW1/o7mMzxYMgrod/Xukteum/zWsy7rxHtdN9+DKGEZIETWwyPENEEa+JJ7rLmg0UESqZRZ9pE0ksAqz/VudQvO0kwk8ExJeh/43g5jYjqbZQIEdYOshWkYoe+lqi+qAULSLYHUDAGAayoS4O1/8ln66R/4MA13r4KsTlNrzUqtamg1vMaziXMISABkixXyBYLuP5Pbzxyi/u0rKT0wDHkRErao+nn5YC6ooQ4hH3RjjOXKwwZR+XL9yF4Xds2GnB5P72HzlOtWWl0XfRPnyehnZL+RO6jA6W8wMTNCL5x6jg6cP0MVsmnt+sdp+YM/Qmnbpra/2Iv0RPql69cLVirVKI4kVxIwKMUfkQ1smuaSyWGGPQPdqE0ElEk5x9B3LuyeXt9jjYVxICi7M85179U5TukNKZ+LQCz+OLPTsbZwrmGDTHVRF/kcAB7aAIQBuoYZHYOIMk3T6ujo4D4IbzrLsjz7oI5RtCTBOShWta/cg6kqghi1EPjoNYXoBDm2UhaqXC5bbW1tCIrk+kOSNpVKLZDuuld9Jep9ZTR3oLZ5q7wlY5QNXheY/3gun83NQbc/dC5w3sedBeD8DlkFvT3dGLOLfmC0zCjiSPuI80bU6kY6Xsn/KOxLRzefM9zqMvSBElB4p2R9Q5dscfwBMIYBz5WSVDxO+wUD3isCKtLDCDgYqf1Fd8f5PySAfvMuJQDv52S/lGXwaxnpCcCD39zcHLTetEkAnYk47IncYxLAunz5snX79m16y1veQiAD3va2t9nj4+P06quvilZ6AqiB1U/vH+2ESWGpSAfnc3GmYWKxh0juxfLH8OoPWG/atp3o6urifggSAiRAWN9p5feQRMIGCJNHXHNkZTSlorZcxIGKYGPyQREL6phCoQASgCVusNmbnJyk9vb2Bd4Y8vjGtZyLW9mFOKLbSVLgGDcpob5XxotygR91E9t4BJVKJdnT08PPLyyTw48U/f2uLtawefNHn6kgglQXJEeKvm56vbPPSM+BQOC7Wq1a2bYsduCUH71No8cukxCm3b19pZ0IMfxV9wJ4wPcqleY9mGalBdz93086oHFcrSby0+Pm+O1bZN8qkkk1EgZkFQR17X2Iuru6G2ZPYe8WAFASZGQyGSqOj9LIkQu0/M2PoJkCfQDUdaPUXcp0BD6nKMA0g1e1u7IVzUgBoT7lmUkxeeya0bVv010SQBhIVw9cEIe1cYTvmbxcMhLAsjjjRhN7jVCN75xDAfYiyvjYxVfE33/rM9RtWfQb3/c4re/OEgbgOBkA7tqHmNSy1Fhd7qxWg1wPxnAlk4Dxk/X+I3zeGE0a9MY1seaRwab7rYkIfts2bo6MODEYqLmAuKX+3l4CIQCjYEELtemxqRyfnDTK1SoN9/cjot6TmUCuAWdDuEgQr2p7SRrhfAC5ZiLBfRoeVSNjYzDwbVyCtYsTCeru6kLKNWTPfEXd8eiTySTIDk7NmMvlELEe2p5c34kJNkHq6+lhaTaOwuNo9Xr0ezMfRQI8+cf/L334/f+ZOrP9TZEAi6n7r1tPjNsqm65QKEDST1CpSLdfPkbLn9xDZCZCvXx0zIFVVpfKOvMBFdj3ATKE5VJdo1+3HiHH8ZoQmQPVShXz84JxV9Xh4Jlv0nOvHaMbc2/Qss5ttG7X91PX+u+fd/n0/347JW68Qt/zx39c3vYTPzGvXzrXcNgDVKtV7b1gi+rqexm/PbTXCTqgVZzytjryO04ZFuMc7E1VxL4bU1Ja3lLNgLPFlckp9jleGuF+Wu+4lpLr8Iu+dWYUB3mLhQH0UpZGBbZhbcT7Lnj94d1kcfJaDQQFj/tq/+NsX12AWvkDNAvkYk9YrVYTah9VKBSUMkNjHm/huLIYXWnBNb3aBoQQ9nbqYIynS417uMeImdnZFDLadBulu6uzoEgz9Ct3tku+UEiC0JmYmCTLMmtt2awvnrFY45VuXdRx0tAaEl4V5xynPBTCAlR13he0lTwOZuOhc2QUfwBpxt0gaHEvZZru1RYYI/DO4tk1++5GbetWHB/qCRAXzFPmWG7ZEXehg753fqfSNx0vfOCCWN0fx4eVQV1T9zjnNXO5nAUNcgm8woQGqVdqsI2tMef1cP3084NIgCh1wj013ifPfuc04wkiATBQefUB3fv66cOBBMhkMmY6nQaAaI+MjCyZIQ7SnW7evGmdPHmS3vnOd9LXv/512rt3rz01NUWnT58W73jHOyrNTk5qEMJ1sOhwPlcXGMybiGbvF2dwcZKHcceNOPdV58joO2QC8CR8L6KQWmGOjLEEE1GcZ+i8PxalaINUKtW0FBX6mGS8Ia+Ef1v5fB467dz8KiMCzwD9D300TpRTlEwOL5O3SqFAfzQ0lCbDojf/+lMcoahDAqhMAJ0FhbOPKgAtLBWQ8bzCnBg9ek4IM0XdW1eTmW33jS4MeA8YqEU7Y4ElSNimZSKLIRQgivJuBZkpcyRjKmHZ0M0B+GUaVJidFSMvH6eBfVs3j5HRAAAgAElEQVQokW1X0V6Bt3T6AFTzcwKgy+DeLWRmOwJ9ABwXjQpas2eDn0k0rlvXR/eXF/IyL2V5IEPYSmM6Sjs7jy1NjRpTp26Lrkc23jMSwMsfI259ws4DYPnPlQRA36/aVbNcKdqf+dIfiktTV+mD+3bTB3evt4ulkkhYVk1GrkcC4BtrWfkPRM0r8zqHGRB/iyhzeAe4/QBYxxga+qUSpx2FPUf392Mzprjz2i1j8xMDTY9JigS4fuuWGOzrg+QY366KLLuZGZ59hoeGIK3DkjlKTkaFRmMuKpfLDKRDz57HybrePBMJ7sqhT7I+tqy383vOzoMcoWUZ6nzBEdw1XAdmvWACGPgvzM3RrZERsXxoCNmI/PdypULjExNcjt7u7oZ3inoujMrebW5ch8c31BeZAAKuNPXGZpQBz5bnXVUPmHxalnCSADwv2TYVQQLw2ZEf57zHq0iAx/7o0/QbP/UxSpqp2CTA/UAAoHKKvFXPvlKpGJAGKo7cpImzI7TizbupUq5gPeMryRSFBNDxQlFZWSgfPIaC5O6C1gqWaQkYCTd8jXze5/PXTloHz75Ihy6do1Sii9Y99BYa2vpTZKa6PS+fOPaXlP76v6He3XtqP/XcM/OAKedeEAAk1olLSGQHDldhkefOk2VUqqcMR9Qx0Xm8rpluM/e4B+eyDC0APi9AH9HcUne/UTRJvCFgyjO6PygbQ8kEqUwDKYMmYFKMGzgxEQTNwNfSKyAtSIVAZjAASjIvXbpkTExMYM3N5c9ms7R8+XK7r6+Pp8hKpcIksBCCI4bD9gNezwf9DeXB3hnzVFSTZuc1ZVY+iD/2ApmZmcE+CNfFGpdxqe80wFJFf8v9MUuwOCPGgY+hz0iD66bXHmHvkJfUU1Q/AGQBOD0vsO9HPfAe4bkp8mxicqqBm1mWVWvLZhaQAVi3oQ+GRdGH1SvO98pQF22C54I+7LWX1gH40R6oQ9g7pDIgdKV+dK4bJ2sA7aUCN/FP5S8Spx3vxTmLQgIowMgNTATtJ5zfOeQIGvIX7sYJGiAlE7XAHJVXz5p7mqDjnLqVLhIAjCsmG9648exhmuz4Htd4x1lvv1RGGYWPvQA6IExoG4sudHy/joXnhDI6J4Mwls7vWk5Dz6iZALodXw3wXoPLvSQBhBAW/nvhhRfo8ccfp6tXr9KRI0e4r+3bt89+4IEHKks1MOtoEOq2d9Tj7nUGkTsVOSgNNGrddI9vhTlyM8/QTUK00pzZOYEHLZ7j+gN4ZXLAlsZPJ1gukOYtFopTU/Qnq1enRSJN3/WRr/CKPcyo0eUJoPuoCVHjONhLp995EVbVmZ4yRo+fFwO7H6RUTx9BOidfyMPfIu5ilRf4CtVpZsPguSExLQPSBH4LMSn/hLmNrl6/ioxC6ksIKl0v0Krv2o15O1QSCFHQiKiCMvHVZ1+hgR1rKNU/iEwyMoUZSpDoSvc464d3SwKDC8BVZUYW5AGxmCB5aeKOMX1+THTuWt8wBgbJk0gk4vYR7b4sD/Q0yY56Ed3jo2Rx6F7zfj+OiWq7BsDAePrwl+mpw/9IT6x7gP7L2/dyRg0AW4OIw3RxjNxUNd4lliYwTf4P6TK8pnVW2rm+Vfr+jr81jpV/8wMClN9NHKCgUiM69vKM+fD+jqb7rZMEWDY4aJuWxel+2HXli0Vjanqalg8PA2RHxkLDIwjtCKAeRIeqMxbI0OEHwcGS6vIYR/MhtNOGNBKAfZbzUSQ3TnBE9dtVcAn1e/C2oq5lzP8GSVAqlYzbIyO0avly27AsOG9yi8/mcsb0zAytGB5mxX4O4KhBXq0u34P74sPkgm3D/4BJhirkkOoLX74XV0DWQzYH3xv9Y3x8nK/X29PDBIAqY7FUMiIqtS14nZgESKVozx/9FX3s5z9JlUotFgkQZrC+VO+xU8ZNZYHJ52ikM2lx7ekDNLhnEyW7e6iQL/C85rUeiUIC4N0qlcqiUi1L/oclJRt+Ae61AyQKq5Wqlp8FJg7DNAwQDXj4ynDTqz3ncjnzWye/Jl44fYqmylO0vGcnrXvkvZRdvj+0+UVpltr/aCWoL/rgkSPFnnXrGkOL0xsMXRZyJOl0ekkzcv0qEHVtLSOQY+3fFYit1hwYzJU2dqvXa6EPbBEPQP3UfsBvvYh2DNK8lxnuKniNx0VcM8xwGPeWmjzzaujMyPbzRgvzh8BYir3DyMiIef36dbFx48ZaW1sb3im6c+cOsgMg98tZ1qdOnTLh/7d8+XKOBlZyrnUL8vo0LT3s5skKqUIrCVbgL5jikVmg5LskFuXk45n8VVnZMhtBga7Mh2BcA/ykPBIhmTc2NkaXLl0SjzzyCMpYTxGrT6VyEmPuW3LRzZHFi9HdUMy2trZ0qVQqB+EpUjaKzZ5bgbv51cVLwSIKCaAi+9GHJUAN5QLer8pxAliiqYgt5RGgyuMlI6QDsrfi2SgCT+5BsXYBARcalZ9KpSCzg+N8iyGztbTIV11jctwMbYmxIGhN26xPiyIR0O++UzxzfUkApBKpzXIcWY9mUlOa7ci6un+teBmCAHhezAsBo0lOWUK6SNRIU2cZnfp4zr+HlaFVC6Kg9nJGfwSl3zXT5l7RBOp694IEwCQgJ1De1MsIXWYFwbxj4s9kMjzoxInqjtNWfubRca4V9Zyl9MfwKpuUxkkoLch7oYXYCnPkZp5hK+7v99ydY/pikQC1Wk07k8OrDLk7d8QnN25MGal2evLDX2ISIEjiBWB2rVqjKv4X4SNT+hHJ7K8xDWbQsoz86E174vhV0bNrg53q6hZWou4NwKaDNQoFu4OKJfVKOR0xQvG1Dg3KBuCsNMsU518/L7o7u2lmdoaW9Q/Q2CvHydq2hgb7hgMlgZQMSiKVENe/eYS6N/ZS2/IHqFgoMvHgNsEEYFxPPKjvU/A/uQFkjWNnhTD+BkWR+JE3YRkjrE+OUK9FaGteH4zdMmYvTYuOHWsaJAD+voTmwJwpUS5CMmVxN4FLbUKs1eEX8aAG+C8McenmGfrCM/9LwHj73711H71l7YBdKBYBOEAuDHI1jcaXmv6MEgIYrlWriDiv794X+VPPivGWzwm79cnnx8yVDw9Vu7JNycWTkwQYHhxk83G5rqaZ2Vkjl8/T8qEhXnONjI5yhgD+DdkGyAT1dnXZuVxOQA5ocGDARsZAsVgU07OzeI8pYVlUs21KQqans5MBkFw+b8zmcvW/Wxbh3I62Nuro6ICWvz01PS2K5TJ/D4PibCrFknvQ3wcSg+wKyAHdHhkRq1etAgrEwbEgJKZnZ42ZXI5WLl9ul4pFwrWQIYAy41ooL36ibCMTEwLXnisWmRxCGXuklJDcT4iZXI6jU5F90JbJUGdHhz06NiYquB8kxuR3Xe3tIDdEqVQGixD2+Hy/BwmAcuz540/Tn/yb/1UnbCN6AtwvBICcTJB1w3O4Mg6FOXy1VhUwZLBnZ+jO4fO06rsfQ7Qvz09exH1EEsCcy88FSka4x3zMWezZUfGOsDTryD/zY0qixOshou2PX3pFPP3qYbo8fYZ6s+to7fbvoYEtPxW5T6S//K8oceZz9MivfqTy5H/+T40X3W0OvNjeXFEKHjXLFu9lOp1mY8ko98GxknDgzCKFuUa9xnfC8Vg3IUvGKwNAlV9FNAcdowA9SZDwOivuWgt9EIad2WyWA3WkMsA8XXyJJ/hiMoowOnPmjJVMJu1169YpuQ8OJJHPGGO1OHPmjNnZ2QkSgIFclaGA7+Rxdd8auYZUxC3mBeAGwO0VPqSCR9W5pmmq/sN9CmtvSSjM8xSRGQi8VGDSmMhIp9P1bDEhODjxjTfeoN27d1cxjitiAjAVrgf/VgmS8rNcgiVGpO4tlTC0wGHUN5lMIm0Q7drcIsSnlF77zygkgBvEd2e2gzjDM1V7TLfpsBcJAEwKxG/Qexap0R0HS1IM5BeD6c5sFV1Jbx0gHreMgh+rLIQwY+2w4ES3DFDcdlJrCYw/UEOIo4jQzL2jnjuPBFCM1MzMjNHV1cWDR1xZD8lmNVyzoxTsO5UECEp9xKSBTuHHEOmkqvi1SxMkAGvdtSJK/Z8LCQCmUPVl7Peef/55LLr5XcHmDQsAmRbI0T3t7e304IMPVr0yLOIYsIa9R80AyGHXDvv+XntTYOEHaab29vZ7Zojk9kWArn0ymeRFiFrEyD7CgCIWKK2MCnLeH9dtpTmzc2IOiuyJaxIcNZPDa6EwffWq+NS2bSkj201P/soXuN39IsZVJBAWu9UKa0CEdXH1faisDDblZsI0Zq5esqfOjVD/vs1VI5nChqHuDYDVafPZALrljXQcjyEJC+RIkJwdyG3j+KnjYtP6Tfb0zDTkTSj/2huUWddDA6s31CWBPNq0LnUuBCIt87ev09jJG7TybXupXCpDcsE3OwLAsV0PdiUANWbCZJmDemPWq8j3syEXEkyKuGWcsF6BrBF0mF0EQv1+aJP6XNlKneZ5z2Xs1fNm+wPttujsg09C47OEJAC/K25z7EidR/NgbmyWdWk9eaVZhCU5zAn+A+T/9NN/Kg6de4nev2s7feTJnVQqFqHXjuhq3oCHpUAvSaHlTRQB4addrqIRvTRmXj9420xsWGWv7i3FR5wxZ0pPAMgBdba3N6Q9K9Uq5YtFgOLU2dnJIDlIgNm5OWjhA9y384WCALA/MTXFQPvQ4CAkg+j26KiANn97ezsTAqMTE9Td0UHd3d0gCfj79myWJR9gCjs6Pk4DfX24jz09MyNAEACsB/CO8xFp35bJNPT3nSTAQH8/g/9AhUqVCkB7JhS6urrs2ZkZ1phGdCnKr+SNBvr6ONr0xu3boi2bpa7OTqT408T0dJ2MaG9v1EOW0y6VyyJfKNBAb689NjEhcmiH3l4A9vbM7KyYy+dp2dCQXSyVRa0WP0ED4NFcVdA7PvX/0R/+8l9EIgHcHipL2Zf97jUvE6CeWcfgI0A8ENWZbEbc+NZR6n1okDJDK6hUlCbULpNmHRKgXgZBeKa5uVxo9ReM+zbxvIx9RmOuQ/IQ2cRyPz5jKYD/0cmb4oXTz9HBC2cI9NCa9Y/Tss0/SqnuDaHl8DvAuvQUZT73Q5RZvsL+hdOn5gGszsxwZKcjMGwp/cH8yqxkG6JkvLfStDV2Y9/HJwYFBKliy2BImOeGSpOivYGHILI4Lgngziqem5tDZG7ZNM3GfBSGMykS4Pz58wDzaPPmzZA/bZgB4x/YQ1y+fNlE9pWUD6ItW7YwBvvGG2+I6elp/ntPT4+9evVqmGTTlStXWFoI6wEEAmE/CGmh/v5+NhbG+hjyQzOQuxOC54o1a9ZwuQHuX7hwwcS8hGth7sA9du3aBfNjunHjhgFvQswf+L6rq4s2btwIfzx6/fXX+Sf+Njw8bA8NDdnIcBgZGWHSAGM77pPJZGJLGi1mN0U/Q/+JQk4spkSQl59EMySAu+28+qfz+slEoprJpOe9T7oge5znJM1yPXXvo8is6dwbWGmUSHqWsKzj1b6LGz85dZQnqgzQXL6QAN4E7E+eb3e0ty0w30ab4SVGXVqJ8+i0oe4xDRJAsrCcflUsFi2dTAAvfVznjXXYHNmQ89y03fINiAp0Dt5hlbtXmQA6+oeYNJSsjeqwOhNkkGu2kwTQKYNqvzBmLKydnd87F32LmAkAR3DPSQCZANlsFvISS+YJAKb5xIkTzMpjMMBEevHiRVq3bh1P1tjQI3ps69at0K5bwEZ7aZrrtDm02R0a7LwfUKmB+AX3jTKA6txT55j7jQTwiv7QqUczxygQHoAhomOgRZlMJqsqxQ/suTLclVFGiXw+H7ow1i3TYpozq0WJirLAu+hVrrj92p3JMT4+jsjPBROruqfX5mPiwgXxl3v2pMyOfnrilz7beOfccwpHgwvCYpkZPACf0N7VAOFEMpE0SmUGtzxZA2UmdvPbr5Gwbep/bEuVjPoUhwU+In9UNgAiC+EvdlfLup7Oj/R/xryX8ANgFuXCvcMkjlCsZCppXb12FeWlns4e+/K1yyJLNlnXcvbwdz1cjybyqIKSAarlZ8Xtg6dp+ZMPk22YkEcSlmnxRkun2mEyT2HXUEbQePbKhBHkAMdNGZxNIAdWxm7Yg6FpUe2AQo0ePGN2bOyxRVvPPSMBZPGY4AF4s1j1xRgRkXgLe5z31fdu8P8rBz4nvv3aM7Qm20m/9a7HaFVnhs1jESUOyReMqZCqua8qUY+ORmTZvH4AuRsOXYQsTX1c4yyFcrHY2IDdmraMqRPXxYP7hwIRZ5js8gW8Ki6vjbXUlWvXGDyVygUc8Q/gHCB4R2cnnz86OkqIgB+ATrPMCEA5JyYnORNgaGCAioWC7dDqZy0E/J5JJqmnuxtZAGJyaoqQdQB9fUT3g4Do7uxk8H1qZgYyRAy2S3WPelPI9R7eF0UC3Lx9W2SydcKXx5Jajbo6OqgdoL8c4xBIot6xuXyeSYJlAwMghsSdsTEa6u9ncAYg1OTkJGcfDAwM2FOTk6JQLnM58Bw4+hQqQkIQSAC0D9oBslHlYpGu3rzJ/gQwB5ZRorG6GspyK1emD3zmH+j3fvHPtEgAaP/LuV1rXI9VsJgnuUkAp0cJfDswF1uCxM3nX6Xhx3aQkclSfo4BuHnreX0SgCiDa+TntEoshOEpExR2MoB/LCtePvUsPXf8GN2eu0rDnVtp/e53Uee67ws7Xfv77Cc2kTl7i3747/++tOrNb26MX045lqX2aAsqvCQBAqVpvM5vViZCu0G/Aw/UwXlQLQQO6eplSzmgJNaQbi8B3SYqFArpwcFBPhwk6tTUVFX5o2mClgjcNObm5szjx48Dt2EwH+QwCOS2tjbeOwBwP3v2LOSAAK5XEX2vcAGA6hj7z58/b/T390Ma2L5y5Yq4ePGi2L59O64B/0IBMP7hhx/mCH1cC+P9+vXrEUUsLly40DgXcj44HkQDxvHXX38dkfHwIEQGgo3fAfJ3dHSg3cTZs2eNtWvX0tDQECSMUA7auXMnfOJodnYWGQxi3bp1wClqIBAmJyfFjh07sEdtypNA9xnpHofnhbVI3Kh+JRGEvXYUEsGvfF6AsjtSP6xuXpH8znPCMg2Aiba3zTcKjhuAF2aQrRMlH0aqhbVHs9+H1SFo/Akb391STF5lDZJn0jEzb7b+cc9nEkC5ORcKhRJeEKntzRInQZkAYQ9ddhxE9zUWBwBrAZgCDAFzCTYUA59a3KMiuK9KZ0F5MMhhUOS0V0kIYMDzAwvuZxJAPSin0as0bmOZNr8HGdSB45IADmCy6c2nkwQA8AnaKwpxo9OBg6KPnSTAUulQcvSoYQDw56A5MPLPPfccve9970N/ZT1O2ZU5dcpdx1aztjIbgdOGW5HdofNMnMfE7YdR7+N3vDsN+c6dO5Bj8gWRW3Vf53Xc5si5XA56qBwVrQEwN12kxfRlkMbAoWnRcccVzAtQ1dKRc/LTdh09eVL81f79qUT3Mtr/f//vxkZdpfrjGWB+wLviZuaVvqEfYw/iACiLnM88x2rOOiBh3Hj+KHWu77Hblq9ZEO1crVWRpszPGhF8iAaC2ZMqV62KhmCLSQoiG5ruLPICuK/UutfSHVb3hVxQtVyla7euiZXDK7kebR1t4vrTB+2+3RurRlvbgiI6swCuP3uYerctp3T/kLYPgPOCYfI9Ye3D0gCppFksMHgZCFAFSUqF3Uf3+5GXT5ldDw3alO1skABL7AngLOqiEgH/VP0ApDk95mBe13714BfEt448Rf2pNH3oTTvpHRuXYX3Nrz7URkxkDsKct8XG3rp9Luw4lA1MmBo3DcsS1fKCbJkFlymUDDp7cMLc+URX/LBzmQlgExnXbt4U8ARQckCIvs/lcsbU7CwAe5b1GR0bY7C9r6enYboL8GByaspQJAAiQkfGxsSKZctYUwzPaWR83EiYJpMAiJoHEI/vJVkvbt25IxCBD+CnUq2KOyMjDfkePL+2TAZzPMs0ueWAIPuDY/LFIgx7CebGViLBmv6VWs2YnpqiikPZCWQC6gkSYGR8nIYHBjiiE6bHkDDCHggkwOjoKAs598q6MolSN3qGJ4CBwQztwNIQtRpdvX6d2w8muPlSqR5KHvkDiYUEnZ/I0S9+/ln6nX/9CZrLzS0AxHFZRP0DRJfluu/Af1X1IBJAzs9mMp0UpbE7NHbiOq182yNsElwql2zTuBtVXCqXLV3T5SgkQL2cAhkdoZIWCvi/eOMMPXXoIL0+cYYyiV5a99BbaWjbB8lItkd+4mEnpL79Xyh54L/R2h/8odq7//LPG2tDrMVN07TUWg4ZsbZtl7FvD7vmYn4vI0bnYRI698N6E9GpOpHsOte734/RBfajkCpyncla7Tr1B76EY5X3V1RZjVwul162bBnfCvPC6OhoTXlT6MpCqextgPGjo6O8xwcehTkc0fQPPPAAYycnT56EHBCtWLEChq7Gyy+/bACo7+zsxPwnbt26Zd6+fVvs2bOnBhJgbGxM7Ny5U/kHGC+99JIJcB7KAQcPHjQ2bdpkd3d3syQP/Adu3boFLX/71VdfFYODg/aKFSt4jrt9+7Z548YNJhBkMCDLBaHKmCsgU4RrbtiwAZJIdO7cOXr44YeBu1WRbQAiAXWQhrJ0+vRpc9OmTWin+0rGJAqB5Ne3lBpHK4LupKrHPMxuZjaXUpHhYf0b46BX5LjzvLBMAK9rhPlc+JUrCFtDf8KePmzsC/P9CGuTZr+XfgNsqOy+lgq4VJl+KtsP8wHaLEi2Rze7w23YDPxbyibxGKGCvVE+BOm2goxqts24XCAB3BdyS0pA008xqK5OGmrcojpyuVyGFA4GJCzkAXrUzbk8Po40Y/e3mLxZMgD/YTAGEeAGmzmOr64L3AC3AcYuxgIEwOfg4CAbsUSJwlcVwwSnzD/8QMKwiOG44Gsr9cOWggQISjtUJEA6nUbUESGKGOy2k1xS/5ayI7y3jZIW6u6MjLbX+xnASwsLBMgDvfe970UaeQ1mPFI/1DPNv5Xtr8omTVX+2ZIALh3IxqKvFYOlzjVa5YugjBmVwZQj0yNQDrpV9/eqaxjTrs6JS2655ZyCMjn8Fju3Xn3V+Mzb3pZM9a22H/u5/zkPgAJojA08y744iGlnXR1SOAz0KHF2RIbj3BD5EmFWq8atl45T50ODdqp/uSe5CiA8mUwKaOrjHpzaa5hKx/GuHjhoAGEInah8nb7pPoZ1hi1DVMvVsHp5Xh7ktQ01HsziNhskY7wThdGbNHl2RAw8tnUBAFiulK22TJtdLcyJWy8fp5Vvf4zKxbJdrpbngSo69WkGSIZxIqI8QfioRWDQPaUO66JqsY+8eMLs2rbMpkxHIzMS6xbLtJom6XXa02spBo+AUtE/6yXOdVW/Wax+HadMzZ7jBv+//srfMfjfnUjST+/fSe/ctIwj/yXwz4K7eG0SqZRZckTQN1uOVp/PpKYJvfE6EB1Fa/bY85Pmhr291WwqfveFHJCTBIAxMCHBCDJBtRoD9IMDA5RJpxskQG93t9I0ZpPeKUUCDA5SPpez74yNiZXLlrHJLpMAY2N3SYBcTszMztLyZcts6P+Dir15547orJMAyP0WiMbH/gPbC3g5QHpneGCAg5LQPk45oFUrVrDPANrw5u3bTFYgIhTP6c7IiLBMkzMD0BdwrVnI9shMAEUCyDUmSxEpEmBsdFSgVfsVCcDignXriPGJCU6lAgmA+2CEvnLtmoMEKJu6gPX8/lQnAQ7fmqL/9JUX6b/+wv9gEsCum8A3Pvdr1L/Xu+EmAdiPBm8ph/UIqlVqdrlSZum6a8+8Qv07HqB0/2DdJNgmkPX8LMvliolfdd6/6CRA/apesnAcVGfXRKE4R8+f/Aa9eOYUzZZn6YE1e2nFpndTdtljOkWKfYwxeora/vIxEqkU/fKNGwX4cKiPc08IGT14CyppzNg3bPJEHekav1tgb6G0sJssxn1/ephevqqABAgN3X20biAR1uoAuVVATpxIbkgUDwwMYG/OxYVHXDKZbASF6fQFOf/VR1c5xgK3AiFw9uxZsW/fPo6qP3nypAG5uBUrVgA8NwDk79mzBxngWF+KiYkJ89y5c2L//v325cuX8Ttt374dsZKYg0AamFu3bq0hOOjAgQNGd3f3vD6CABtFAqxZs8bu6+tj64+JiQkL19u9ezdnE9++fdsAwaAARni2gDRANgAki0ACPProowj2QcYBExpKXgw3BLmxfv36WkdHx31DAsiAL8sv8zzKy9QqaS8vgH56eiaty3CmUqlKOlWXCfb7hJEAOM8dfR4keRN0L7zvhULBMxhKd98f5TksxrFBdXcC8jILiLNZgQMErWl1CQDUx03K+AXJq6D7emyNzDaXxuEsC1CHrXW7UtNN6UkCALCHoQoAVdwButJoL3fkvc4gWqvVEhgUAf6r63mUmgclr4/UV/ddXEnzmHmnSrCXxdu4NWU2QaFQwHNnaSH8pys7ENTKEoDndgLwixfJkkZTuk9HsdISVGYTGPQOTBD4YOBCNfyAq4gkALToEPnJxs+Qf2pFhHKxWEz19/fzc2pVJgBeIidDp0MCQMYAbTY2NobJ2VdmJY42pPt5YlEoTYBQb558X3rpJXrPe97DmQDSCIgZe69IP5yv5GF0+0rYcfcBCdDUuxBWv6DvsSFKp9NmJpNRZlBLTgK0ShJJadypsQz1VhJQklRWTaE2//z71NSU6Onp4b+BhCoWiyBwGyZPakiMkymiM96jDLomQe5n6c7kCCIB/Ai06y++aPztO9+ZTA+utx/90J/Nm1TUmAcDrqB+JLXnI3dFUcybdw6dps4tK+1Uz2Ag8qWyATgjoVyxi6WiJwgeZM4buYCOEwCgA4RtZuzHRq1ULHFbKtmfOm1im7dffFUM7NtZIQcowFkAhsC6gq5/6wj1PjRE6f5lrI8cRQZIVgPzmMrKiNQUMqOjQQRBBolJnv3hR3QAACAASURBVAA5FhyD0OFm2iuskHdeOG52bVtJItvWWO8spR+AV/nwNBOphKnkksLqEPY9xjWptx0fGQ67yRJ+7wb/v3Hoy+KbR75KHaZJH3x8J33/QyvsIsB/Il5v4j8A/5VisWomEiYkgJbC5Dduk6AjmnVJoMgR/edeumO2b1luL++KL3PkJAEAtCdTKbWmF5AzQNQ+SIBUMqlFApRLJRvEAbwEstlsrVIuC2jvw2+gt7fXLhYKyAwQ/T09fK9SsSggBwRPANbilya+HFBU16AVd0ZHxWB/PyL+WZoHMkJ45jAGXrViBTwBbIG1di7H/gJc3kTCBrnQ3dHBWQS4FrzY4GkwPDTEBMOd0VHOBADpAFcBJwkAs+OpmRka7O0FwcA+lKVymdKZDCkQCCQAGxKbpnH56lXOMEAmADpckSPXdT+SChcMRNM3L4/Sx547TL/xc39QJwEimOn43nGJpe9UOdwkgMwQnEf2Kgk/u5AXt185QSvevA/ONEwEKJNgFYWv06JxSQBeWyWSnGQN4B+/v/b6AXrmyBG6MnOW+rKbaP2Od1Df5h/TKUbLjkl/+i2UuHmY3vHxj5e3fOADjXECkkDIBICkigQoaakzc92VbBbQClM/aFmj3uMLSVkRrK9Cx33sY7EE1NlT6F7XiyxQxsHALLyax51pIINZEenLh8/MzGD8Lre1tSGDn8mBXC4HeRg/wA0SNJwl6zDcZqIV+/1Dhw4xcI8MAEUCrFq1CjI6xosvvggSAIGIvGZEND+kfB577DHOBIDszrZt2xaQAG1tbYQsgu3bt0Obf165MpmMALkASaH+/n4GL8fHx5kEQIYBgolee+01Y+PGjTZ8BFDH06dPC2Bvq1evZjm58+fPize96U1MYp85c4ZSqRRnFTjbE+0l8afQZ78U3bTVyh6IWEdfjRLQ4KynX/ZLFMA4TAoI9wuTA8Ix7uvE9YRU2TZe+5vvpDHPq6zYc2DciZoBEuV5up+Fm8R0vyfKKB3jJsYTSVQyzejAvPnfMgCU1yTAhDn9xHfIanhPspKPDCDB7fl8RTA4/+1JAuAMJ6gL8HlqampBNoBMv/DU2FKR/xgEAco5Cy3ZdEwaAKqgUekr7YNFmkzj4QyCVCpVD3mR4L7fIOSXTQDSQN6XgdoQoJhjHIMavBUkgLsOSlNaMVb4OTMz4ytroksC4AWR7u9geQGQgl1tSVqKs78g4qNWq7Uk9RMEiJLpcEfyO6P8QfCgb2ACWyoSwDTNxNe+9jVskBmgxQsL453+/n5+pPjbypUrbRgKeWn0K2+IVoIAKn0R/VxFhjkHGPU3NTjk8/lQeRfdid79LqBvtVoSKqgs2BxlMhkQAUvmC+EuT1yTbt02DjvOayxA6qebOIizANJN94ub4QISwJXJAYDEc9zzm3uuPPec8bkf+IFkdtlD9t4PfryxiFVjqpIBauU7x3PRzLQ5evy86N6+rpro6All8Z3ZADifIwslUOhakCNlt6UR6BzdZJjNZhj4gvAYs298+yh1buq3U71DjQ0GZwG0tdm1YkHcfPEorXjLo4igbJClYX3btRCPXQcvGSGVeeM2osN4ir/xeoogrbF4RrYjzx8zO3esJpHJ3jckgGpz5Z/QzHuDfrFUsmhR+lKcY93g/7NH/kE8d+irlDUF/eRjO+ndm1c2wH9kc7j7biKZNKJG1scpp9c5MnFH+3IgLZx6/7onXp1IGMWz18SGx4J9AYKux8bARAaAeET7qw9H4RcKbAwMkANAzdj4OIPnHEVZq/Gg6c4EqFWriJ40cvk89hLs3YT1fQZ6z729vCGDdnKhVGJiQX3PhrydnTai9wGgpKWEKXT5Ec3fX9fmZ1IVPgeIqGQSYPly5g5FXVaJbo2OCsswQATYI6Ojolgu873hF4B7wlth+dAQex7cHhmBfBC+Qz3sqelpA4bI8l6s/c+m0skklapVLiuAfnggoE6KBMBuEJ4K80mASqB8DcP+gqPbOFIUkkYgKvDzi6ev0V+8dJL+w8/+PlUrVaqxGfv8KU+GXy18tE4Dd/UtssgqFbnR4vuGzp+6fTDsuDA5IHW+MgnO37xCk69P0PInd7GRvZL8rFQrkLCd523nd+9mSABc89b4dTpw5lt08OIZskWS1m/YT0NbPkDJjjVh1V2U7xNHP0Xpb/w76n9kX+0nnn5qniQQMqQ7Ozu5XbAvrFarS7oncK+lZPRnbHAzauT7ojT4Elw06hoeewMQxTrml7pSQ17VlKB8Q5pEhedLuSbuZ4okkL4UJrJu8XcERU1PT0N3nyOwwySegLtgzXL16lV4DRKi73EtjLOQ54HxL8B34A4nT54UAPChr49rv/LKKwIZXytXruS5/9y5c2xc+tBDDzEJAGNgaO8Dh3FmAsBz4MiRIyZ+rlq1igMHZmdnEbAJ/wBE8ot8Pg8CgYMHIN+DaH94AszMzEDOx9i1axfqiHKYhw8fFn19fTAWRmAkn79//36M6fa1a9fEjRs32LMQxyOzTgaRIQCV/1uCrhZ6i1aTALhhs33QaxyJAhqHkQDoE5lMBubYLNGuPm7JIfd1dGWu3I3ulq5R30sJG7xvWhJeoQ9zkQ8ApgmCR5l2o+9IiftI5Y/yLOVYMk/eKSzjKYhY8Qu2xPhhQmPPQuwxS37PMxuWQcnIkOXAY7WXVZgfMCBFMDhwQOFLAmAAbW9vhxkKD6yTk5MYrOZlA3iBmE7w3x35j0EF0Tv4iUiaKIa/AIhw7c7OTgZ78WDBfGLwcqYzOTovL+7xcUbTOvsgIveh2a2IAHR4MEZSm5kb0wGeNVgZhxGrPTU1ZSLlDNeVEjBI/wLLiD81s2duFDWMidMlAdzvn25kr8576yYBoP/YikwLnXvjGADAYPgRdYKN2Pj4+FJkAiRg6IPJU6ZAKzNJlS5uY4MKpt2LBNBNudRtAxwnU40U2KL6oJMBjHK5SMci/RLSWHIhxnWOSwLI6BIuvyqEep8d7/W896tUKmHi5Mije2VGFvddjNTQAQcv5v2jkAAyQyvSZt6DBPDN5PAbEy997WvG373vfcn2VTvsPT/+B7zZUwQANikc2ZxImOVKuSURuLVigez8tDF+8rro272pamQX6uB7PS6MFzbZIK34a5jxemUDqHTkVi7IW6FvLxdXnpHxiJov56Zp9NVzYvCJ3fwMqrWqYZkWNPjFjeePUfeGXsoMrLBz+ZxIWOF6x+42DLp/0LsU1J5sVlutzusXioBWo9BiStjcef6o2bFjrTBln0A97nUmgLMtpfxSLLPgVpAIrRojm7mOAv+x5kRQynNHvyK+eegrBJjhxx/dTj+8dbUv+M9rURlZD9gUsjZVSNsswge7BEj4kM24NoPLrEtTTz/GOoGNfXF/aNkHpR/HNeCeyZt0+dURc9sTvfFBN4N9ugHaNyQOVDsiihEeAQBlMB4AeEdF4MXAzKIkAWCQCJuVjvZ2SBpBu1GUikWC7j7Oh9Y+PAE4etI02QwYGv7Q58f345OTDU8AnFvM5+18ocDrnEQyCRCfpYVs3FIaA9eqVQF5n7ZsloOuMAdBlqeMwKdyGYARSwChXiAVAK7DIBp16ers5J+QGQL4ZBLBWF7kCwXe0GYzGSaFcU2UA/VG8Es2nea9EAyG0Q7ZdJq3MChzbm5OoJwwolZpge5sAJVpyKC/aTK5oaQ0nF3000depy8cvkQf+ZnfbeyxWtGFQQSgLVB3eKEo8+RWXNvvGmEkgJovanYN0nd2MmGJa88epKG9mynR2TXPE0HXHDguCfD8yafo2ydO0Ej+Jg13bqN1D/8Ada753sVsHq1ri+I0tf/RKh5Cfvq114pda9Y0xjTnehSAJ7wB7pUkkASIAuUfdCoM3APrMXfAgM659/IY1B/Dok50v+5a31kfrMml8WrgnCYzcrW9AdxthnWarAuv1bDfl/4t6iefArwImACMevE7xk53drGM2AV+sGCOUiTA9evXQQQIZLBizseYijH3gQceoGXLljHxC1NdgOowB4amPiL9Yf6L9T2Ox7iGvyMo9vLly2zAu2vXLmRqVzBVHzx40Ny8eXMNc9D09LRx4cIF4Fw8Ds/OzrIPzNq1a20A/cg6QFlUnTBePvzww9wWhw8fBgbCcyD+juPhXQCD4nw+b4CsQJmGh4dhckwnTpzg8uFeCI7FB0GLUMyIk/23GP17MUiAZsg8mene8B1SddYFjv38AFQUv/QI5SBOvKvO6Py5fAHKKvM8fZxEQDMKF17AdVyPgcXoB2HXlObRkFdnmVeMz/gZFYTVfY7O8jifgZSN8yXRHCC+57o4DO9V98U8hH+jjiqgOw5O4EsCYHFUqVSSvb29ikVdoOnnlDPRBf8TiQQGvVgbH7fpJtKbvIBmR6ZAI3UYgyIGOkgIoLOohoSO/+zsLOvHy42EdpoQXri5ubkG8IlrIbsgmUyyIZcz6lqRCXipddLmnB0sjLWMC/yFsVVhL53z+1KplOrr6+M6I+3OMIwqJjC3hIkiZMBwRrl+2LHofyCtlpIEUJItiADCRy02UFbIsLA+bN3juqFt6KyHNLtpiVu9uq7KBMAE7spgaUhjhbVl3O+dJEAul8O7EJsEwISIcsiMHvVKc9FUBoj6Tv2tWCwakDFDtAbaPEwSKm49g85bjMygKOVcrPtHWVzElblyyjnhfjCy6u3tVWyqXPPWpw6l4+4khkA6nf/iF80v/+RPJjrX7LF3/+h/40nWS1KHZUlqdiwt/FqlTOWZcWP65C1BokZGKks9O9ZUjWQqyqNiYDyVTLE3AE4EqS1IYAE+b35s1gDXXai4oJ7zOgyYV4Aeek/lKPPVpw9Q7851NbO9A34BZlu2jexKmW48f4iWP/EIlQBIAl1xRUrjPgrkd3phuO6PhV4geOk8nmWKDCFAgAQRQLKvzAO6saiEYpA0EI70jKMcPPL8EbNj1wZhpOr96B6aAvsVWyQTSaNUrktAaX5A/BitkhPSvGfLD4PJKbqqAv+/dezr4rmD/0imqNKP7d1G79++JhD8R4Egy4LIdrUxYVmgUsm5SREWNjAaEgx+FeT537Jwj0BwH+8v1gic4SIJAza29cg6SjbhW3D4xRlzx76uqhXT1oJBWOkfBtLCWW/+BQAQ5HIMw0zivYFef6VCMC8GkFHPiFb+tPV/SmBcnl73FQBB0NHejgcsKuUy67vi8tVqleWAILsD2R7I+lQrFTAr9aLU4X8OsmBiB8+5ntNdB57wX7UKcoFlJBprMiGYkOE1DBEHkSjwvf7yCwZx4EsgM8SUDEUjtMhMJAwQFjiW7yWvx7+rctXbhmUtID3Fz1eWs1i+mw0g53cY0Hp2LR6HJYn16aMX6e+OXKKPfOh3FWDv4+4mL8XeOgs/cv224Av4zKD/lsolQbbgO8vFYKx9Y9Bg4OEJwMQH9OFwX2mYye8osgFS6ZSoTE3QyJHXaeXbH22Q97UqSP3WewKcv3aCnnr1EF2aPENtqUFat/ltNLz9Q0RGMtoYV5PPr94tW/rBPJX+8k+SdeYL4tFf/2hl/3/4942oSwnENoIJgyQeW1ooj4upTHglXdOMtF/Ynnyx6xL3+gCOpDyyZ2Qsxku0S5z6YXxDYKHO3h6gFUihuESKTvmcmeFqrAEJBX7AucaW5MW8iOv6EMyRtxwUinmAvWXKZSYCgBeBIFaBolKtAWtSASAfkfYgCpB1huv09PQAX2JGHoGwGNv7+vpYkhJ/g5k7PGeAHUmPSBvn4ll1dXWxNJCyuMSUCJ9OEL8guJFZsGvXLp7vUM7JyUmUA9HufA7K1tbWxmNYqVRCVLeA9wAyF5BFgL26VFJgGSHMN3GCuOL2ybDzFoMEwD2xT0Wb6JBizjL6KTjogsfJRKKayaTnSVoBi8MyAt4pKkvfz1vPfR93NkAcAk+1h5t48DJADnteS/k9lq4gZTBuqeyVOCoHqsy6z9BZRyepg/aTY6CvFHmQyXXUzAus69AfkakRdyz1JQHQsIVCAUwqS6zgMzExgYGsMYCiAMgYgKQPGM6gyP9mwH/V4E6joSD9fa9BA4s9RJriP3yQMqyARgzskDtKJpOlqNHrUSVQ5CSspZ+n6h024cUlAcKuG+VlBmHU09PDE9709DQmEpA9HHSkdMijXC/qsYtFAuCFdewhFSjdqJPym0BgVkdHRyPiAIsNaHcF+UO0MhNDtRfeSSm70NioNjasRDCv9h2cora5+/hWkgBxyhK1D8S5R9g5UceDsOtF/b6V2RjOe0dJM2yGBIgi5+R8L1FWbF7OfPaz5ld+5mcS3Rset3e+97frJEAiaXoBl1KflGXhQo14ajUqzYwbkyduCkOUiYw0DexYS0ZHeyPtLuqzkt6gBkwHcS68AVAWNyguIxtaJgnEJECpXFtM2QUm1Mfv0MTJm6L30c2UsBLQlhdzt67S5IUJGn58m50v5AHKe25GGUdjd0YG7+t7MgQFkwLxsOOpB7Vyw+Bn3aSYgSIF+mOOxyZIynrwmBgir8SgtfI6wKVcv0d9zNrHjzx/2Ox6+CFBifp66x6bAnuWW8c/QZ0oxwxE/MXKHtBuuEU80An+Qw/9+ePfEM8c/DIcmuhH926jHwP4Xy6z5r8XmVXvi0TQ/+fI++o8OSmRgIcRggTKZZa0iSn9hTU6I9y6ckuQrHGTDfzOmTDMrmcJMClQqyFCHcB4LGmA0y+MmAM7hmv9HZxtEOujQPWgTU6lWkVWFWfrosz5fB769/PIKr6OZZmjY2MceY/AoEI9I0Bp61PVtsXYxAQlEQmfSNBcocDXG+rr46BT1cZRK+JXh2o9gESAwODFc32kq1/ettmMuQjzRsOY52EmiVzt94p9bk0T4NC8NimVKxbIh1Q61ZD8UdI+eP6QH8LYqQAo9IXPnrhCf3fkDfrVD/0OR8JXbUwleh9D1MkVm2yM71Sza/CDYUBLkeHOKzkNeCvVKkAx5lL07hZ+lJsEwBnOd9BJwHP2nm2bmWyGrj37KvVvXUbpweUsS4U9pO4nLBNgNj9JL5z8Jr107iTlKwVas3YvLd/0Q5QZ2qN7i8ZxmBPRnVSXqre97tMKvp2TpDYu/KNIfPY9ZnblKvvnT55oSDjKzKlkd3c339TPLw4PFX3aK2M6cqU9TpBeacArsC8VKtM47n4IazK8UotV3lbU2e8awHbQ3ohCxzFod7UWRt+XwZCxQCVleqkjM6sb8epVDyX7EUTkODOLFQmAtcjc3Ny8fbkCEr36ggzmZIJWBv0BbGSlB0kM8poSa0y1RwKoLNekDVNiebwKDuVjFciL8UwGBrAWv5Q6BVAlpwEkDdbwXHiKBsAPAgLv1htvvGHMzc2JrVu3sjSICjytTx949wWXWwGkvKwWSDbN1PcclYpdKBSQUcfzgjOrIkgGezH7p/vai0UC4D4YB9BG6l3QqZdX8KZXhL7ftTxAe84sckdx+0Xhu4FqJBl2tLdHMrz2K5scGxlUR7Ay+mhULX2dNmz2GLSN8h5U8j/NXtMttaR7PXcWgCTQfNfLQbgfxmEZgB8l0ArEA7KwYgVW+5IAePGkCUEC4C4aBCwVdP1UOh8i87u6ugA6NlYVkkmCjhmnKUQB/+XAyCC9BOh5xSdT2ACQmF1dXXwvgPZCCE/QPmzQkNJCqBcGSL4eGFlkFqTT6UgNGQf0i0oEhIH1cUmAZiZh9wuiSAD83Ytt132h4h4HABgmVHiJdOSA4t7H6zxECEnty8Z7cC9JAGwj70Uqn5Oka5U5dJTn5OwDGDNAWgZ5fkS5tu6xzjaYm5trShJJ957O4xaLiIlCAsT1ukDkTjabhf5mbDmnk3/91+bXf/EXE70Pvdne/oO/yV4IGOMD0uRY216+MwtSB8szk2LyxDVD2CWy7ST17lxpp7r7GYiolCsyvi74SQGQZok5CWY7UxQxdiAqB6h1rVqzC8XCPINgEBiIdW3lO43CY0MRJ3UwSp9MWQnz+rcOUMfuB0VHdw9CVenGcwdpeP8uKjOewpIWscBFad7s1jhE8ZgsgHS/2qQ5CR48B5U67lcX2T4MmDUjgROlrXDsyAuHza5HtsBchk+9n6SAnHUJIaVA7HB2C8bgKNkaUdtrMY9X4D8yQFKJlP3SyWfE0we+RJVqkX7kka30kzvXhYL/qny8lq2H6S3wBlCeEyw7ZRiiLIEZnbqpfgrQvix1UHXOwzEaOv9MBrApIsuVBWcWNOqKejrQg0ujSUNcvirW7An2BcBmk68h+z6/yOqiIO7K5UCyFUmXyBho6D8Xiwu8RtS4V65WjZnpaTbcBbjT0dbGmvsMoCBQolikmVxOAAxPWBa1t7VhnKpnSTjkCXXbui79xolIAqA6PvgdRsK4PoB1dS2ARRLkaWQ84r6Q/TGFqArDYJ8DRP1HjXjj82wbYZ54RJBIMiwrIVKpu1Hl8CLA/ZENgWKaQkA+qQ7c12rIyjD+5sQVoUiAXC7XIAh02iObydbfAZvIsAyjWkZhaoqkxfqdyTA5VzKxC0JHGfDiVJjwtooICJMDcmfN2bBnAElbLYtbLx6hZW96mIxEis3tdUEzPxLg8PkX6dmjR+nq7DkabNtMa3d+L/U9+CM6zep7jJe9QrMkADprIlHXVZ83L/zhasvI3aH3/sM/lFY+8URjrMP+tL+f10y85kAUs1qXq6Al7pdSfncxgHUv40u3kWzUhgYYiGxnzHNRz73Xx6Nfy7UQA9NuEBTtxXJj+bw+u0UEtQUWrJbei4E63HGJFJRXyQEFqSo4CSjFr+JZeUkFh0l4uIkTv+eng6kon0NE77JknWkimhdAPc9xWJt71Qtte+vWLfMODOW7u5FpAPyONmzYABkh9hfwkj6R0clJlaHhlvoGpoe1blDA4r3sr/I9RR/1BEbxPfoDxpYoYL6qE/qhzL5Afw19l71A3CgAsgs05nWP1/OWnqALiFGvaHXnNZsBhJ3PGX3ekY3AQRB4f+JkUKEu9YRTzqzhbCOWSHTIeXlJei2YYxIJyF2ZcRRVgvpwlOfnvI4hhN3RUSdg8J5hTggaM0HI4Vg/fM4PO/HLmlRlkRJDsUhpXxJAXVwC/ayVj7+NjY1hkVbGQNLV1QUmrWGGpDT/ZYOUdGV/VAoEfirXbueCSqbwWnj4YDC9tN2cDyaMBMCxIAJKpVKit7cX9VGGMhhEIg2GcUgA3D8KERBEAqBt8vl8ElrsmPQgSZTP57Xq0KrBQnZqzgTAv+81CbDUADDAS7zcICFUPwRJVavVKiGZALHZO78BTfbl7zgSABOrs05RF59yIsWYZHDq+xKTANKJ3c7lcknlEQISAJuEuEBnnIWXk4RoVpJp3mRXlxTQitRqBQmAxcHo6CiyyyKRssc+9Snz6Q9/ONG/9V/Utr7r3zfkIDRS5RjwAlJfmZ2m0dcuU608RzaZ1Ld9FSW7+wBQ1TVH6/HnWo+HdR4TlpJDwTnYAMM4UkXeYAMgADZ6AR7qJn7ZDFqF8DgIsjggHhaTLMQ8fPulE6J7fR+1rVgl8ndu0PiZ2zS8fwenSjuBnbj1iHqerpdAXVYF0iAVlnOLep+ox0NPeuqV49S1d3vj1PuVBJDrl0Yfxu8y44JBRrevQtS2uJfHu8H/A6efE0+/9PdUrObpfbu30r96eH1d9qcuNaNFYMm5gdvFWTfI7MBwV3UubsNEArIt7Bfg2w5CsLQQUEeWpjEMlnyB3Itu2+lK/KiMAfZVQSQi5CJ8ZINwbze5MDZjijvHbhub39QfKbLJWQ8Of0T9XO3nritnA2SzeDYMyELqwDLNBhDFTK/MdoBRb13Dx2YyAJkPqJ+KgmfQSF6nnmUEvjcY5pWR4iBBlBQQA/11eRlBRj1bA1/i54JHhSww6DJLgNtIZzK2yg5AGUuFApcAGQxxx20ZbQ0vCAAnHF2qCqLuj+szIuvWk2yQAFcF5ICQCTCby7EMke4nmUhyP0D9sXdkOQyqk9K4Y6kMst2G7BhZyXqAFvvluOaLVhEBYSSAjP61UUbM+Zj7i6WiyGQzojByk8ZO3qKVb32Y9bSLRSxVwqcKJwlwffQNOnD2BTp08SwZIkNrN72Jhrf8GCXaV+o2qf9xHAm88OtmSQDnvJRKIXq/rrtsPfP/GOaB3zPW//D7au/61J821m1OWRaUBuu6zs5OyMXi+cNMtiFdKiP0I2XK6zSU3x4aoA1IhzhzPF5iad4ZCSjXKe9SHIO68ztXKnmC9V7EiV+5FBALEBY4EM7FEIL3O6guUYgUqePeAE0B/IZJD0kCiodRBaQBw0omk43IaVU+vz6iSwDgOiEkAPcXSZAsmA+ltAcbLHuB2Ri7sZaAdND09DQT2DD9zWazHEXuMWQ3mt5NuCBYbGBgQEnU2ZBezWQyC9pkKfqhzj2y2SxkphaA9E75FRkdbhWLxXJUYg7rCyXTErbO8HrGujIyLukY+D5AysVv/ECZFpjyet3LeV0dIkqnzZ3HKF89SUzwUkpmzClioLFcqCdcWg3QXwVjySxV97KClwPy+vN+4guVmYKJFXMx5ouo8k3uuuo+K502cpIvOl4xsh/7zhd+z07hYzJjxC31zUXFtaUni07RG8eEkgCSTU10d3czwIlBfWxszIDzuYqiB4PpjPyHOaeMAgucAJxpeWGMujutEOxltVr11BzXIQFQF1xT+gzwIjQO8NSMBrcuEYDJSUkeqCfnXJ9Dq05GWrAWPVLeDMMIXdiEZRhE6UnVahUpn9xHgrI0olxTbRZ0ImxcmQC18fHxRrRJ1HtGPd6LBEC0i23bgSTAYgzWDokT/Z1Z1Ar7HO82h8YaUJcIdF4ybKD0K64kJpkEwOSBhRJkyuS7zgBunEgBneaRC0X4YVh4F3HO3Nwcv7aIbnMsQhsAgAICHP27ATPokiAyfYyLKIGPhLr/vcjG0Gkrv2NaIed05OMfN5/76EcTQ7u+v/bQOz/M74CXJ4C7DLX8HE2cqEoc4wAAIABJREFUvGbWCjlOl+/fvooo01E1krD81NjZe1RKpnPynOn8Wi2S8HdEsCITwUrUAY+53Ny8qEd1HuY0YBDVWuuizmR2B8jwyOZJOs8ZgGolP2NOHoV+8mN07emXaPixHVRGtK/tL5+ic+24x0DOBmhe2KafMzeE4GzGuPeKcl6pULCmj56gzj07GqfdzySA7I8s1QQCq1apS93okmNR2mYpjnWD/6+c/bb4xot/R3PlHL139xb6mT0bI4P/znJLMF1LvgUAf5hgB0dzO24AgADyPuEQZP0kjUyA+nGQDnN5FCggXckGQbIGYyQTE3VB4cY7g7fn2Msz5sP7O5ojAepa/IHvIiLVAe6DVEU5AGqjbF5kDcrKWQ5Sy5/19CElhIwHnQWno+1x3yonNRmsF836/15Av9Lqd3VokCqQ/MEErsqqrpmGOaTMVpZ1onKp5DlHhL0nuGbNtg1kHqCcav0BggEgO3bcuD8az5IEFQZB1R53MwGuii+wJ0AsEqABOLrnZYzNmAcxL5bLZSOTzhDSH1AvJkds8OS1Rj9qBRHgJgFYPgdjmvQEkL5B86T4MFYgWgD+ANeePkCDuzdQsrePSSdIJ4V9QAJ87cAX6NunTtBY4Q4t69pO6/b8IHWs/u6wUyN/D0cFp/pPswQACuD2qkkkLLMKab6bRyj554+aRjpDv3LrZqHhVWHbIHgaGAKCU6RKgGfUM9bSWDvhNVQyGVHNHZ0NBZwB45jX2l9Fleuut90PQGUwNQtMRX6wTZ6ggz3omoIqcN4NZgK4AsEQBMi6o9SDqgWCSEnt4DhphsnSO37nOfcUigTwC47yitJFwI5lWUw2+ETZM+CpEtekfAoTYErRAveVXgs85rrWnuqyvC/Ec0E/5fm8UpnnH+kESplNllKYuJ5s48Dp3+nDAMwC94CPIsoKzAj7xXtl2h3WnaVkk4HsCfexGC/wN4X7oV0gjRJxGufLggiQoDX7Inhdwws30wWWIbuUlX4AQeOSqqNX1oHfvRQgLcm7pg3Qw56J7Ncc2V+PragHFCg/iVYFA6l+3+xeLJ8vJEouU+WwOoZ9r9pcZx6Rwe5BpA/7CQTNRcB7OIXLMBhXcBLozsw2lUWisi3qiZx1e0X3z1ASQA4QkP1pZAOoVA65KGUndOjpOwG/ICAPLzQGV7xsMvJfa+/ilL0BcIFBC3JD7gcldelMZ7qsXyoRMgJM02QpGVwHEwTKpJsa1QwJgPvhoau0ML8OFwbWu8uAtoEDPCZxtYjyYjfDOlzYC+D83kkCAAA3DCPQXwETLvpAmKEFBmXnfdwRVOr3XC5nwL8C7PhSR4G7J1SUd2pqChNIoDFu2HNV9cZzRHspDwteiHuE+GDCwuCANm12wIzy7NWxyhwav4Okg+dOnLTtuOQICL2enh70Ae73eAbORY1cOGmNNXHqj3MWQxLJ/Q643jssghvEwtzcnAWDbvQFPIO4REzc+svFbz0Scv7aXJExvpduhaTXK7//+9bzv/mb1vJHfqi28Xt+iWc9RL1zhDI0YhyfWqlI5ZkJY+r0LbZn7HxwyE60d9eMTDZMQiiseXiulItzT+BKRfYDUOBNVKouCQEgwTTuRq+qG5mGXGC1kATgcQRSRZbJc3FYBExYpd3fw/g4mUiKW98+IrrW99L0xSkafnLnPcsCQPl0SABJ0nCUYtQ6xzm+VijQyKHTliEq1L7lATLbu+9bKSBVv8UmkOK0Y5xz3OD/q+deFE+9+HmaLc7Qe3ZvoV94ZFNT4L+zveS8pN2nvEB1vzpKzXdtiS8dc3Blqhs0LiTTaZPNeEulmjJrd5fx5PNj5sqHh6pd2UB1CN/HB0Bdmh2HEnLIBkhnMojA5+vlMJ4SsYxOQP/g7AEmNWQmi05fUkA9Nlwg+p1R9V7ny/wxDLScfcCJCLUaQYLHrfmvzkd9YNabABkt13yVUolJA6SiwwIYf/dbZzmzE6y6rjX8KeocE+oKTehisSE1pO4rTaxZtkh5RywCCWA5fV0UOCaDOKhcKRsslSc/+XyeEmYCRHjLiIAwTwC/fqBMgquzM3Tn0Bla+dZ9VIEXRaFQN2X2+BRKc/SVV75AL5w/Rh3pZbRuy9tpaMfPAC7U6W6xj3FKArWCBKivG+ZLAmF/ghRJ+rO9wrr1mvjeT36yvPn97288J+xRsS6VWtONvXvYHlTufRhPxZoePmtRo3yVdrTfOBYmBRPW8Lr7uLDrLNX3Ukon1BBVZuskEFkdVDa/+uN87OVyuVxgNi/6DvbtfhiN3711SAonvqNIAK+9Ifdpl5yH8o0A0KYyRtz7ajn2mwjERB06Ozt5/y2DvwBaA8yHuS8Me9n7pL29HTr8OA4mwgxT1Wo1AW3/jo4O/Jv372gUEAxewLezTfBOwUdARxPc+azcKh8oH7hz0zRD59ml6qvO+6COaBiv91/JKuJ4+UwCwdag8qusViVdozTelXecF7apSwI4I8c5Szwku94LC/GTrlHZADpg8714fvfynnHlfoLK7M4CkEF9vu9O2DwkfWs8pcC8yuHABXktifFLZbpj/JDyYCiP8iZp/GRtvvq6UWiRACpiHma6Mq2IAR68HOPj42AvF4B90lV6nvu7A5xn8D8qu+9kdbGEHRkZ8ZSLUIyIM2U2aOHgXKBgIYp0MV0ZimZJADWJBA30YYuMoDLIgQbRpuyE7p48MEH7PYew+zqvpUsCyAnLNyUu7kDhjAL/p0YCKA00HWZbRjOw0VDctox7Xqt8IZokAZiRxgAIENyLJAyrX9jGJOj8VmVDOO/hRfjge0UMOSOcyuVyqre3lzf5zRAxYW0U9L1aPKtyO8AkL7NqlaYL/VGRzWabIvJe/p3fsV767d+2Vj32gdq6t/5s4x3g98Imu1Is1Njg99QtYVCFyMpQ99YVNau9szE26krGeLWBkv8pFUtBUb/sQyAnacbh0+k0X65YKLJMohvUkfqt8yISm3lG7nMXQx4IQAnqVZ4YFWMnztLAHmQBJBBlWeVAy3vw0SEB0FeqFQj9Ln4RS1OjxvTJKyK7cZkwUimaPn6JOnc9SOm29niI6RK2aaslqpaw6JD1EDW7ZijN/6Ovvyye+tbnaaI0Se/ZuYX+9b4HWwL+O+vE4KbUZNepq65kj7pWlGwDL2PgBWMCpInKZV8dfBOarnWvAxsGxxWfjKLXD942kxtW2at6eUyM9dFpCznPIAVWIIIeHwDspWKRpXx05JukiWIgUYOAeUj+KD1/ZeDIIH1dXgjiuQzwK7C/iiwFmVEG8B5lw+8h5ISqg4G2TqbTjdAPZdosASTUk6+PbAbFvqOMIDYSlgUfgXlhI4z2FIs2TJHdBsq4qcyUMEp12bp5ngB/e/Kq+Pzhi/SRD/1uHDmgijIXR6VgwC43r4xVV6r1dSuyBGBYCfI7meJsPLKrtl0oFSAVNM9EsZmMACcJgL2tAnr8Oin2zEzICxKlcgnyHnTj20epe0MvZZetlibB81Ur8Iy+fOCz9O2zh6mv40Ha+bZfJrPnbsZXrBfiPjnJma3GoOwr/0MYX/0VMbDv8dqPP/XVBvgrM+5ZGc0ZwBdlrY/9KNZMyoRVgrpS1UvmysvoaKk1zQpeOvfQOcavyb2MQu+Tx7OgGCgrWJQwmR6cKEHQQJ1pCY7DKNdzbHdGpwa1SVxZJp2sceWT5sy8HhkZqXlhPOp6XpkS8m/ISmqszaSahXn27FngK7R582YmqqCOgfHkwoULyF6grVu31g4dOmSsXLnSHh4ero2OjhqXL18Wu3fvZhysVCqJU6dOmdu2bYNMFs7nKHQZJFr22/srU+d8Ps/EQ1i/wzuKZ4I9ozQgTar9ovRL0Ma+wu7V6u91oq3VPbEHxTSs08/Dysljfl3LnrMHMXXncrl50klxSAAZrY33y3e94TUu5ebyyUql4skcO7IB2K8kLOM5rO7fad8XikVgi0YN6/saJzUu2idKFgAKETbHhJEEOhXRHW+d19IiAXgBZtsAaVjvGownPpOTk77Rzk5WVZr/MPCLjqkxVnnW1x217yc7oysHpG6iIrmRDYCyhcloSB07fnFzuVxCaYBDjx9pVYlEojEh6kRXKi2yuGC8DhHhBeiHdbqwTqvaT0YbsUk0/oYIbCGEJzGESVNOQKETlk6nV8coEkBF4ILVhlaeU8pD9Tv8rGfT1Yugfuo8K68ygZyCvqlKrVPvBvw/glh13faN0g7/FEiAKOSTs22cG417RQK0KhtC95mrVEiZJov06ZZ6c8R9Fs7yK8miMGLKReTVJiYmIkt6Pf9bv2W98rGPWQ888cHamid/qjEOl6bHjKkTNwVRUZBI293bVtQSHd0LxiAJhseSgVHeMmH1dEbYYux0kgCIECKbAIw4y4ZIHwZMFhOYbnV0d7lSttra2qiam6WbB05xtCQMFBPWwuw93f7e7HEAcNCGQYtjp2dDs/cLOn/05dNmrVKk/oc3VitwmxRElYkRmjk3SkNP7Pw/JMAiNL4C/7GGTaaSdOzCIfH1b32WRgvj9IM7N9MvP7rZLpXLAEy1Nf+jFFOXCIiSBaDuLzerodkA2BnBe6ASotccBry7swnwu9R9nTeu3pyyjOmTN8SD+we1syDcbVon5iqeckdK2gdR7bg/ZwO4ZHRABPgB3s57+dXZEVFvJJPJunmtA1ZHhSEFU4KsDhHvPsOi9KP0GxAPWLSyf4zDPNl5DZlpADkmbn8Jli64DcAemEr69XGY/6L8aE/8WwVTqUyAeSTALAxx9bkdwzBryQQrLiCIAUQ4S0mhkM75UwEvxVLRTiVTbDSO9s7P5e2EleDjFWFQ/3c1Vjj9AhKgVEawfKP/qncK8kD8YO269IbcMximYcLLWtz41is0vG8bmdn2eSbB/3jw8/TN04eoK/MAbX7iZ2lg/XdDPo1mZ3NRHv99fayTCDBLU4b1e0P8LD504kSxc9Uqbks/EgBR6YVCoUE0+VVURknOA6QB9KFvYi5nPQo8iLsfDpLBg5K+A4GdFGMX+lcQIOdVNqUlHqZNfz88QADKOm2hyhoGQOM4nf2BDsCPxxbHX0GHgHHuK1Q2gJ9agTLt9dPtdz9HlBv7m/HxcevixYtiz549WDdgjKjCB/Xw4cPm6tWrAfxzBiy+w9oDktouEsA4deqUoUgAuT5FpDgTZ8r0V/6dTVWTySRUEtC/G0FDkhRueKEpmSJJijFT5pQFAnaRTqeRcdXwxQSOFSd4bin6ON55PEMdWd9mgvn86iKj7LV0+r2u4coEYFIhaMzxqgOA7mKxZHld37LMWls2W9IJLl6K57WY91iM6H7d8jqfo3yfAjPU8DwwH+n0W90y+B2noy7jPFebBMBJ1Wo11d3drTQaOdI2SEMMrKrSLkPl44KsMs2WJ/nZ2dmG5jUAd8j3uAesqCQArg+2GCbBKG8YI6rShdAms7OzrAGOgQmRKyhTMplsLDh0JAXC0oLCJtowEsCvA4al0+kOok4SAO0AciaTyWBiavQ1Bf6HAWRxXwB3JgCIiFQqVZGTfmPDpsqk/o77qb/pPCuv8mEiBUjX1tbW2IiAINMgAWB201JTKSxi2IygxZkAzgW33zPSzQYJe8Zh/d3vfPdGI5fLhcp6eUWS6PZ7r3K0GoQPayt8jwgV1Z/z+byBMRqbVB1ZrrDrx30Wzuvq9km8w/AVUamdeIeialQ+++sftY5+4uPW2rf+XG351v/Lnjh5zRC1ItXsBPVtX2GnewYg1smvvYy2YRQekX1KziHGu4PoRPjg1HQ0+0E04Di5MG94AuAZzuXmEP1Tj7wEFoFRxCAKySwIe4za36MtrIQFKb2m5IGkh4+ZbctSfuQWTZy+RUP7t99TKSA0go6sko5UinaDehxYm8vR2OHzZsfGPjs9tKqGBb1wQFhTB8/anQ/226n+ZfroWjMFinmuMmDXiUCLeYuWneYG/09ePCy+9s3P0u38CL1r+2b6t49v4Wg8GP4mU6mGBErLCuC4kNK7DpTZSaVMGYUdqQgykj3MeyBU7ixMgsePSMD9pZlbo+/mSwadOzhu7nyiOzYJwEgIgsHvGiZzHfCBB4Hj7xywBONbGNwi40o1IKIz2WBWiJpfBL6J8jvIhobkj2GQlUgwcO18IIj0h+8AiCNI+kBrP8y7INIDdRwsywKCAxpyLGG04OPjOyA92qhcqdRNrSElNJ9o5ktZiQQMkxsm1iABYIosnyn7CfztiSt3MwEikgBCGHbCsrgfICOAA/wdEney/9SYjK/vOWEWbGAewadSqvDaNpHk5zrP2J6JACbV9bPM3CQA7scaxKYBAwI2AlZztbOtVUYAmwRnMqI4PkKjxy7TyrftpVKpTF9+6W/pmRMHqS21nLbs/yC1r3o7n97WlqVKpVr3YPgn9JmXEfD595vm2S+Kx//jf6w89mu/xmS2HwkgQVfsWaSvad2vp25LfZdLlPuPeTrXWPcGKQqgL8FYE8fogPuZTCYJ6Rvd6Fn0Abl/iKU/vlSPH+tK1A1qA34R++6y6EaU6pgHK+/HAANUvn0cIkZ64AEk951bgMdDCQH7c0UCAOjO5/ON/aHSZwdwPzMzKyAjh48T7PN6XrienM/NAwcOmA899JANv0wggjMzM+Zrr71mPP7449VkMongRyYA3CQA5hRkQZ84cUKABLAsi+dOlAmSQfgn5OYwn8kARia7SqVSfc0CHxdpYm9ZFr9IbFBDxNfF31KpFJOXas/j3NcBP0I2gNr/wE/RsqxAOeel6rte91EGwGEmsSCIwvpc1Hp4YXVz+QLItXpkdMBHAfTqEB2cUvpeLAicDso8UH1Wh8QLK/P9/L1u9sVi1MGZBRBi7ty4Pd6vqFJ2ccoelQCKRAKoAnV0dKRHR0cxKPkOFBhkMPHiRY2jUeXWApQrAjuXy1kYsOQg6OkLoPNyqboo5lf6C5gKyJ2ensZYGhjJjWtgAB0cHATohgF73sSi+wD92EV1fhgQF0YC+JUjrJ10B1G3aTPAO9M0A3UAddtG97hWRBHr3st9nBcJMDExgYk5sP80Azb7lRX9uVkAz+vaOkBuq0iAuBkSeA8kIYcFV21ubi6QBMDCCTqD7oWCToqpX/svlkG2Tt/UzcjRuZbu2BPlWmHHhnk6hJ1//otfNA994pPmrRefN4bXvdvuXfEW6twybCc6euG+y0B9qVxPvZRa+CwdxWZ+0nQ3KqAJIAPXKJUD5X/uLgSggWByZA+XA7r5mVRGQJQZoEM+n49l+hjWNlG/9zM11r0O9iEwT4Qc0PVvHqH+rSvI6OzBJkRLlkP3PlGP4ywMEmh3z0w0JVURgwjSKkpx/LYxc+a66Ny62haZLmQlMAfl/FhElfGDJ8zuHRtqVsddmSqtGyzhQQoIc0bkLuHttW7lBv9Pv/Ga+Npzf0PXc3fo+7c/SL+6f1sD/FdyMTpSOVo3DzgI4Cq//x5kPWcB1DXjI5NA/EwsCyRG5HOdxWVJNIBxPmm7MvIWY+eC+wBI5ohEx3fHnp8yN+zrqWbvxsdEbUIBAJqj0x0GxEEmviACWEYnlWoEgUAeCDI4+ImPAsMVIA5ERen0Yz6Fjr40+62/pRJ4xxqrXCohY4yvoSM1FLXCXsfzWtu2eb/B5TcM3L/+E/9JkgJfIiMA5Ssp4D9Efgj93nYRKqgxQCqMhxjTmyUBMPMm7/q4uckonqNRLzU/wq8GgHkmm+FnCEmgfDGP7ADOHzDgpMKqB3d9sjGnsoYVvJLqz8w369hNAmAOrlQrjewEv2cm5xG0i01GXc7vjW+8TCet1+nrpw9TMtFLm/f9OHWt/Zd3537TpFQyibqBjGlFdwi8hgLmS2XvqNFWF8AQBsDDqnHuSyLxufeabavX2D93/DVmO/xIAFUGCaayIbAiYmRQP2ftob1hmOhcnwVlEWBNBnAGQVbIlgUoCoA/SIVARaNDrgikRFj7qL2DLmkQdr3F+F4RFWi7KOWUe9P5ulYeBVS66WEki65ZKe6LgNEYZQ0MplMyrSrgD+8t9ujt7e0gbs18vmAA+Me76fxg/Ojs7CgEPRtlWnv69GkOxtq6dSvG3erFixdN6Pzv2LGDfduOHDliICugv7+f5YCuXLkiHnnkEQ62QQawkgNCphmkTM6dO4eIcyYNsEfp7Oy0165dy4A/fDgvXryISPJGECPG/23btiHYFlKwhvoev3d0dNjr1q1TUkXs36NkgUCSgINRAb7ILEAgJ2S+F6NPtuqaeK/xkf1l3vuKNkKmRJifRdSyeGFmuhHpIHfaspkGLqaIp6DocL/gyyAAXJkP68h5Ra3//Xb8vSAC3FkAUXxtl6r9dLKvGnPv1NRUPk7BAHxGSRnChB3UWEq7XkVJKUNbNyijI/kRBm476+sE2KV2HC8bMTDryFE4zYqbIAE8wUhVzjBQ1E0CYFDRMXcJAnYlQIpUzdDV6v1IAsSJIo7zHsgNy7yUOvxNhwTQJVmilGuxSICwd8oNQDdDBMUF4Z3vog4J4Nf/494fz6lVREiUZ66OXYz30IuAxHjkTC/Fgr0VoKkkASJ5OszcuCFO/vVfm0c/9edm/hbkfuqf9W//pdrKfT/UWBjK6O6wCNlIza4r/6Mu6j4eACWA8lQ6xeWuVqoAJJcMUAqrbDOa72wKbCWFlbTEtadfpuHHt1NFmKzEc6/8AFBfBd64TaJlW3Bqd9yMsMD2rFRo5OAZmCdS1861JJKpBeA/zm8AN9PjxtTxy2Lg8Z1VmbkS9rjuyfeLnTURt1Ju8P/slRPiq89+hq7O3qLv2/Yg/erjWyEPA+5tgexPmAxO3DK5zwMRUKtUFmjuJ1Ips1zXYo/1kdI5QEVjSy4yGOdRNlUggOs8ZjnAV2dheR3vIDnOvXjb7Ni6wl7W5e9VFFRvlX0rsxxDQVpVFqnfb6TSaWjfz2tPRvoqFQZYKtUqIvltw4S8C/hLYVP957xz0CblalXguSGiXkfTP9ZD9DgJ2vcgAFJ3QXQ+igkBaKEDYQcbUZcDQsHtoKwHxy0EPB2qpRLHX7tvrXwSvEmA2Yacpm495RjHoH7CSjAxj/Ul/oB1hJOsZ2+AfAEBZywJhHvM5ebwu8qkA/DcONeLxA/yDHCTACAU/CT32AjAYNkZzhQol8q1o+depjPXTxrHr1ynicINsaxtgDbv/Vnq2fKjVCjk6S41QUwAQPWtkC+wV8VifpyR+UtFAjjnr8QfrLSMuVF631e/Wlrx+OOQyU309vYu8ARQbYB5BKCeH1gNiT4VyazO8ZOC8QL9QQrI/VaoIoHytAp7PpIYW9wHGVaIgO/RTwGqgwiJEtyCh4R1kK50hc5+SWYjhGa+YwwAVoR+oFN1jBuyjqUg4kAqPWB9p8ZMzpTGGqBYDI5XVIarfuVR2NXY2JgFiZ+9e/ey99krr7wiVq1aRStWrGDfikOHDom1a9faAwMDNDIyQpcuXRK7du1a4AmAqH+M39euXTOGhoagaCBmZ2fp6NGjxo4dO2pdXV10+PBhKA/Qhg0bmEBAxgFMhZFJgHsdPXrUhAQRzgeJeuzYMXPdunV2X19fRRE2TlkgBFFCzhiKBqgngmKxDgapp/Mc7tUxCqdCn5VShPCL4TkMY4YOfhWl7F5yy1GAaHdmSdi7I33/FsiUhd3TmQ0QlVSL0h73+tiwdliM8qm21c1wWowyhF1TeZXo9H84kpcwAS+2pp1XoVS0PwZyBfqHSQbpAEVhgKWzAZEmp1zV4Q2A9MFMJsMDIaSGEJkZxIi2ggTAvYKiwltJAmDQ5EVsfaLnqHEF6EmtS94HYDLGYkpnISCjkhKdnZ3cbmEAsEoh5BVhfZPFqWrOSVxFmqk0N1VOv87vlBJBX4IcUFQpkbAXK+je6DNKVw/HIaXOMIyyHxkThWSJUq4wn4co13IeGyZZ1UoAOm6GRNR30e8+YROzXxt6ReIbhrFkGTHu9xBEFNI64z5znBc09qh3FItJGIw3cx+cq0PwqntcfuYZ49U//ZR1+R+/3BBSsbqGadXD76ot2/HOWiLb3SgOpAWwsQ+bW6KWPwoA6kXOwTgXUgJSbhjgwD0HyZ1t0BQJIE2Bya6KG988RCvf/jjmU0hAuP0OojZ7U8cHkQAAnMrFcst9Fyozk2LitUtG54NDtujqN9yR/6pCTuCG34c714ypC1NicP/W+3YjhjaDV0VTD6WFJ8t5CEQia/5fuHpKfOWZz9Cl2ev0L7c8SP/20S22oJoX+N+QlwHp0gwIr1sdNtYlgoFZA0jiKHcbEiRO+HD+FdGHgwAPKeXT0HLXLY/zuCANfhzHBEZdG92XaJDALvurXJ1IGKVz18T6R4d8+woyCCCt4/Rx4mg2y+IMgLjjNxsgVqvI8iU2zuUVZwA/4pLUYTKjXLaL0isCZAH2LkorP077xjmnWC43dIANEnYisRCg0TE2dt6bNa2TSaNcLPqSRmqeUyTAZ09cEZ9TxsCz8UgAJsQRyQ+j2Hp2XiMrwGnMLtsZoJqhDIIxT4LrALDbCD6wSUAiSJpdziP745IAbtC/Vq3Raxdesc9cPUGvXboqxgo3qD01SH2dG2nlQ/vF8q3voeGxU/TGhTJln3yCisUClcoV7mvpTBpzH+ULBSadmv04qSl3T3bPI7iXFxHg5ZoYmzWUFVL3tp75qGke+O9i0498oPp9n/xEWe3b8byx15udnYVxaj2FQ76LUBiYmZnxjLrWkVJQADL6hB+Rj7UqhlunuWuzz+J+PB97awmmR5YqiqoprSs7AnKF5RVCpGqxh0WfCAvGwD4NgC8i16WfwII9CDAdBKwCIOe1toPUhTzP2NiYqPpPtY1HGyQLpCSBarUa5H/M9evXY2yic+fOAbQHkM4y00eOHDEfeOCBRiaAnzEwPCUlBoM5hrEY/ATQv379erunp8d+6aWXjF27dnEmA96p119/3UDWwfbt26vT09Pi2LFjxs6dO5HlwK8U9qcKAAAgAElEQVT09evX4achNm3aVFGYjjsTHkQJCAop4W2DqMhkMt8xumWcBSnNe/9/9t48SI4rPw/85VFHV9/d6G6gG/dJAiBuECQI3hwec4hj2WM5VrHWymN5pbVivWHFyI5d2yF795+x5bVGK0uz0sx6ZmRrNDc5l2aGNwiCJC4SxH030PeNvqq6rsyN75fvFbKy86yqBjjarQgEgKrMly9fvnzH9/1+34f+j7UJewQVCiyRVIv31A1fiQJEu5AA8SDs1e19DHNNXEtkN4F8q3p/Xov2q3UZYdqhltd0ZAHEMI9EyVryqgveRZDUfuQncFOcj/EzzFpYZgPgnUC/xSuAbCGB93KGHT5MAgQNtrVqRHRm3IA9IlJqlIW9hlxMiBRVXkxAf95+voUtK6wnGVQuDrTLgSwsLGAgLK2PEN0/OzsLVnGR0S3Kjgo8etXHD3isJQkgWev5+Xk2ohkZGVEwqTzwwAMG0s2gZYd2E87l0FP0zQQQxjUwVUJH43YLAh/lQIq9ZG9vr7p27VqkuBXtiwOpSYjJCxp7SKUSv7s+02qlRIL6id/vICCcJMDExATa0I8E8CRZpCZ6JXVC29Zy0rPXwU+WqpYAdKUZElEzYrzeKzsxGOUZ1JIIiXJdeSynvytKDAbn+A5EVCKRKG0CokQDyTKDxh4cFyRXFvZegqLFcrOzhKj/k3/+FX32+tXSGN284QCt3v1isW3Tw65jQxSwPmxd7aCF3zmCTMUCvEzkliPlY3FFj1ka09A6zhfytcgC4AjQCPfheWg1JIA0Bc7P3KbRk1ep58l9TALcS1Ng3KgPCYAoMTZgq0XbyTKy44PqzMURyP+Q0tDohrvwoW7ADb4fO3Jaa9q2wky0dta0XrW6RwnS1arPVVMvEf2v1SXrzOvDl5W/efW/0dWZW/T81s30vzy03Yy5gP9y44jrYmGNMbISOSBLq4RjiEO/e266+17gu5T5UUAAhADEAahzJL+f/oVPYwe1AZefzwfCJ5A2wsZjcsYwb50cU7cfavNEQIUMEkdNSr1/N6PhqH2EyXkiRIxaY22hwNHriPrXPEx2UQcBIhDr/TsyRuxa+VHrU83xdiIA5TizAoIyOJzXxtxYyIP4dP8I7wc+BiQADKW/e7aPvnvqGn3h8/8eEaOVZgLwBe3jh5xvhFcAJNtKBpfsC5CyfAHyubxZLBSNeCLulrXFZpoYj+R+ws802J4JIKM8eZ7QVAWg//neD8zzNwH631TG04OUjLfRssYN1HPfQ2bTqmcVta5NKA4R1SXrCGJG2psvU3z/ARpRmhnwV1WNVaQsdSyTYvE4+wJU80FWCyJ8dV0jOBnLj2MeKWW25fM53f6MGQywvB9K53JmRjwGH4SKMxUgqxXTY0Vl+JQS/y8HNS1VT79x8QLASAUAI5M+uRykOo1kMsnSXthrApAQ3nxlxECYNhJ7RSiDYD8eCMrgOcfjcTWTyfAAGeYav0zHoD0QBV2J31xUPWnxDmP/z2B8UDuF3dsBD4nyfHDPGMsklgOJG4D/dXV12J+wshTqZicB8OinZ2bMubl59lAL+vgRAeL6wFR0SPQAfJ+bmwMoj8wTrOvVsCSAlAO6evUqCAwG7vCZmpqizZs3l0iAffv2FUEYYM8PU2JcD5kC09PTyocffqi0tbWV3RLK3bhxY9EeHWzfu4Ewwbsh94/IpkdGwN0Kpgxq/0p+l+OLDDSuFut0k+cJKweE+jv7UBhja4yZAIDtAHHYa+J6Mtg6TFR4JW18r87xM0heijohZqexoYFJMZktFoSPhq0Hnm8QuI93FeMbJjo8U6nA4BWMgjkA9cRzd/Z7jIOlQOtK5YDC3pz9OBkZZGmwhUv3cl7HngkgIr4BdAVK1rjVlxEzR9obBkIQik1NTZz2yYvOfB7SQGAZkbYKlrc02dWQBPBkBIOAODv4icUVOqZXBLroPNoPfvADbd26dbR69WpjcHAQ+nLKJz/5yWIikWCw3aH1J9OLy5oREz865ODgoNbX16c+8cQTvCFAFL7dE8A5wYoUJywatJ/+9Kcarou2lYt2dFCUm8vl1G9/+9sa0uvuv/9+/I6NyMeSBEAWgMwgQSPBMyMWi+VASLv1Pb/IerGJKTM9C/u+CYIFTGHwqiZsoeI4r9Q0/FwrEsBLpz9MVe0EXtB7gPKWggSAtqLMiAkiw8LcU5hjMDngOIAbxWIRZmU8boGIqq+vR+Q1FxMmq8d5vaCxx68dw9TdfoyXp8PgsWMq5H4uf/e7mlmwsoTVVDP17Py0sWLnC2Zda0/N+3pQ3WEwC2kAv6gmgBkAEwr5Qll0ufDtUqQMEDaimXQGY17FyAB7E8Q0y8ywRsbglZIAljGnFXmbHu6nmRvT1LH/vntuCsz9xgoQcNUyD3rmUX43cgs0fuySRopKzbs2KEq8FMS7qBgvAgAHGgtpmjx1QWvbfX9RrbNAsI/TRxgt43kHAgBLWW/2oFAUZfh2n/LTV/4rXZzupefv20z/84GtZp3Glhtlsj+Iwgfo7CYvE5U0lFImQPoYOA6IdJTtYAdY5Xe4tls7CemaRdJBPm0KDX1E1lc0pgRJEkVpIzwYPR5X339jnHYfbDUVZVEGAcvuwOyWAcFisUTI1KLPoG8AhISePcqD9rNKhDgo/B/9gHS2AjAAfgIQ4vmEJYGsMcO1bwvZqJpKzPndby5fgJ7aIiLRTgTYiJSazIlMdiBL13JurTkJYB8/7FlFsn8J755yXwDDRGQ7ArMou5B13fthX4dgGCvqDT4KhisBaycB0PbXBi4o5/vOKh9c7VXGMwOU0BuprWEddW96iJrXPa3oqW7XR4TCAf4BdGwZP0djp/vo5pp1DPzbFaWSyTrq6Oiq2hMA5FV//y1atqyTSQV87POIpTetqZBXl2kv9mwAnJ/JpGl4eJjiYm4CIYA27excweXB9LqSTykb4P95UNdGPqI1v/d79Ojv/A70zKWhqauXH4BSEXwmvZo4gldkieM9w54cVWJMV8rWCIPQcifhgIrb9f/vdkZPJW0a9hzsHavBVyrJJI+yZwub5V2J1IYwFlZmZ2eZCIQOvvSPQftBahPEWWNjYykjAHum0dGx0KSX09xVPhe7JBCwFLTJqlWrIMcDzAJ4iOZFAmD7nM1mOSgTcj4wAB4bG1N7e3uVPXv2sNl8Pp9XICeETIC2tjbz6NGjnAmQSqWA2eiXLl0CAQbSwYSePzIBQBJgTOJ3WUQB4592/wZhPMsTMo4Dvtbc3My4GP4PySRAYGHkpcP20Xt1HABRjB/VgOFuPiSZzEIsF8IYGPft9AUI+74JOTTs8UvrubBR8CACBGgNudmK1oOVPjNn/6q0HLfz5tPpeKHAfhZ35SMJHLxveF/CtGWQeb2czIIk0NyCsiVOinfVjqcDp0N/Qf1wHuZHPzywImPgals8DLDkdQ0MUi0tLTBEYQCmGtkXNBAmi6xDf1WwyNAwtE8iAK3x4DGZMOAmBlcFxsB4IJAOQmaCNBnzuge33zEY4KHZmWp5Pn7L55FX6v4B44064FeAn5lMBhte13pA862/v1+DXt3nPvc5NrBBO7z11lsa7hdMMpue5fOcPoZ0MxmlgftGtEU2mwUzCXab03SvXbumXLp0SXnhhRd4EYmIT2jJoY0wgQlJH2QZyMUbfwctO5AAn/rUp4qQdJOAmgTIL168qCFlDmz4pz/9aW4btB2bzllImmT4cQyDn7Z0UzbmvRsRisgEiEoCyMWu20BSDQmAl18wipWt4ANebhGhschgyy0KPRaLVZJKCE3IirT8hKeHtdGfn0dKsK83htc4VOn4VE0b+F0z7MIZ4xbCUKDtiDYYGxszk8lkJc+g1Avs9fKSWau0vZxdzenpcOIv/sL84C++qk6eOV3awNev2s5R/53bnlmS/i3rJCOE/TaIfj4DXn4BkACK6TGKJSxACh+Mg6qihjKjc3k9ecEOlEYatDK5rbM5Z+m7SuZsjCXOuTFMOXaSo//1E9S5ez2p9U1mrpAzNfUOgR6mrFofczdIgMzEqD57sY8aNq8gvWWZ5y0ALAEw40cC4OTc1Kg6fW5I6Ti0864u4EO2/ZJkUIS8tlyDsQn1h1ffo2++8Q36xOb19LsHtpmNsXLwHy8cQFI2zkWKuIupLQqMCnADvJbAPwNZMLD10Fe33xdHYRcKZeBVLf0IOOBDALhR2hPHBtUj6Hf79aTJ8Jm3x9U1ezuM5kaVwX4cw1n6AGqBQSAa2JKmqaifM6KPBaIjIwNSQFgbYv2I9oAki24jXKWmPtDaoLW7vC+bR4HVB4sQcKoQNY3wcKQvQGmeIsWM22SBWF8T2SIefTvCpfhQOxlUaxIAAD87NysKp7jbswKsDIVCEeyQHtM5IhaAFvYfaGb4AmAPIvSfOQUShIIM3IKlNepfygYoFBCOv2jN0Dt8Vbk8cNY8deWWMpbpI11NUlv9euretFdpXvMUxZvWh24yhIylUvUcuVt4/We00JWk+WVbqLGx+U62hEKka7rV7/EReXuGaWANULoWewaYJmm6VpZbhBsASYZ2YFNqVeW9lK7HyoiqWExXcrm8gda1uqVi5vJ51TCK/N5JEmB0dIRWrlxtlVcs0MjwIDU2NlFLaxtnBPB+VOFXlMDzyuuV6s714f0Ym2ajXFkX9fifKNov/rmS2PYAfe7lH5hr167l9xPZPTMzMwA3A4P3MJ5ir4/nyu+19YcxSwwb1QY71QIYDN1BlvhAvDPSALnSS8n2DgNw2a+B7Gk3g1ZnPaLsFYSPJLb6oQMMdF2H2gQIgNL6Guvg+fl5AO38/mOvLucD/B9KDzMzs5FJLzshYJcEOnHiBPwraP/+/Rw0ytmFul5GAkxMTKjwBIB8DzT/QU6cOXNG3bx5MxQZQM7BE0DZuXMnysAeQT127JgC0+HOzk4TJsMwI9+wYUMRwZKnT59WcB5IBFwbngBdXV3m8uXLue2Gh4fVtrY2+AuUkQC8d4BcngCX8e98Ph9vb2+X87MxMTEBqZK/FXIygiRDdHQknwzZj7324mEBeZRjzwaIIl3u9u6Eva7ICGBwGO9pkCRXpeNHNe971GuGzYaIWq7zeLsnCEB9gY+GWqOGkZYOY5ouMgVcwXwp/YYxW4L/MvIf8y3OtavdOO/vl5IEaG1tZe2vakkAaSjlliKEwVCwokj9WMQ2SeYUx2GQ5o2ASCHGv537Afl/+ybDfgwepF0fUT4oTlsWv9m/sz9IgH+IusQHQD3ICq/rYEF17tw5BXpvTz31FGc5yIUzzsdC+8KFC8r58+c5qgUTytNPP40Ft/LDH/4QEyinoWIBeuDAAWppaaG33nqLZmZmqLW1FcfSj3/8Y/5+cnISrDs98sgjdPLkSRodHeXFZnd3N+3evZvr+rOf/Yyee+45bjKUyympsRjaXPmbv/kb2rp1K1ht5YknnjDBUONa+A7l49j33nsPKXDYDCiXL1/mMjdv3kzLli3jDYA0iQkaCPw2f27EDK/fxaYC2SNIOZQR2PgNAKyu6wW3ckUGBVsiyMnXfpyb+UxQ/eXvXm7yYc8POs7Lcd4w4JGnlqRokAmRSCQiA9BCPiWUF4WzrvZMAKQxYqbzi2Dwkv2JslC116GaNvCbLMLKE2EciMVien19fc1IAPu1vbJXKm0v23iG9wAkqK5NTdGpv/gKnfzqV6kwO8OHKLEkdW1/zujZ9Smzuec+Th1fqjRuS4Ma0agWiCB8UlwJBw+iQEFEYzGP2Og70dGQKimaRS2ZSJrS4BDlSxkgkKeCwMSm3wSIYSXsWZtwMd5Yf+ELFV+z5J0EOhbV0YoGZIO3iqJV2UuB9cmjZRVB6iimx1ijuf/1d6n70F7KYW40zEUmrEHjTa1/lymQYTQVK7n2/OAtfe76ODXvWEdqnTUn2z9hgX/neWPvntMaNzSbyc6VoTfEldS/knMqJYsquZbzHO5rWkx5/cMfKz96/wf0zx99mP7+9jUcrCGBXpbdsaLAGRwN0vCMQgKgPm5R84jCJ8jQIJLVwjDK3k/I7RiFwiLgOEiGJ0qbuWUahD0/qA2i1FMSBhffGdHad3QbHY3e40mUcu33gmeAkG9InDAODmKmWERWhmkQaXXJJB+ey2aZ/KnG0BcLN/vaDf0KxBJfM5+vmf6w37OSskBOOSCcg74npF6qGiu4HLShyL6tJQmAORLTI+YXzIfwFcF8w5PaHTkeS7MW0Tz5AuYOVZLn8AUQWdkqTsF86TdXS1+AgbFe5WLfGfPklZvKWLof6SfUVr+WujfuodZVT1K87b6wr0jZcchkwd4Ge5dYTKemsfPUf7KXMrv3MKBeLBStAUDwRMPDg5ApYTkl2IA0NDbTQibNZsKcTdDSzoD77Ow0Bwlw381lqb6+gVpa2nh/iTJaW9uorq7eGBrq4z3g7KxV3rJlXRwsNTU1oeTzOT6vrW2ZAV4FRICdBFizZh2vKnAPIyODLF/U1bUC59Lc3CwzFSi7ubmV62GvO5LlW1rbKRFP8HuH+gJUxbKlWTfMtq/ex8/z6Z/+1JwxTTZmvf/++83GxkYEaYUyf63ogUQ4CTiABEqqJRUiXLamhyJQEO9JJdm+siIoQ3pXVaLUEIYIiCIdivsJipB1NiL2EQ0NDToyv/AbAiLxjoFwkntBBBshkBQR99YradL4xATBILhSHheEQFNjYwHr7QsXLuhYl2/fvh0yHLz2RnCWzARob2/H3hSgP54ZrVixAmC9eeHCBRXvektLiwlD4bNnz2Kvw+8V6gqMZePGjSABjNu3b0O9AetzxmykZNC2bds4qn96elq9efMmMCU+H3/Wr19vIDPcTvAIkLAs6A5tiDWd9DhEG+JPGNKupp16iQrD3C310qOC4V578bBgPG7JIQnEfdwPpJXNICWy7e/43Hw6jn1/mKayR7LLsWKp9tGojxdWFKauYY+J0u5hy7QfZyf68JwwP0SRlArCRsKA9KiP37iJMQe4D7BEN/I2SGronpAAYNPQkBI0j9IR7Qaw2MjDhLZSzTJMeEHSCSACAIADpJERCc7O5NSZc/s9aHIR0fKu/dTvN3lCUB3sBX/wwQcM0D/zzDOLJj1snl966SX+DUD70aNHwQIzaP+tb30L7DbYZ7jNU39/P33mM5+hK1eu0MWLFxnMRz2++c1v0t69ezHpAAyn5cuXY0KjTZs2MXkA4P/xxx/n8kEYvPjiizzJ2T8477XXXqPPfvazdOzYMV4Y49qoDz4HDx7k6+O3T37yk8gooC1btnBd33//fa5/R0dHWddyI2acIL0XeWOvm/MYgL/oG1jgyg+yIRRF4eAwebzjb16kYLFgBa9ZGIE43h71wt+J57sI6HPWHxF2IlKGj7X3Cy9CwqW/YuO1qC/ifC8g2BmFXikJEGRA7DeQZ7PZxLJly7jiIAGKxWLeS44Jx3gB70EDt1cdqmmDSozBnYSPkwQYHR2FX0pkIsZ+f/ZFj0j7ZY05+zHVtJfF02hK389/rhz/8p8rA4ffLBWd6FhPq/e+aCzf8QJ0CEpDncwCq2RS9ziH319I9xTzAD1K4H1glLNddgAgBiIXsfBHxpWMogdQiQ/mEPt7lcvmQF6WZIBYz1nIeKEgEfPG7z/KA1DCquMRPly/fAEiQRHOunNoJcavyHbAvZr5rDJ89CNa+fRDiNzERuWemgLjrmR6+FKQACNHz+hkGtS6bws0RMraOyjaP/DhGAaNHT2tNe9YY8ab2qoC9wKvFfEAu5FnxFOrOhz9LB6L0/fe+a/KyfNv0x88+zg9urrNLMDTSEi4MFGH98rSrw/1EgQB4PZK+2WWAJgGKAy5GWj5A5hlbRJV5Yh0FzKiZI5aVcPYTrbLuUQpM8BgNnQ9BVHKWbvXjo1o8U0rzVWt3trRMmugFlH1CDEvmiZ7VUmQZA6+JJoWGIHs1VY8kCNq2kP/GoSHiNZmAuJuZKLa68qyNKiDmEeighy8ZoRJbyKBAUwRWRn83ghjYPYE+E4VngCqwsbKpUg6yM6xPlPR4HcC86gwC+Zbkx4BuYLDFwBkjkt0v709RicH6OzND9RjF3uVsXSfUjBNak+toRUbdlPr6scpuWxHlNfC9ViA59i/QAWvUMixDJ5pFij+6ndoYNNOKiaaSnuA5uY2XgPcunWDIA3U0NBEc3PTyODm/VAslqTJyXFqbm6i1tZ2un17koOnOru6kDdBExNjLNeD/RDkgDo6urDGM3t7r6l1dSkuL5/P4lyzr++mgrokkylzampcwTnt7SxPAsJEy2TmFWQCQKsfUQXFYo51x5ct66KGhgauRyJhkWcTE+MEjXGUf/Pm9bK6Yw2zcuUaBv8nJkZBNnC3x96m47XfJu3Kj2ntb/0WHfoX/4Ju3LjBpMajjz6KZ/exiS4Wa9sYGOKoUfBVd6AqC6hGn1oEivAaHPeN8aLS9TxuA/sFW1R52d4WvwNIm5ubC/3ccW9Yq4Vdr9nlonHO1NQUgtHKyCYBmuogAuR6HH0YEe8QXAi1SHB5ZvDpgAE4M5sYh6GakMtZ2Qd1dUoWgQkA7BUk7hrImkGbl8hDxHoiEBK8J4ItEcCYyWQYC0CQIbw0cD6MhjkzxzDYMBhzG7wTYQy8detWlk3GPIrfcT6uX19fz54bnKUkjHJFMBX7sjjJIxAlCLbFvgjnj42NwcMj9HOrskvfldPRF9GQUbKdveR7ooDRTl8AN6kfrwZAnbG/tL8PlVxb+gygD9j/RMFigx6SiHD3lPDG3jSMj4jfddKZBWDJrhKaQfUL+t1pAiyCikNlAPA6yorC91W1EOObr1yPUKzxDIwN4ysh/HiLbu1dMxJATqJhGS0RkVcyJ8DAFaZDgARobm5GiiAAk6pIgKBOIH/HpIEFMP4WLw/03vlnfI/FlUhp5QHWCTwKp/KyjbucfFCeGIxLOnXyuk4g1gHolqqPSUNucoLIBpx06tQpaL1xJoDzWlhwApgX+o3IFOBFG6R+vv/979Pzzz/P0f2Dg4MMtv/qr/4qIQIfRMCnPvUpjsQHiQBgXmYnoN4oF5MsPiAE9u3bR52dnfSTn/yEgX47gI5j3nnnHT720KFD1NfXV7oWyIHDhw8zcXDkyBFqbm6m9vZ2sOr00EMP8YQIQgKLclzjbn2czyroOcjj3Y4LQfqIoKI7xIG4TyvvV6TM4jsPAkKSDXyaF1Ehz8Viwk5U4BpY4DvPSyaTnJKID543SBAxGPqSF/a2w/MTEdGl98WLvHC2eaFQiLe1WUZts7OzwBFczbxln/AC3itdBFcqxxM0dnqxwM5JFtfHpCIjOKKQAF4yUk6ixK3NwmYqyHYH8M9/Jibo0re/rRz/8v+tZIaHSq9qxwOfoJ4dny42r97huh6vVKveORbISH58L01BncdIWQIvEB1RiPFkXEf0PsZ+uTjj+U1RAWbwWCQNgHnOKBom9Dvxftj1pv3uq9J7DgDzAodHaUAUFD1tL4hNgVP1lJscp/FzfdT92O6PhSkw6lgJqRHYSMUCjb53Tqtf26zEOss1o52AV2BZPgcU5maU26evqm37t+NFr6aomp7LwK2lGV7p/jlSfYQBO5NqX/vFf1b6+y7Q//nZJ2lDcx3XwfZOKXEmz6LJy0QhARC5bgKkcNw70AVEhjtBWPYPQAagi1Y/ixuq6pL7VYRobF+QP0o9JbGJ/nFzIq4aN/qUdfu6PDdS3AQ2eaUQdfU9JF8sIjOOw8tBsEISQhJEUcrmNBJNY2mSvMPk3V6OzAoRz5+ZQK+5Jcr1wx6L6xdE/aQpsxdh4Vam9MrAXkwQCiV5phIJcK6PvnOycmNghVQzZpMwcpqL2/uMqCOT8Zgz61J1QtbJMBeyC4vk5SZnRuj09ZPqiUs3lZH5W0rOyFFr3Wrq3rCLWlc+Sqmu/WGbMtRxlgSVCiAee6WiYWBoTkAhTJl85TVqW6nQQNMmKF3xHhHAPta4/f03qb29k8H8zEKGRkeGaPXqdSALaXJijIOlVqzoodu3JzgCGCA7OvHgQD/V16cIZEJf380SCXDr1g112bLlZmtrC0yHIX+iDA8PKF1dKzAeUjabUbDnW7t2PWM+aMS5uVl1aGiAAUeA9gsLWfYrAAGAj/CYwtKGpiYnRIYCrtu7qO7r1m2k4eEB3se1tXUwkIo4otiVH5H23V+j5Oq19IUb18y+vj5FBGkB0PzYgYoA+aTHi/QjsHkShOoTd/MgrNuxD4tKXEgjXdQVsqn2DIgg8C7o/qT3I44Te1nek4mIdn1+fj5SYFKU/YU9GxzR6wsLC9DFXzTfQEIZz7qhoaGEuwCAn5iYDO0P4GwH3B/6P8B/fn+KRcZPrPuOsdwX3gveOxsGaUwIKPydCPQzU3VJJqhFu3EWFP4vss9YEx7ti7EQ7zXMfiGzfPr0aQ0yQZDcymQy/F7hXKz/BSGA7AMmeaS6hDSBxiVEQC7ai6+PvST8R6VJMGS3kbkTRLoG9Y2P2+9+MitudRVeFYuA3fn5dNzPgN5ell1eRn4PzAHPLQxuhPchnU6XjZ2VEAGiX7HUmv0Pb0wd5EAl2fciyLrMxwDXBIYgxh3uk9X0iSj3HeU6dgJABq1HDagIwnVQnzCeASLY01MWLWx2lSACIJNd1uY1IwHkw60kjSxMRL58gE4SwI3pjfKwKzkWA6QwQsUgr3d0dPBYDU8AaJE7SQAMxF4pJGKA5tTNsB876C/08dWuri4+HZ4EiEJ31kFk1fJC7tatWyz3A9AewBUmg+PHjzOgjqj9V155hSP18cGgpGmaiXt8+eWX6ROf+AR0xjnC/+TJk8qv/MqvmCABoG8nSYAf/OAHyApgogQpsiMjIyzbgwwCTFw4/sEHHzQRtQ3Jn8985jMceY6FiNSK/cEPfqBA0gff4w+i/p999lmux/e+9z1IEZnvvvsufAjM0dFRTIIcSSPrjH/v3buXU4TlpOo2adu/c4DKPBazaJEAACAASURBVMk6n4sbMSOfh/03mYYX9pnW6rgQBELVl/K7hmwDcf/ODIfS83FmP8jnJheNElAKIijsmRN4CdGH8ZmdnWV5KVmu/W+5kJEEnOgfJQBLMtT2BY+8L69FkLgfBQtLKccDEN4ZPeFBaPgyxn4kABb/spExLmFSkQbVUaI3vGSknCSAG0ESRvcOdQPwj/Xs2Hvv0ck//4py/cc/LPXFeGs3rdn3WbNj27Okxht8TXKrBXLtkj9SU9jrpeDFkaIqUm/f7ThELjp/Z6NSVVkU/Z/P5ZFOyGaT9r7AEeomeUnvBGYkeNU/CqDpVUYUAsJuCjx45DS1bu6kRHsXSI+qjI+rHrQsqTv2SagVWJ3N5nQzn6XpD65S46ZlpLdbc7D8VB3973LT2YkhdfriuNL5yANVLZ5r0Z62MkJHhld7XUkAYA3ypW/8b4pRzNBX/vtnKWlYJqB2Uo0B0Ww2dAaANJ4EsJ/LuhuOutVf+gwgul9Gf1vkYX6R7o2f4S42+lhyheyfjA6EzW6I0u5Bkll8v9ABsWW7LM4btNIuEJEuN0/DM7o6c25Q2fxwp2/flZtHZ52jbhhNBC9oGsZgrl52YYGZKrsUENbmiOyXn9IiAFkbpS/v/EuuUb02hC5eCSzJFiWFPMqzsh/r5jHBkvuqirk3cLxA1ggayuve7pAA/fSdk1foC5//DyxnEwRcLL4fheI2PXgnicjkvKqVzbkAO7G/QlYH5INwzUw6Y07PT5pnr7yvnLzWrwzN91G6kKbW1CrqXruT2lYeovrug5U2p+t5EvR3AouapqqIvUEzq6rJmXCTF9+n5r4R0p/9LBUKeSvKmGOETerv72NTX4xjmBtHR0ECrOU8DAD/uVy+RALMzs5TT89KJgGGBgeori7JckHlJECv2tm5HAA+VMbMdHpeHRkZUBoaGu/0bdOkrq5u9h6SJMDIyJCybt1Go1DIqwMDtzjav6mplYO5IA1kZS+CRIAUUap0XWfd16xZT0ND/eyJ0NTUUvIIiMMT7g+7SM/epn909Khp9vQo7733HjK1P5YkgP2hY80vzYrl35IQENHpd4X09urAAsQNJSUiy5Ca6DLjwS3ytxpPuqCXLcxewVkG9lTsb1WAybX3xynHClNbVVVzXns2IQuEPRvPDzymZBbo9u0pEmqgQbdT89+dUeL2C8hoXoyXN2/e1CYmJlihAu8qAo22bNmCKFV+t0XGK2QRfYFW+/NwRvqFJVRq3gh3sUAvUN+vCl778SiAtPM5R3mXec2iqmXEXxRzYtybXz+TJCCOs5MDUbMmcD7aCpiwXNO6ZTLY23ohm9WRLIu1m2GacKMBge62vFySXoKE3caGhhJJiXcOGEvYTCRnpYIAemGcjM2L5/34lREm20AWjHJwH3gWZZJgQZH7TtDTWVO7NEQlAzzKC+uQjWPtJIDQPjPr6+vDI+geTV2pY7jdzHJhYQHaaYuYZz8m2y8dxM80RPgZsKa/fbCGMXAul/PUQscAAif673//+9r+/fvNnp4eY2hoSD116pQC813o2r/00kvqnj17zO7ubqOvrw8mOwDs6eWXX1afffbZYl1dnTEyMqKdOnVK/cxnPmNcvnxZgTkw5IDQmZEJ8Nxzz0FDjk2Hz58/ryEK5eDBg6yF99JLL2mPPPKIgXSzn//858rzzz8PSSfumNgwwbj4xIkTCkB8CQIPDAzwRHfw4EET5AM2H0h1e/bZZw2QAO+//z4ICWbikXGAFFn0dmkG5Hzsfi+dJExQ9zCeAgA4m5qaON1WfkB8SEBCEkaS0BCDK6dK2t4vJpLs39mA55KMiL0Mt9+lgZYEpb3KEPWs+eAqrxd9Y1ibMb2C6y8iKgQ5YAk5l8s0cSXdsivkd4gUlKDD9PS0XRKKMRtHeSXNRwFuScKqbEZAP8Tmw7mYxbUEySUzQxDVxaZXuA5ICCmVFpRNgU02xhJsEO1PQo7p0qcCC4T5+fmyKAS/cV9G/WOxevYrX1GO/dmXlZlrV0uXaNl0kNbs/azZuGYPQmJMGOSyEo73hzX3FbpzDEfpG0R2CQGX070kfwI7XhTNcwlSQqZEj+v8TsvMnOwCp/qWAZXyPbTLBzkr5AaKBFZaHBAFwPcq0yUy0/PyLH2kqEqyLqn0v3aMuh68j5RkyszlKzcFlpIi+BuZF3jekqAV0mcAHUo2PW6Vs8+lKEOP6VWlojIBkJ2nmY9uUMOW5YsMgJeCAJD3NfrOGa15yzIzsWxF1euesP0o6Lha9LOga8AmwzANbX5h2vzy976orO9qoD/+lcfMTDqtaIpSlOAuRzDHYhrMeoNkZVj6BPr9qspSPSCvMa5GzR7gOd2KYufob474cwCvQabUEoQV54vezjsx6R/KEYSsKy4kBKUhcVDbBf3OGQ1WOocVhSjMboPOi/L79LxOgx8Mafcf6ggEpKOU63UsQGsLNNZ5skjPz5t2Q2CcZ0lZFdxMCjyJLT9TZLffWJKphuRj1LbhfgkzbA8JI9EOrB/tZ8JZIgHO99N3TlRDAhBhfBRRqiUvNTvI50ZeYy2RLWSUizc/pHfOXaahmZs0k5umtuRy6lm9jZpXP0GNq56M2jy+x3uB/o6T2OgaH5AtxWJBq6tLKteuXaENvRcodeBBSjesYE1/azlpUl/frdAkACR6Vq5aw3YJAwN9HOzU1NRq3rp1Q5FyQLdu9apdXcspkUgVUX4+n1OHhvqVrq4elgvK5YCFWgbCYA+RkARdcUkCaJpujo8PazMz05yRMDc3Q/h3d/cqvtWhoQFKpSyvApAPbiTA5OQYEx2oh+XzbVAiEae57/4Tarn4dXrgNz9P+/7g3yAg7JeCBPDqGCAEgFkIUKxiabFqOypwhYWFhcDoYXkdyEaEkTuKAixFvQc/2VO/ssJkZ2N8SKVSIOBCeaJhrZ7L5dgE166kABxncmpKvUuJjWW3bdcglz+IiGId/8dQjnESa4m5uTmW+4nFYvBLFFM2SyeFJqf8nkcYaaWoz//jeDzAUUTWh8UsvDC7KCQA2sEJxKNcQXYFro/w3IBZ2km8SoxyAXprmm6k6pIlySyv6PRKZMfEWML3Jfx9aGx84o5u9seoQ8AzpKE+VcI2gGtAKsqPAAgaz4KkevC7HwYv5dq8vF6cxt5ezYnrIBAF9+J8jsrs7OxCmM4v05XsF0kkEmU3EGagdquklxSF27EY6Ovq6rRkMskDPbTHk8mka3pZkEmq/QHY2yDKfYAEQEQ7PjBgTKfTi0gAP5BMGvG4dTQ/42I7CZDJZBKdnZ0M6CITAel9XoaoWMDg3PHxcQD/+JujP/bu3Wt0dHQwizw0NITMABVAO8B//IZjQAI899xzxWQyaQwPD2tws3/hhReKs7OzyptvvolyWYsfBsL4HtEy6MSzs7Pqm2++ibQ0zgwAOPrYY48ZMAj+0Y9+xOc9+OCDRmNjYw7P7NVXX9WR2gane6mpOjY2pr3zzjvqiy++aCDKG0TCY489Zq5btw6R0CATmB2FOTEyDZApsGHDhkLUNEnZ56Jo06MPoH2k3jQGPGRKpFKp0GmPkiiQ15cR7s53wHkcbymYMbU+aGSbJuMikN/vfCdhILNJJPEgyREnUSHPw4Ybf1B3ZKPoui7lgLhu9vLl/21luh5jSdSG/1RAAoQvPMSRdtI0zLhqX+i5HC8Xc9LngQ+XxwkgtESUSW8KvE84BjqzNiKqJN/kRmLgvUeaqnzfbMdw9LTt1jlV0BHFXkZS4JnK7JhUKoXxmdMNX/n936d3//APSatvhdY/zH5NvaGDiS97BK9fMzOQRopiN90VfUmaxbstoADosHxcJZqHiPSH8WBQhC5AEvAYdYk6E6ikvI9CvsBGpW4EB2JqWY81n/M078Ux8AcIur79Gcl3Vo/pWi6bq3ajGjrSu1AsIBOFlGKBBt4+QauefJiy+TybHSOjjEOXoWdqlj2KUv8C0AFfBY5A0aCjzi7JnCHh8ewY3BAAq5QXxDm4pIm/Vf2O1wNngaiaki8w4RV6s2Tvk/lcXiumbyuz529Rw32rSGu0MtDwqaX8j9d7YORyNHn8rNayc6OhNzRVdA8hhrJIh9Qi48TvgjKzpnfkMn3tJ39Kj21aRX/w5B5zIZuFtm4pqwadIRaPq36SLfI6NmmesnfPL1o/ZKOAWAD7B5HwUiZCULkMSFtjFCa9yjpnyAq6HQZCBHIkIDLCGChHvdRCTqXLxya1HYdaAje5Uct2Ox59BjIy/CystXFNSAA/iTWvZ+xHHNTiXoPKCHo/QYQV8nkrTN3jYycBvn3iCv1+xZkAFgkgCV1cztmmhWJBNQ1S8oUF5UzvSTpxtZcGJm/Q1MI4taVW0cr1O6htxcPUuPIpKn5whrrX6zTUsjWoGQJ/Dwn682oWQDqSJ4C5AVyNxTQ1m5Wp9qYO2Zz1C9dpaihOU+tW8gsN6Z329g5XIN0rEwAkANZ0WArD5LenZzV0zs2bN2+o5STACkRest84ps/R0UHew8ErAJH8DQ311NGxHBH4Si6XNyAHJEkASBrl81kN2QDYQyWTKRochPRQPYP5WL9ABtaLBABxgLqNjAyxsTC6Ef7u7u6hgcsnaf33HuW2/7Vjx+ijGzd+qUkA2YmkoTAAmqAo9cCOF/GAKDriKBpYDeaWMBlBOD4ogjVidUuHox65XC4fdemF8QuF+GVU+YHWOB/rRCceADwJvzU0NJT8AcT+1ZiembknRIAdHEbd8Ad9DM8P6xsBThYYdBLbDLt8S9hnEwRyOrG2KPKyYetwL4+T76+QSCqLjvarF/ZrwFkQbGs/LioJgHOdREBYWSCp6e9UXqmkDsARkomEGY/H0MeA4bCdkmwX+z1WakCO84A9joyO1US/H8G+MV2nfMGS29I0necogWFE7lb254DyhMl5aZwSiiCL1kZBAexi3OKtZqFQAAaBsVjE2xiGkHbCnAzVEmxypYwX1q5s/C0VKxDQDKyEQ/nFABpSTojb3D722Z9jVXJAThZjqSYO+xMVkZYxmLqIhb0n6B1AAsCV29W0oVoSoLm5mXX6xIefl5dMkoywdVtE+KXlVUoCOFIcAegBcGGASUQbcwqkBAWFCQ1AOjDQLA2E4/B/dGiA+vgb9cGzQcQvov5TqVRBejxgs43BBaAkXl68UACK5LkAjLE4Ngwjj2c2MTGhNjQ0ADRiAxRhaKONjY0pANtjsZgxODiogijAYCUicPSRkRHohlJXVxeyQ9DuFS/OopAAIGHgSyCljCohASKPWh4nBDGLlV7HgzwoERDIhgA55xaFjmvaz7cBzK4Av9u1pNeBG1Ehv8PmBhqPuB5ksSTzjP87z3MjJNyOE+1V0rR0O8Ze30pJgEqfi/O8Sq8vI9bdyhMTU8mg2rGAZ/nXUhi2NWlxMznL+vH/9E/p1Jf/jDY89dvmin1/zxUUD2oHp36w/Xg3WR78LgAQT5A94JosxYNn7LeBgtFeTI9RLGEBTtznDdZqdeqUly4nxndP+QV5oN89i/7IBIgKRSGLr7GIIcNkL4IoxlcebRGKBOBIbTLYGDE93Ee3r05R96EdbAosxumSvJvcwIj+CgMFjnQUXiNSxq1agNvK/lBUBv1j8ZhaLBRLvg1Bfc3r98z4sD57aYCaHlhLat0duYWljP531iU3M6He/uiW0nlwJ/QnKr2Vmp0XJVsk6kWRXaJrunLqyjvKN9/4Bv13ex6gf/rgfUys2SO7WfoEaw0XGR7HNTn6nzfOxZIJeOmQILA+bP0BqiMKHFH7kAoSayrP7I17DRTL+0KdUd9KSTKv9sHLfOronLb3YMNdIQGQUo57iQm5BzdT4EoyASohAWSGiFt/C9ufqjkuqG9pCEF1z4goXZZJgHhc/d65PvpWDUgAWbAE/E0yQJzRmRsn6PjVG9Q/foPGF4apJdlNqzrWUdP6x6lt3fPU0NTKEjXYj2QyGeqYuUpjl6fJ3Le3mibic/3GcJmRhqkWWfUWX3cnQAIqDdZrw0ES2vz8rFJXmKXGj47R6J5nSlJA9fUNbKIbT8QJawbchyW3U891wD2Bwm5saGRpIMgBtbW1s6QQTH4RhAVFHwRfxeMJRNub8/Nzqq7HzVSqjiVV8Sixz0qn55V8Pqfgt4YGNgclUUdcU0V2AjK9LRsxQ8NeDAB+Y2MT1yOXg4wfgkpYGoKzAWZn5zzrjvl7YSHNy7+6VArgEt2+PW02/OjvK4neN+iRf/fvaM0/+AfILEddPnaeAJV0IAAxuOFKwO1KrhdFOgTlQ3ICGe1hCQBxDqJgI4P1QfcTBrTyKiMIX/KSr5GgnlNHXV4H5AEy+QX4yV+LICpjenpavdvSQH5SLagb1lr4U6l6BcYxRDDj+fplDYh9LdqGF5gzMzNYu/yt8AVA+2HPJCOsg/qWs0/WQhIIZTr9AaK8215EYBQiwHo3ktTf1weZcJ6LMEcsX77cvP/++0FyLAqWwn4a9Qzb/3ANYKrDI6OMNwaNEUG/Q2IO8+WlSxdZjhDlw9x+8+YtlC8UIhMBDgKASTbgtSh3bm4OcmtKZ2cnPGsXrVu9CCF5D9h/6rqunz9/XoUMuyAB6P777ze6uroKGHsOHz6sHDhwAIHWCJpGIBATAnZMuFAoxI4cOcLqLa2traXg5ihYtbNd5XP8pSMBcCP26Hs0FLTfnA7wvKCLxzH5ubpT+6VZRGnYMJkAfikjQUA/Fhduk3elJEDQC1bJ705D0vHx8ZKTvAQQvSK67aClMPWzs9uMZuELPC/UTYKVdgYc3+MlwUQuCAETskwAnirdyAa93PZ2SqfTCWRMSBIALzEyLKJkAlTS7m7nBKUn1eo6znIcUQPIhFikh79U1xaLNvSPOPoA/j85OWnCeMxr0vHLiLCD3EGZF/Z7wrGNjY0sC4UNGGSpQJq5SDyhm5akoJwEheznfkSF8zf5fgkNPyva2jCkN4jvxOtFANTqeeF9WFhYMF/+R/9Yvfqdb9HG5/6Z0bPnsxVJmVQiOxIUBel2nwCkNV1jMtQtIkKeg/1+0SxqyUTShFax/B5gMxYqHvJGSjwW58wERLgHtbPXPTNRKbIUvLwNokgZedbDJCUWjymS1PU6jomQeEyJ6zr1vfEerTi4i7RkHS/UYnrMNRshiOAIapuQvzORU8gjKjuwuV2LRHIdQKrC1BjNXR6hpp0bSE3ekX+7mwSArODCaL86e31a6Xho210BVf3amgEyh453yGfjexj6FKS1Xj31Q+XHx16i33vsEfp79/eYBfgHqWppDAnSM3e5iJDUX/xLrUgAWTK3ja4j0trzOd1rkNjeCrzWgjmcC0FS7TM9fWRa23KgtZiMVTT8R7o8SAC0a1x4Asyn06Sratk4VHMSIBbz9P+qdb+K0hhB1w5jIF89CeD+yl24+SFdHrhAZ24N0Hh6iBoTHbRy2VpqWfcoNa97gdSYBY7zugigZl2SwXMrYneO6tPDVPjoMmUOPBaqSSwpQdNVc9A5juNdEF7eCkB/JPYkEjE1m825vMsw4iyZgaOqajKZUPKv/4KW7V5H062bKJ1JS6Ke6yrWaPxvK3eNZcWse1VVmp2ZYhKgZ+VKUhWtKOSEWA8Mh1ngPA5VFWQAyAQiEBUAIAQZICIDEBChqfCBRUuyth4DnpBSzHKktLx2KQXV8cg44kO0srPuSBjlPE1s1UTGH9bCUEhSzn9Xjb3060rb/Vvpt09/aCBIR9O0kgRFqAf3MT4IQXFC79oVLKpl1YW8MNoucDGDOmH9HdWTxE+hoJp7CVJn8CvbTQtdHu9nZBsUrYsyQCAgAwbvjD2bHJr6ExOTyAS+a6l5bsaxznZBOwLbiPpcMU5IjCBMZrFdZcJL7rqa/nCvznWC+GF9J2R9hZa7K74UBYRHeU4JKDxb9EEvCRh7m9XX1yecRtvpzAKkX0JF3CPDLLuQIXiCbtq0mdraWimzsECTExO0cdMmSsTjWXumtaUYacDvE47TKrIh7JicxE7kdzge2T/pdFrJ5vJYU7JhNq4rTbHlRIbvAZLj//w7JDpNk7+zR/gnkwl6/733KRbTacPGjZTP5ejs2bO0evUaWr9hAxMEzvO5nW2G3Zw9oKrwuWHPEKlIIdRtCoi2x7ty48YN/erVq+onPvEJJr/s2JAMdkTfAWmAH4WvF0+rMlh6ZGQkBnnzrVu3mu3t7eaNGzfU4eFhZMNxea+//rpy6NAhKKGUsGqhtiBmeR6fNKipgCzo7OxEYHRJFqwSH17Zh5BtUFMSABWTDbKUL7dT+62SNCUhiwP2ftFirtYkgF90dljdf2d7LjUJ4DfIOetSjSFprfoJGLX29nYG7TBxz8/PL5JlinItQQJgkAsEWEACgImURAVefuFLEFoOKErd/I69lySATY/xrpMATlMoyIQlEom72v4Yl+rr6zVElGB0n5iYMJzkZDWyT9aGzZJ+ciMq8FtzczNLMoHRn5iYwKRkT0kqEWlyoYuJTExm0o+Ar+GUguJNqdycCrNu53fy/3LixiYRk3c+nwchU/zxb/wP2vUf/VDb/KkvGCt2fLIiFKgSU+Co52BsldHjXiSi0CdHNAmi4so3Dtkcy9doquZ3j54gpP39FhErLLckUn6ZbAThYBQ4e8sX2K4FCSAIkZLMmNv4I7MAkNG1MDZME+cHaeUTe/n5cwbYvSUBqh5e4QFQmBymuWsT1LJ3Eyl6nMtcSvmfXD6nB5ELY0dOa83bus14a0dF71PVDWMroBKyzev60lsDmYXfPfyXyskLR+jfPv84PdLTsiizBuAAx+TWBrTmLAE/wL6WbSbLCorUXoprepWJgQmR4VEiR8PW7/yRca1nz/Jic6pahbLgK8r4kUQyyfPeQibDmaOO8TWyJ4AfYA5vBa++Y0mcab7a/MF3VdkRPnXmWV2z5Kt8s9LukAD99K0Tl0tyQOCLuFasYnXnI+TvYe1X9v2V/rN0aeACfXSjj8YXBqlOb6X2xvW0YstD1LLmE6TVdXjeJAqKxWOUTCT5GMwtlJ2n5pNv0MSBF1zPA+gPfzL7j/l8TndDULl84VeA9Y5hICqPo/1Lh2PPZiXkl8kkcvGJRFyTBIH0BmibvEQjZ4Yo8eTTlM0usOlvIHorQIvZ2Wk+Z/nylcAlXMd4i0hHMMFiBTHUFZJF+XwRoAaOKxEF9vbAXFNZz/I/C5kDhXyxgLZIfqlbUbMz9BtHjhiN990Hz7ilHwSW4qZ8ygT+ISOMw4CsUavnhxc4y0LUPeoQFShGOVGC4KLcg/AeY0mLKOfJY72wGRc/gFIgYhgsA3OFMApG8GjZeh4BNpNTU8odY+9Kah7tnKBsAJQGAFgYVLNigld/kxlMUgpaApZhaiQkljjTGHuQqampRXvaMOV8nI4R2vuQxir1QYz1wOnCAqrWuKqXMgmc9xeVCHA+b4CzWE8j2t7tuWKcwe/yHpyEQdjrQ5ljbGyULl28RI8+9ijPck1NVhYYpDYRDxKPxQowokbmLdQ3urq6ioiO7+3t1XAssC4Y3Hd3d5uIdkdm2dTUFJRWaNOmTfAmJEiMI3uvfVk7y80V8gX2xUH22/TMDCXiCVq5socwowLcnxgfL5W7YkU3M894/6x1hklHj74DmXJqaGxiMH9goJ+Dze7fakkCOs9PJBN06+ZN/q27B4S6Yt66dRN1MVtaWozr169rzc3NfE3sOdasWYNgfPiZqlAYWb9+vblx40ZjYGAAwXCMj8zPzwNrYfwEv0E1ZXR0FIbdtH79etwbwwfvvvuuigy7J554AqQRPFuV06dPaytWrEBUv3n48GHt4YcfLqIe165dY/Jm/fr1eO7KlStXdBzT1NRkvvHGGxoyCJABiLbdsGGDAeUNQfKGlnpz9tWakgAoHJ0XLwg6r2CQ+P9hDS/CDBZigxhvaWnhxeXs7CwGQU8dfLcy/fT2a0kCoA2c3gn2+vhNtmhLHOsWgbnUJECUtD1MwJBWqqurk4Y8pQk4zPOsxTFhMjKiXMePJHKWYycB8Lx50TA5iUGA0ymdDOJSLA5lnT4OJABGPuHVcdfSfUFEIe0K2o5oC5GJcFdJgHw+z9cHCYBnPDk5eVcXTHbT9LALNmHcU5JFC5J9svd9D9kmPkR6BmCylP/+zt/9XLz/1V+o97/4r4qdW5++owOvIIJOZ8kdVtHxNlEMJUvjfD/DAuEcaaSpWKB4LqhZ9980FUQiQmqHo97ER0T/o0mx4a5ok2Ovu8jq4EwEmQ0lDXH9zIpkGfbzo4x9HvOlLygoswCwqOx/7X1afuB+ijU2s05jPpdH1J8rmYpMBh+9/2qrXbPzR4+eQeQVte7bzKGX+AQB9NVc3A7KKKSasZju2n5GJk0TH1zQ2/dsLdgzE6q5dqXnRiXbvK4jDYCTyaT51Z/9iTLYf5H+068+SWsbEixaYXu3lFgioRZzuUAD4LD3JCLDSzr+Yc+r5rhaZAFAeggoYDX1sJ8bFDle6XUuHR3Rmrf3mMub7mzAKy0rzHmmaWrJujoepBHhppgmMkRL7VTrTICAiHpkJLEJtZHPG8Wlc55kEItJewFnwRiYTZ9FhDmj2hYOV/IUwn8Qneelb15GAhy/TF/4/L9n76cgfe+bI1fpYt85On39Jo1lBkjX6qm9fh11b36Qmtc8TbEGy3w27AcRfSCb8ZGgetuxn9Hsnscop6d47RHTy0F/Z9leJMCdcd2Xo2ePIfcMbYBllgkirJMQkV8XU5XEm9+j/KFPU1ZLUiaTZrAj6IO5HveqquA4LYMbAcaVrS3sxINXmby00TTFLYNhKQgA2Xr1qTrKCxIg8do/U7STX6X9v/u75oE/+IPi30YSAO2PV05E4APwCQwiC+oHZeOyMHAP8iBg7yMRqRulfHksAEahp+u7jnX2R6k1jXKwiJbBK/Z2CQu0utWbA3RUlSOQ7b/b/QCc6hB+noz2MrCuF9JAwGzKPALQFgA2EWcA4G92m+k10QAAIABJREFUbq6SZg19jtOk1Hki2h1zCcBf+ayFjDNkn7BGYllnGZFsyY2b2I/q6XQ6dAaOC7bj6cEZ+ubu4YHYE4EEcDNjBQmAfhUWnwmSxYlq1OskAoRsE0uNyQh8zLV4B+D7KXFBkYHERJC9aZERAFzET4LHngnQ09MDUFqB8XwsFucALnShU6dOsqIBPGEAgm/fvh3+oeYrr7zCJAC+h149It0PHz6s4v8ArbPZrLJhwwbzzJkzCgP/xSKNDA/T3n37qD5VT4cPv8XnNjQ00ODgICSIaNfu3XSzt5d9PTs7O9k/FO/bnr17KZvN8VoDEnYnT5yggwcPsu8MplIcw6l3mkb9fbcWnX/goYfo9Icf8vk7d+0yYrpe/NnPfhbbsWMHIuvNX/ziF/JeTNwjAPrt27eb58+fV0ACrF271ty8ebN59uxZdWBggCD/jb1tV1cXXb16lfbt22cuX768eOLECWQFoG6QIsccp7311lsxEAJ79+6F/BaT8TLLYX5+Xnv77bdLJMDx48d5n/nggw/mM5kF/fXXX1O3bt1Kbe3t9OYbbzBBAxPw/v5+paenB9eFNFAB18HaE++4MAAOscKwekvNSQAUik4pmUPBUPKNS+ZKTIyhK+k2ZthBX7wM0CuLx+OhIwuk6YLbZAoSIAzIgnrNzs5q6BBCE3BRBLogATDouNbNT5bIzy/A3iZ2LbwgY+Cw4y8mC3SmMAPi30YSIErEBUgADFhS51qSAE1NTfZnXorCDpPmFfY5OY8Lu+CptHyv88JEwdf6mvbyMNkhRa2+vv6ekgCNjY28OAsLwteyTRwkgDE1NeUqk2a/ZhTvi2rr+s0XPhUfPnpE3fZ3//fiss2HePwHcGhwmn2BcQkZtSIWrWVzhJcpcFC9woCTUp8f13dGTkmjY+CP8XicZX/sMma4fj6bN2FSBIDSDjIF1c3ndyWeiKs5V9mBcKWGue8wJUGOCOnQXpHBErRN1acoNzVBox9cp1VPP3jHnJrUoqK6qi+wmbrwOapqPRDmPio6plCgkffO6g3rWyjW0V0q4m4RAGXvqqJyRo3zPrJTo+rMuSGl49DOmgIOUdurFtJOMqMknozTH3/tXxGZWfr6rz9jmsU8vLaLishswg5dgwFwNlup18ei20OZHKltixCL2gaVHF+LLABkL7AkSD7vSWBGqBtnQxTz+ZqTIdePj2j6hlXm6jY2Ql/yT9Ew9DuAcZZz2ZeKBBAR9cgiWXRvLFdlue0xQoz/S/nIWjUCQH0G5EXaOv+b4WhGkHGZwDEWhBQ2qHj2zhPCkgBDE310oe8j+uDKLRrN9COumNpSa6l70z5qXfMUxVs2VXXL4N0RQWj5AuRpYSFnJt47TKnd9xVn6++M0W4XAWsPMD2YBPCvolfWk1y/yDGkWMzr8ABIHz5Mq+5voomOXZy9AEAk6FM+xyiQ8tGQEAhJH6yXEPyL+9E0SBYu9jaxl6/rmmaXC7L/thQkgKx7IgFTU2AfBS01eVqhrzxC8ZZW+seXLxXdJHyD2uSX6Xfs37EXqAb0dt4vAEyEqPppueMcEQyG/WfgO+/WpmH3kcAJBNkAcpWz4eX6WXj58bwkZYGx9w2DKfg9Z6nZbScfs9ksJHl5j51Opw34YMm1kp/eu1vAJ4gAeMslk8kyIgBlI2oZxOfS8bd37twvGyDonryi/f2eK8YuqZUvQXK3gFt4N9ozzH+Z3knRdwpuGd4Co/SM7ne7T7zjwp/BlViZT6fjhUIxtGmX3zOXgWBObBLvnTCYDQy6nE9n4lgCSWIA57a1tuRv3bqlQaYGXjUc7NTaSrt276HZmWk6c+YM7d27j5qaGgsXL17UcMzevXvNV199Vd2zZ4/R09MDfFebm5szXnvtNQ3frV27FhI2HLAzMTGhQ5KxWCjSsWPv0+rVq9kwHiTAzp27GFDv6+uja9eu0tPPPEPvvfsugYiAPBHetePHj9G+/ftLxARIgFMnT9LDBw/yGgBJRXI/Dn+D48eOLTr/wIEDdO3aNV7SAGBHlL8gAQDe089//nMFevsrV66kS5cu0cWLF5VPf/rTJs65cuWK8txzz0Gv3zx16hQi/ZUnnniCnzeCFwHiYz2yZcuW4ptvvqlv3brVWLlyJUcSShIAHqd79uzJy3WBrO/s3Fzi3aPvKvv376OGhkb66MxHnOmwffsD/BzeeutNkiTAW2++Sbt27TJWrVpVvHz5st7b26s888wzWPCXFhN+eLLXexpIAjgjRe0Fecnc+EVRY8IASTA/Px/YYf0GF3vULRb1kARKJpOhy/TTvFuE8PhUZGFhATI0jP+6ydD4tR+K9SMJ7iUJEEW7717rwaMda50JEGVim5+fT8KMWPYbvOhTU1Mgw0L3xyjXC1ogRWH6a3Xdex0F7yQBKpEIq7YtAMLDROlekQD21E30wenp6UBiNErGS7Xt85dPPh0fP3VCfeDXvlhsW/+g7+bEGb0PSRqA2tkKQL8AHwEG22X0v93gVEr+ABRBhLtd859XE5BPyBeQbl2z6H/ZxlWaGWNxAoOhRaZOQc9Q3rM8TlVUqCcrxJKo1iNz+hyUZQG8fpw6d6+nRNsyjpRA2mcikTDx/AyTyZ4ygAw68igzjDdCUN1r/buRXaCx4xf0xo3LSG/vKhV/LwgA+725XX/s3bNa08ZWM9HRc1fAVbe2rpSkk2UBZMSLNJOZVL783S/ShuVN9KVPHjSRlgz9/1J2EYBKy6sjGEmL0Ckg5RLCVDhCicGHAnTVoEMsIrMtkRGYekPlKyjGenH5uAfIIlUCtFiZUBo2VXxlxJHb25gjDkVEuRi8WcScQWY5IMKLxqfafZNxNX+1T1n/YFdNn51XSxeKRQQG8M95adJuywQAGM+baqeSiiCE3CSmZPRrmcaNYLDRM50Anc5+JDUhZ4I7VA2O4Dg16OciM09KAKL9ikXIQtD3zvbRX9syASamR+nczQ/o1JWbNDLfRzmjSG2pNdS9YTe1rXqckh07a1ArqwjOZFBUE1r7kA3Aa5JOz5N5/KTZtaXFnGi9zy7xoGCgEFGxAD5wPF4tM5db0LwWIG7yQc4bkNq/brIm9sh8wyiq8XhCaZ4fUGZPfETq05+25sVCwfI3Yw0lyA6hbkYJsbWP8RgT43HIc7HmP2Fah/eAJNBxP3eAIc4A4UQQvIaQc0CxCKC2vADKP0tBANjbT5IAGNtjyJz8s22KNnGFPvn1r5ubX3yR9Zhr1jk+hgVhTLUyMLKhAxT9bkNI2wDE9DxMYA6u0c5hmihIvcCtDBEVDQUIVzAUZAHWfmGDK/3q6SbFUigU4q2trQy2QhkCcvmyb3nhVEIH3jW4BXupuro6BUFldo8AlA9gcmZmhpbaMDgeixXr6pKL2hNtiXb0ClbwIwi8SCQRSczZTcIDrfQIgK10dHRw22L/lU6nq5JaDtMHl+IYEGMIQPbrg1FUQGQdsWdE+/mRfWHlecL4Qbi1jZ9fRlBbSuLaSgRUNKgovP/+++q2bdt4WXT27BmOQJdLPLwP0KZ/4403VPzd0tLCJrrFYjH+yiuvKI888giyBlgjf2FhQT9z5gzGBV4u4b2BRFBPz0o6cuRt2rNnL9U3NNDY6Cgb/T711FP05ptvEkiEFd09DIi//fbbtHPnDpb+wbwJD4ATJ47TQw89THosZnkIYN1qGiBD6PXXXlt0/p49u5lowLh54MABdAJJAhgwqYfUDu4Fprt9fX1s5Pv8888Xrl+/rsIT4Nlnn2UPltOnT8fw/iPSn/WCFEXt7+/XL168qEKq58KFC+oTTzyB7BzhF6HE3n33KCSi6YEHdrDEEqR8isUCZzHk8zl69+hR2r9/fyAJ8M6RI9zuqOPQ0JD+0UcfoV5Y7IfO7HHrC4EkAE7ykhjxIQHAKEJDytMMsBp3c9TJCuhRypzLMfDfbYYySIveWsAxeOW5CPBqx7ApeUuRCfDLSAJ0dHTwHuFuT1QgAeCmLj2zkJly+/bte0ICCNOou04+gASQUfD3QgrHaU49NjZ21yWpKonED5qgo/zuTIkNQwL4yaJFuXaYY7/28COJqfNnlZ2//kfFltU7fTd/AIcV1TLlRdkA8vOFfGRQm4EDrGxcInyh/YPvc3mOSpX1gcGpmsvnEKWO6xJCkO33h4UEJG7ERt4uTxKmGXyPEUw+0j0rAvJQOCR2gJZEiWiWGuwmmaxzaPd/kIs//tswqVAsWKmiiiX1ZJiGCqAtPzNDI8cv0KpnHuLFViadAcBRygJwi570ejZVN2SVBRjzczT+wSW9YcsK0luWlUpbWgIgr0cJ3Curi1GksaMfaS071xqxxtZ7BaywAXOQgbTbowFIhHfx+vBF5Ws/+c/0+OY19G8e32Vmczks8EvgFcYr3Bwiqqt8xItOr6WnQdi6uWQBMGgpsgoxcGGxyz6bRqEAgiDw2TqJAJHh4Cpf4ldPAOQsIYMIT11XnBI2YlC84zBqadDwTlKSBzK6EGsCbL5HZnT19plBZcsjnXeLBECUFterkM+bxUKBU9t5LAv7kDya3LI/tT5+ZVVCyISt2t08jr3y9Lj630730l+dOkcN9ffR4GwvZQppak2tphVrd9KylY9SXfdDNauWBP3tGVACUFbj8RhfB5vyFbcvGQPXFpTkwwdMRMYDLgcAnrek/VwfkR8A7j/OswEwg4NueutlgQQmT5FaMllH6msvUfLhh2g+1UWTE5M0PT3FmQzxeIKam1sokQA4UGRPAtmAqgqwX8F6wOzvv6kuW7bcrKurM/CmjY+PqMgq6OzsNuPxOJv9Yv0wNzejTk9PYhxmmYS2tk6cYyMK7jyepSABbG3H7QRjYFzRMAp63ak/IXrlX9L6Fz5pfvIvv/G3VhLI/gJg/4//10IaKIzcq8ji9/SQCHo5MQ9iSIsyjwcpHkSJVg6qH35HO+Ddk2tcLwzEK9MZ36Od/IBb7Ocg7Yp9La7JpJ2YCwDmzUxPE3i1EFNymFtyPSaMN4DzRD8gG30RWUR28hLtYMmsuON19n3tvdjbV9x4thOBsUmCw688gbl5Zj17nQtiSvSnnFd/CEsEeJE/Qe2AdwKKI1FiR8Q6U52bm9OWLVvG8xk061999VV9w4aNhOzuc2fPciYAtPKx500mEwW8P6+//joD5yABhPdITJrXCmJAuXTpUmx4eFjZtWsXvz/Hjh2jVatWeZMATz9NALuXLetgk9+FhQybAEP/P8HgeZE0VWFiANHynV1dLGF4/vx5yixk6KEDD9Hbbx9edD5A9t7eXp5vd+3aTfDVfeWVV/SdO3eGIgFgDIx1+YcffogA9pLcD9ovm83F3n77sAqiBMGCW7dto0xmgR8XTIyvXL4MeWo6ePARXicuZDL0wQenaPOWLdTS3ExHjx7lTIfmpmY6ffpDbmPUEX8jWwJkDOSA3j58mJBl0d3dXYBh8aVLl9QXXnjBzCE1oopPKBLAa1DxAq/DAN9BbGaYexIMJa8TEYWPdJS7oTNok4KAmUwpEwCTJuR44vE4rzrFcQxA+ZEAXhO7X7aCvX3kBIjrZTIZzv+NxWL2saAUqMWrYTGR2bXq5XdSwx4LWcGaBu6VPi6ZAJIEuNsu9iABoCEmNdJ/2UgAvK9RJg63d9NOAjilcNx0TMO831GO+ThIUmGx1NLSwlqcADxu374dGIkf5R6DjrWTAOiDiIgJGg/DZhsFXdvv95HTp9Xzf/VN9dxf/7Wevz1Fu3/jT4tN3fcHjis8/hUNU9U4urJiUBx1Q3aGkBwCeF3S8rcD5TIKPhaPgcQuAeHy3qD5j4nZMJmANhQShoi2mxdRSkh9NAvFaECln0RdiPZnvwTcG64bFnhi8N/k9FBIHfEixkkA2K8t5wk2fS4UeaGCtoJZ48Cbp6h9WzfVda7AYpJy2VyZF4BXRkZApkaIW6/NIflcHuLLipmeptkLt6jhvlWkNbaUFb5UJEAuH40AkJVCVCz0LfH/wuy0MvXRNbX9wQegjVabRolYSiUSVJxJEovR8ctHlL9+4xv0D/fuoP9x32aAEOUEgBXlXrGpoN+tcAqCFcVdc3LB67ocTQzz0XDXZImesPcPIgAhzwzeF4sAv1luLeLjJHgDRNWvR3YD8wHWxSSRy9eeSevUd2pY23Zo2V0jAVL19cziYvxHNkAt/FqituMvw/GYrbI5lbJ5RVkwFCWXV6lwrU/JFxQqmjoVFJ0Q+vbyyCX66fgAPbD9s9Tc9SDVr3qqZrfHur6qZkAT26/QZDJhpc9YAWHmwhtv0vKtbeZIy9aSQW6QVn50EkAhgNpWny4aFsDNc3zZe2UR22pJooelcFJ1SufIKbp5rUDmru1061YvNTU1UyJRR5nMPKKXafXqtaau897RxOuDhCce1xlEN9Vbt3rVzs4VZiqVwj5THRkZUPB/gDOapuPRYD+qDg7eUmBymEjUm/PzMwoyJVatWmtqmm5AXlq+mvlCHmMEKRiGxE3g/5aUuHVTZdEPYL04S8m0zhEnCcMCiyxEVKYeK2KLCTLGSmqyHBDYHDg3QeofreFif/P8eaOlp+euByzVrLNGKEh6BEQB1t2K94vylseHOcav6mGIBuf5YTAfQS64EmcRmtKaVBTIY8XYHBXA5fT0tN7Z2cn9Cvv/hYUFjlbnoAHTXJQ16CcLY68L9pWqqiLD20qvEYMOZwEXCqxZDq1yvANL8amEBPDC5VA/uykubqiurk4HzuMXMIQ2QGZ2KpXigQF+f4lEoirgcSnayqtMeHJCMiXMuyfB/HQ6HXlcAjAu3x2v/VdYIsDvuWezOb1QLKj1qVRZHd0C+tBf8cyBQXKmmfjIf+P7S5cu6deuXVOgjY9IevhZzs3NKQ8eOMD7QUSqQ7sfsj0As5cvXw4JINNJAuRyudhbb72lHTx40GxubmY/zN7eXgarN2zYwO8LtP63bNniSQI8+dTTdP3aVQbs16xZQ1NTt9lD5+GHDxICglAm6nj+3Dk2HF6xYjnvNfHv7du304rubrp+7dqi8w8depSNiEEWrF+/ARkt/P/9+/cvIgF6b96MX7p4kZ577rnC4OCg+uGHH6L+5rp16+jChQvK3Pw8ZzBA+x8fSBCdO3eOjYcffvhhjujPFyweX3ounDhxgrMpmpqbaXRkhNt13779nP33zjtHqH3ZMlrZ00MoG/dmr+Pu3buZBECGA54BVEdu3ryJOd48dOgQpM+QlVDRAIRxcKlIAF8zXPmyVpJ6Y3/R7fIbWLMIM9DIL6+9TNRJ/l8C4naAHL8BrJERIPAEgJkGFk65XM7MZDIwXykFbHGqiiXNgEiMRYMtfsc1wcJKzS9OqxfALLTtgjamdhYcRAgcKeyLaMFgS7WaMpAHE6Qb6CMyORh5CxqwcblUKoWJgo1oavEcgq7p/N1OCIUlAWqlhy4yAUpVAiE1MzMTqMce9R7DHI8FICYwn+gECyzkjG/WNsfkgEVTVemqzkyA27dvQ56LWWlMQhioqiUavO4fAxlMaBCFGo/HOQ0aC5XGxkbPe6pFVI6zPpXI8YR5pmGPwfXb2tpYgzMsKYo+gHe9VunKsq7ZmRm6+K1vaR/8l6/rU+fOlPaS8baV5gN/598aDZ3rfSctfjdjrKNM2UwWjoYVTXKyPlyezYSWN7O2l0RKkSSSidJiX/4sJX+wnxXR72zOVIp2JQVSQSqTFfmiWTSiAYniXqU3QiRwTETS8+I8qvwP7rlosJcGZzzAFDnKxz7GFDMZGnr3Q1r15EOMYPACyaQyg2QvgJgNjAV5Ie/HK8qSF1aarkYlWMLcF0Ch4swkzV4coKYH1pJa11h22seNALBXTtYtOz6kzlyaUDoe2R6pH4VpnzDHsLO2YvXFMMeDAAD59MqJl5WfnniZfv/xQ/Ti5hUMHEmwFrI0MADO53KhMoFwPLT9AYDns9lQ7cDRu4UCq6iHqXctjqnECwBEAIC6oPZlbXcfk9ew9ZfvY1TpJemx4gQXsgWVLr43pe081BzquYStp9dxhWJRq0ulQPsiewRRU/+fJAFyBQb3KVsgJVtQlVxRocLVPgVyxQVTY4AfkK9u5klXiqSrMMAk0tevNBO6YSZ0MmNaUU2ldPWl8/30p8cG6YnP/w3Nz8+FMrn1ej5hpHdwrtS+t9h7k2V94nGdJ6zE5E0zd/IDSh96oaxPxWK65iaBI+vi5wtgJ1d5zuHIfwD7lqeDrBNeMrd3sVwSyJLCaSjOKsbRN6h/28M0PT1Dq1avISwVMNeNjg4xuNHa2gHBIuiaq4haTCTqzGSyzjCMgiJJAET1T09PqhMT49TRsdxEBkEsFoNmsTIxMcqazWvWrBfkhKkODPQpMF9saWnnsufm5hXDKBB0mjHvY4uHjIJ4Ik4xPcZyRQBWGpsaaX4O+ucGZ0WiPshoSCQT/H2hkCNV1SlZlySNDRqt7D/DKJogNxobGwh+AHJItYySFVX7q+cUrfcteuKLXzR3/NZv5YMIn2rHgI/L+SJSl8GxSj8AeLPZrG8ZQSC+PaLdWQ/8hmtE9TEIo0UdRrJEBsK4eYJ5tRnmmnQ6LYMxGYeBHnkymcQ7UNp7oI5ijcxrf7csHrdrAN8Ar9fc3CwT9Pgw+RyR9Z/OoN9X/ly97i2qPEwQGYPgW1xLYkyQbwoKGBJZwjEEuOFcBJexyUcAUVtpH6/leSDfQP6HWb+gbeS7ITKxQ61h7fUVxAq/o17AbFjD4EQiDnBXxbjpZu7r7Bt2PEuC/7y3Qkqc5ZUBbJT7sMw2BViA9hkYGFARsc/jfmMjovUNTWdzcMouLDBgjjkCWv09K1dSqq6u8NFHH2kbN240gLMIE3H97Nmz2qZNm2AcDAwC0WgK9Ouho49y8YZgLoKH5oULFwjAel1diqYmJxjIv3/rVp4uBgb6mXDAnAgyIBaPUy5nqd5gLsKedWhwgM+BJFD3ihXU1m5J0MZjsUXnI4sAHwD1kOpubWujTDpN3d3dRltbm3H69Gl9rUddbt66yST99m0g728ymbF+w0be4woykkZHhun69esc7S/JCtkvkokEr5P6+/v5HPgtrFy5Ck+C72VycoINk7uWL6eOjg66cf16WR3RViD1L1y8yJkDk5OTTNagnVOpFBOdleB3Uh4rFAmASQFu1M5O7cc4Bk1EaKCw5jNegwJeEE3TWIYExwB4hHH8UusM2pn2sMCbTIvGJGctIK3oawzA0hhRpEzz/BJlIAwiAaKUJY8Nm4WA4+0kAO4JAOzd1sO/VyQAJkgYA8NcRH7uJQnQ0NCQEBOePXKhRPRgEYT3GMB/GPZQ6t159SG5WHSmDOJdrK+vx6YM4DxHa3ilG1bSP53nOLNR0AdTqZQnCRAEolRSp0oi8Su5jtc5QdJkXudVS8bay+199VX19Ne+od34yY84yozHOj1BHVufNrp3PGc2r9oRCvxHBkCxUDQArkfZEFTSnpIASNYlywLfCrmCmc1nAVCXgdm4htTcB6Emo12jklyIldUgZkjEWvl4Twr5QlFq7/vdi5xPRNp2pChfCf4jSgEArFgQVtJ0pXMG3j5NrZvaKLV8FS+SsNiJ6bGy98/p82C/YDwRx+bEtJtEe1WoFga0zrIRXVOcHqO5yyPUtHMDqcm6skOWigDI5wuaSYZTXrzCZ6FgAVwYfeeM1nxfp5lo74q8ianwwuVtlYhrQYbWUn4K+pjffvPrygcX36H/44Un6MHuZqzhED7KgB42MIjOAgEAw1Ov+jHwD3Jb0xREwIeVzpHlVQLIV9NWEbMAyi6F9sDmwy96r5aZDZAFAsJRjIhyIBuhkAcIWP45eXRO2/1wQ9Hami7tR5AALFGEjIiFbNaEv8TSXvXuli4B/oUCKQsFVSleH1CwXy4KgD+v6hCIp5hZII0KFNNNiidUU1vXTQnNMJMx00zqmNP8m0UaA//wwgD9yft99MTnfx6ZBMC2J6bHAgkgO+gPoB2R93YDeWjtJxJJjrjPvv6K2XbfMppo21pWLoB7YYvjOW4EZQOAS4P+fj7vnonolW1gzVGIzrMQX8MoskF1/vWfUWFVK43GO2n58m4G2JH5IHsMxr6hoX6W+cHcnM0ukBX9X099fb0c+Y8xc3x8WJmZmYVZIzU1tZrxeKII6aDh4X4NQ2d392reWkKTP58vgJfnj1V2hsteWEDZy6kuVUf9fbeoq2sFf4/MgfHxUVq7dgNNT0/S7dvTkE/g8wHkAFcFcAHDY4AuACQ6OrpodHSYgSLUD2WgvFSqsQiXE3l/nBVx7WWFvvfr1P7ADvrcK78AoPFLE1VczZstsm4jS43YrxmmDD8pX7mfE0EWrCtvX7eGKd+tDcIA/GEyFLAXwV5RzvteBreL1293AqD8sqAx70p5JlwnaB8oFCvMbDaLNXoMAJ4InuMqlIiA6WlKz6eXJCMgSjYA+/ZA4jSXcx1jw5BIbs/3XqluVPO+4dkJmRrf+QaYHN4ZAKnoD2GkovzqJYg0Duz16l9hiYCg+7f3DQH8IwUYa2juA7g++gTw2Lm5Oa9xlr1+hIG3sKcyzOnpmTgyo7FPlJnx2NMjyj2RiBt1ySTv7ySxJtel9u9kYHM2l4tBQt+RW2b56hWwJtEZFMfcBasv/B++RPJ3HGP/YJ5EnVBvTLFIlsMxOJ49/FzOR2IdCAPeX5iCH8T07MjuWVQXkR0vs+VQD1wLf5AFkF3I0pkzH1FraxutX7+edf/tH5yn2doQcz7OhbQRkwiiroB9ce/iWbjWEfcai8WMeDzGBuv4Uwm5bM9MC0UCYNZPpVK603DUQQLYtUxRUeit+Ubl1wJ8ymQyCZkGdre04CshAZwvcy3uXZb5/5MAljGwNK+5m5kAADPQB7u67hhHoh/Ozs7ek0yAWvYr9C8smEQWy6Idon3BEaSHj8WnlADDohMDYBh2PmgSlL8vJRHlFzljr1+lJEDY8oPaolJz7EoXhm71+aNlHUkzbw37DaugEN4BAAAgAElEQVR20Jo9nza7tj9LqgbZSZjasV/Ook25jPw3CsYiGZ1KJEaC2kr+zjrH0AdNJkqQFMB/RESIyHjXBaSIuFErMSrGtdmPIKYp+dwdnwMRdVvyQXC7B3glaDFNlSRJGMLAfq+c+aWyTw0vNmzSdmWX84tWc55jFPI0ePg4tW9bS4nmNjJjVjSh8A0oEShMcjg2nfKiUSLIseGs5djB6bWTwzR3bYJa924m0suldJD9YdekDtu3go7LFwqaadaKALhzNTNfMGc/uEhtuzYV1frybIagOtXid7smtlt5QnZLq0vVmV/5yR8rw4OX6Ut/5wmzuz6uaERFXgRrGtL4TchOwFTVq154aVmyBsQ2/lQWZgmpHTZvrcX9hymjWtKBzVtVjkz22uDW9J7QxoVsNlLOMcgDkDHO7IqPjtzWNj7YVkxZqplL+mGZs0SCJTmx+YJcpt1jYkkvXoPCF/KI4FcpW0QEv6IUrlkAv1FUKa9Aokcj1TQ5gl9TihTTTNI3rjLjMYOSmmlC7TkRN8iKma/uI0mAH10coD9+r4+eDCABeEK1yZX5XV1K6Ngj/SXob8nuAEi+s26QRrOt6QFl7sRpmn/oGUjilCEFVrQrKVAS9Lp2EAkQ1GJeRIObJFAymVTapy7SrVP9dPu+zbR8eQ+NjY1AeoEvg8j5lpZ26uu7SStWrATYb46PD6uIgFy+vNu8dcsiAVpammhy8jZBDmjduk0GshYAtN8hAQzq7l7F4K7NCwlRnurgYJ+CspGZMDk5zsaEnZ0r+JpeJAAkT3pWrmYDYwAv/f03mQBobGzmegNUQTlDQ4PU3b0ShIQ5NTWuQjt55co1Zdr03Id0XdH/Q6ui5ObpN997z6hbv/6e7JWCnm2tf0dnhDSJl3lumOuFKcNP4tMeeIl5WoD3PI9gbYY9GuoXZRpFneBF5yeh4mfCK+8bYCzeGwlg26KqPcFUea49Cxug5NTUlG+fQtnSDBdkgFtWAH4X9ZFgJySSkW2N9eAinwDIqGQWsjX3CEDEfUN9ufSLV1/B8wTR6iV9EyY4161su+qGU+43TL/9OB6DZyuJAmeAok3jnw1uK6m/07fCWUZYaSC/azsJIqGKsIjcamhoAClhRAnETGcWEPzNfiZunyjkVCazEMv5lFVJ+97rcwTZQyeOH2NCfe++fViD8L53qT/2tsdYJEmfMNdFn8c5UJnBuK/Mz8/nZGqInySEXc8NAw0GdbHA4ChEEdWOOoCdYPAwSFerFoBlpcBbmMYKc0zYTABnWZUOxm51WioSQKT4BO7UnADsxMQEFhNVOVaHaXv7MXYSAJJMUhPQqxy8NAA/MShGMdB0lgecAteWRBR+v5ckQJhoiyhtC8YQg4XbRIiJEu0oovxLevhoTy9TWnsqWjXt7ryHpSQB0E/s13OCoPL/MzMzaktLC5OhAJFBRiF1mwdFxzrC+f9qNgaybvZojSiEaFgD8jD95j+1tCSxV9//T75RbOxcy9lOFjJnMiZgj5yXGU8igoB/d9PYhfwLEwgRZXaC6ssZAKqiInJNfmD4my/kTU3VMIZBJslzRq+QnEBkBcumufV/NkDO5xdlA0ivAaRuBkUvLRqjkE4KJSNsfOKxUlSHW/ugnfO5POULec5HA8kg+6qqqMhcKEVg2N+D/Ow0jX54g4xcGk+Zlu1YQ/GWNoI4MMojhVhKCdf0ytST7S1SWD1hK9Qjl3ePdAp65s7fQQBMn7zE99j64H2LTg+TAYCxpxKSYClMGeUNFGdv0+z5AbPzkV0IN4naLFUfL96NRXrZMusGvhtf+vr/SqqZp6//w2fMYi5H8PNUVKuPsFwdTIYD5HwQbQ6T4Eo3anwthLmKrMyqbzxEAbg3PR5XOFsBuib4E+I85yF4obV4XBNttKiIWhodM6ip65GIEq92vXBkTOvatdxoa4jEKVTQQqwXjyg/rjve8XQ6/bEhARZYf1+lTJFURPMXrvcreRnBTzohgl83iqRTwQL4YybpG1aZcd2ghGaayTgi+BFJXlHTRD5JkgA/vjRIX3r3Jj35+V+UZQK4mfh6XaQc9Ld0/e2R/vbzhJwBy1bK7y0ZU1JXTl9Qeq8XSN+9g1cajrlFAdgNc2CvevhJAuEc5/gvx+w737NJsCtxXy4JBCkcVa2LqUr89W/T9fV7aPnaTYRofuj0T06OYT/C4PrQ0ACtWbMB5Lk5M3NbnZqaVKDpj0wAkAGpVL05MzOjSBKA2JsIEZDlmQBoNyn1gcaan59ThocHUBYHZM7PzSJ7nlauXO1LAszOzrOGM6ItQdDOzU5DbpPBf5ACkCrQdEueIZEoqekSFOHWrt2Asbms/ZENEP/57yj66b+kg1/4Aj30r/+1gTVPJXNo5E58j0+oVv0A1Q/CTXh+0fVF0eDoD8Bl3KQjsL6UIHxUKSAvpQh7U4MkqDQoFOVjzesn3+OUo52cnAyNQWDPLCKOSyCpaA+0VRmOgXEHmA/6PEyDxXrW8sowTZqYmFwkB1KLLhcWcHUz/rVfP2z/ExkjpUBeP8+/Wtzf3S5D+EmwjIqXHFIYjf+geuNdRb/34hGqJQJ0TTPqbQSRH/4jnyneJYC/ok6+S+eg+oXtl2inoLKC2jLM71IiaT6djhegdbjEH2TBZRcyLFeERTyC3+7Gx9nuYXE/7LHx3EG0SkNwkABZu2GE3w1gAJFRvABPUQgKc+tFYSrldYxku+UAa6+TBB6kCWs6nYbeIaez4GWenp6GBrnljFjR1iraI6yUBPADV6PVgKPgE8IUF1ElizwBopaH46MYhgIEqa+vBzHE0Xv3kgRA/wD4ms/n2RzZ2Yds/gcA76vWqReLAmQhWIFPisKahIiCqa+vty9+y8Bg9E0/Y2bZd+1/ux0vgVR5XJj3Lkp/8COrBJjJUST3Wg//49AHK5XjifI8/I6tRBJL9FlERLhuDqLUrZDN0v/V2ZkkRaXH/+Vr0IxUPTb2iMJRQQ5w+YoF/vtFwgcB8lHqiWPdMgAkAaCrOjwIlJgeU/OFO5H6zmuwJFABjjzhILySaXCRDYZdgQmp4cjtUe41YBSNaKCZNDpmSa54jHUU3eZUfCfTLrGIwXpAIQuMLfNiMC19VcjXoCwYErplEmSnJmnsdC9RcYFMJU6du9ZSrKnNyv4pFrh8lKuSairqHYkXkD2qrioiG8SEXrTXcw3b5n79IpdO61OnLlPD+laKdawoOzRs9L/d0DcMYSAvspQEgLxGfnyI5nrnqOvhbVX5vUR9t8TxSjwRV+2yQPKdm56fUP7se1+kLSua6T8+/5AJDU1ItDjJIbwvKMuL9GJ9fHgtRZSpWfQee8jWVHjfgachqh7APXKjWSQbGq2axhFEjGSG8FNguQRhFCyDcZznRcg2YBklsYCRQ3IpTZpMi8CF3BLa2xoDrGAfyARZ7/P/y957QFl2lWei/0k3VA7d1UktdZC6lVs50EKpwX5IgxECGxyWcWBwWMb2PC97npdn1pplM+MwixnbMw/PeJiHw3iIAoRBCIMkJARIIAGSWq1uqdVBnbuqK998zzlvff/Z+9a+556wz61b1Q2ey2qqVPeEvffZZ4fv+//v63xXOQ4bQGSoPq9++4w1eOUmf8NwNuP01IaNOCCIGHc4KwIFL5dKK04CoDngfQCAvwqAXzXY9axWBL/tNckBwG8i/Z2CCH7bo6JFHiL586sI8Ou0rSQBHnn1FP3nbx6me97/VcI61w7JviVdSwaTITIgTapHuQ77WIXnTNdt2JvLh+nYK3OUu/02RL92+D1ADqd9eAgIUUmclMtVePjEggWqN4A6ZqtjPe4RaN+3fzB+ScnXYBxr2v39fTT/tcepsM4l+6o9xHw/+f7Ro4cRQEKFQh+dPHmMjXxhEjw7O2ktLCzSpk0XSxIAx7iLiwtsDIxMAEkCIItiZuasNT8/T1u2XAoZCKPRqPsnThwzBweHeL4GwXDRRZcwgD8/P0uLiwuI3mfN57hMAEkCQAYC3hoIBHCbLurDBovIKFizZh1NTZ3hcpomAgXYGBl7cTzntrUOEzjHvmHl/+HHqLBmLf3e2TPQQMb4/0OhM67zrsQdIyLiY9d/OteGdAlCfePkXKUsCHTJ1eul6fYLqWIO6tIpB44RxAEi5GPXGMCJ8O4mBa+kyQlJE2Bch4NkQuBOt76EeEdwbWAB+Ik2QuBPf3+/gwDZuHbAXg+4U6FQ4GmO50QhbYKMgEajqbkr0GvpnOO4xWIhNbAyDVfSIZCw10LfUp/pckgWvRqu7lFp7SBLoyPtk1Ry9C+8r3HEWlq0vU6rqICwDskjIsdlv+2QjVaDt9OAe91+iXqkXUunrmnHqD4J8/MLBb2dedpVL8zv1eeuM68o41trrObMobm5ucDiOOUDdhlO4lI3C4cnac/pvmRRt9VJeZPnRRiSwiyBdbDwAkopkywTW1pbqN+rJECSFl2Wa2Y9tlar5desWcMzUa9IAOldoOOojmcwMDCAiCsG/bKw8FnrGnd8OBMAz1s1rlHXDJIB7cW9saCt1+s52f64JkiIxcXFVjqiApS1iAIcJ2RgWnr9MsVQEFitv+M4Aai2zEwVMgN/ax2LPp+0eMla5zRmGeVAH1EzctAHYKQC05IQmcFrN5UA4QhvDdAjrdwXSh9EP8AnSyR+Wt10v8+aDaN7Xd3jYAb8kc2bC4adozt/9ytN1Yg36hoRGQhs7hw15kAGB59eGMIKAtlUPQAatYbfcIMMAETjM+Dukw+z37gxMIM2fYv0QPnTCA3cH29JN14DIA488iAXhOh/I5/LEwgAOd6EnwPePyRY1Oq1QKMQ4H+SCbMPZN4z+vv7GUiQH7kBgtYhCHlECOLb6vQUTb5wlAxqEFkFWnvdFsoNj+KeTArgH5MOhoFBjP/p9rflHOdVqzT53D578LIJsscm2i6lC+Z3AvmBJn9auVaDAJBlmHn2ZRq6YgPZw2t8x7a1N/dpddD5XvpWCO1dC8TR6ydfNj72yF/Rnp1b6PfffC3LbiXJs+AdQ/9Qo4DlvXshCwX7XNNxzLSMA5366hyD+6Gzx8x5kWCnel2O/kebQFJPIRK5HgAdifB3TsCK0+THIoSlUkBAiGhhSCnxXC14WfkSsguriDQIXY/Ndg1cxzT5Jx8XZDYEP30fWqgd4O3h585axtaL/C3j9dQsU502TTrG9zxuLyeXC9bHpRI5lpX6jsZdE3AmJHqqDcOouQZMdsl9/ZjRaBrkCoDfNSxyFIAf6mLO9s2+A4DfJg/gfmEVpJCW23bh85lQyeVMkAAf/uYhuvf9X+PMCsvSH1fSzHrjyhwFtCOifEP1BJ198biRu+tulnoKl0UnGyZtPBZyO23pVCxD5uS4HyHCH8vazohSgxzHapkT+74HSUwzP/UaLXzvFZq6+gYG/UulBSZTAPwXCnnj8OGDnBGQz/f509NnDQD4Y2NrQBSwwW+xOOATecbp0ydJJQGwo6jXa+bJk28YOF9eG1IFMArGWv2NNw6ZmLtzuSLNzEyxxv/o6Bp6440jTBL09w/S/PwMRzRKTwCVBLBti2amp1B3su0cVWtlmp9boIsvvpiOHz9GIDn6+ob8arVk2LbjDw+PwX2sY07nvvTfrzTt2SP03ocfpu333ecBPF1tL7levyNp1xMSJMsKuJHBJElZqlH4i8BVGMOJKmc3sqBpOA/qC2A6LbtAJ3gN5UPAmZC84WhWGewJEqBQKFjFYpEXpZOTk15aX5JyQ6o5LjAtYB8ob5phLva8g4ODCKBiQFXudWu1OntmuD02Co6SflH3/gHnbhqLi4uIPI9cR8e1s8gSYc1WgP/h0y+E/XXau6X7fTfvoJD24Qh63fvI46QHRZxPw8LiYh7mv1mvq6yDPdM0/GKh0OjmHU66r453gW42wGqTAKjXatyz2+e23PPCfhDdGLqjDFokADoxSIAskhV4aTBJRW3e0iqfhQRIkwHBtSQD0o2DclpZf1RJADXKO60NLoQJQvWGKJfLnNa3Gu71cD9vNBptJADkiFAGZKSktZ36fRLxIrT5U818kxZTSUbeceVMyQRomZpGyXKJ+rcICuGHzeSHSoD0gqC7EPpgt3I8WfpI0rEqCbCa74AsU+nsWeOvL7ssb+T76c7/+4uJJEBM1H8sCdCrNsJ1lqJD2dSXQAA03SZHEWLcg48dpIfwPiK6MM6oPRzpF1VGECFAywSRwAvzNM10YdDUIvzkddFmcQQm63Ixgu4HEL7B92m9a1FlA7iKzT6A2FTwX1xAABmcVaBmAbDURqkMDFFkX/EJnDGA6Axym0Z9bprO7T0GpJDMQh9NXLuV7MFB3jyBFKjVaxgZOkyYe/nsca3a/Kw1/9Ih6t+5wbCHx9sur5MBEKflr0MepAFOva6rVy3Twouv0+Cuy8jMFzrkLXp9v/D14PXQcBumYzv+d/Y/aXz8639Pv3jT9fT+G7aDBNIyaeWsRMPwm8q72AvjW6mrD7iaI40b2PdH7txVT7BlNRmTAIgKjrlPVMSzekMeOwKB9MgPsgsAvPOkiyFBwPrqDtMLiDcJWmqTbsi8UJ9BXBH4riAlQBL6fodvwfEZx6y9etzYfuu6zBvqrI0PEgDkCHwBcC5HrseQAMhLqNUFwO8ZBkfwHzxmNFyDXB/6+zZ5hsESPQ41yDI9cnJE9vaL/AK096HBn/M5gv9H8SNJgEdfO03/8emDdO/7H1s1EiAKzEd5xqunjfnvHzCcPf8XP9uwL0DYoDfquaRJAsU9S0USqA3sV493HJCYPiLjWdIQc20+XyDja5+l6W1b6ZzXx0a6g4OjfqFQ9EAooB4zM1NGs9kggP6jo2swJ9Lc3JwxPz9rDAwM8vw7NzdD69df1MoEwH2xDCiVSubCwgyCk/hew8Njfj5f4E5Zrixac7PTbEwIomB4eJTn8UqlwibAKGOhWKR6rcaeBbgHov1h/ItMAJgYIntgcXGer5HL5WloaITNheu1uj87e47vi7+PjOC+RbCCkWOM8fSHrNw3PmTseOeD9N6HPsPBU6VSKfO+6YftXUsDznXqkyavE3ePpP2cThRxuGxpssbwQGhAjyshW0+C+mn7wFCdDc/z88hKwbuBtSyMPyHPgc/k5CQ8NWINpzE/or5RYL/O8xFrcRgGtwIw2cNILIpn5+aoxOth7ek19bHrgK2CIILedyT2IL0ZsNARgbIyWBaBfJGqHijYhbC/Tm0gzQOyyt/ikaLvsbmJ54EkybxuwXsijIIjO0SvwGr4ylQrVR6r5Qf7L2wN8RNkQSGf18aldLT81ej7pEfQqzom3cO2La+/r90/YzXuq9n1enpYuN0FAZRZ3SSRBJAsLjp+kl9AXM3iTCrSWiILCeC6LhuOJjHAAHOk7nQaI51WtvD3FxIJEOg+ljDIMJAipTjiJmA5kUXVOSsJMDg4yJqC5zEToCWJtJoAKPqf53kwC2rts3F/EAE9JgGQUglSLXFV0UsSAP0Di4a4d1+dTM/3e3AhaBZ2K8eTdcyJO14lwrCZwuJ7NYgwWZ75Y8eM/3n11Xmzb5je/FufbyZFysdkCawKCeC6LkxJeb2OhXulXEH0Oi/sBPCPDTNr9ydFfgh/i9io3pyTM5FR0BH165NhO8nXlm3KkkCQRQE6LiLmRRo4Q/3I/EHCAiLqJ89NMqg/PjpOkBaIkurBdSUYgc09S+6Eou8BVCJyFpvytr7mk4GEDGy0wgRAvcZkQnAt30fbcXtCkgjEBGdfQGLJcnxq1KixOGtMv3yCLz9+1SZyhsfILvbBP4Cjw3Edmw1ihUi86/uu70JdmBey3b4z9flpc27vYXPgis1kDYx0XCYNyFflf5ZOvvAyANSKNWenaGH/WRq97crWn9Pq2W37qufhmQOogyHmo9/9HD363S/Q7929m95+2QbWwccaRfc+gjQ0JRnA/R5Adhe7bElAwitBNQOWHjfhS4pst8wbv6i6pZAAus1xXo5LkHfLVJ6pBcuYfPGUecXuiZ60adLNBS5jklUwag2D5kt1v940/TqAfQb4TXL9QKLHR8CQ1yTbaJLNAL9B9rZNft72/IJNft7xCXI9/1w/kgT4p9fO0J88/RrtWUUSIArMx7Ptq01Z3vPfI2PPT1C1WuvwBYBOPhGPQ7EPDoFkyJrL+lyRNSjXV0GGAxwBl6Ym3NtxwIRBIhS+Jch+a1p9fUVj4szzdOSwR3233cJgupDMYV0tqJKIvRv7BQRF5yw5TrppH2PDGQgIsMHaBdfghKDAsE8MapAkMqGyJty6QQjiK8iRMXm3tPBoaw5sOzhTMIg2BsfXqmogJ0yQX2VJRxAezaa4e9L4PHvYyP/VFWw8+XvIAhgZoYWFBY62/VH2B0iT89HphwAVkwx84wK+ksiDboLEks5RpXaS6qSTBSCVHVQAFuCeL5JMTNug/r4+Gh0d5VtBjcC27Ug5H6n1Xi6XI01fxb4W72Xk/IQ+PjAwkF9cXKzV63Wrr68PaxzOQMC7gPcD78rZs5Mg+3Uep9YxumBrWt8AyYE9ifyns4RS5XbPF8aj1UgaB6URV+FLqJ4XeHcxBmbFQ2XWSZxPaq+A6r6+Imd2V2ux/FdsCzFJ0CILTD+fD4JYdcqWRlAtN9tB47HyIao8kQheNyanzlkI1lX9E3TqpHvP83mc2u7CCyZRmi2qrLEkAMAQWAhDVw4vTbcSI2kO2ZGFMgykJvIkl9bAAGEdx7H7+/tlGlgHAywnPjQSUtPU9K+066d9vxLGxDqToloulY3GIsr3fQBwHBWi/lOlnHC+NMaNApZVI+i0NtAFYLEoEEw5R4kJ2ZRUVlJn0D5fACj6HwIJR0dHW9oYIAEAoDka0hBq2yZlAoDoQqREGgmAxQkmKBkxrP7ENZIWjuHnHLXwCpUXgyuDnN16Y6T1Ld3vQ7JgSC1uyTHpXmO5x6mR+Hj+lUqlZ5sZnSgd1RvkfJAAMwcPGn9z4415a2AN3fHBTyeSADFp+itGAghZEZagQcCclAIC6Ayz3TAgmRatL/pKpHxHVPR/uG/pyBTgHOkLcOzkMczHtGFigwfTXgYGfDJz+RwdOnKIj0PUoG3ZdPjoYdp1zS6OMFQ/UrIHRr2uFy39kwfyxRJf9ZZlg7wGsgD6in0A5ttIALRpuVwmw1BAXWQimFbHDkglBTAH+NUKzb58nNxaCdoiNH71ZsqvWU+1WpVs0+YMDcAqSKdgLgTqI4bJ5ffgOky+NpBYnzlrzr58zBy6dguZxcHI1z0JHI+K4lc1o5PGj9XOAAiXZfa7B2hg2wjZ4+vEYjlbllrWsVH4UVjFQtH/xNc/Zrx44Nv0ofvuousnBskicqUBcNbrSjKA9elDu9ckFE9ljSB9I+RvuiaTspZbHs8JO/GZAN1edlXOA4HhQ4A8AVDVKchi1aQjz01ZV98xpv3uto1jiExsmgQV6nrTMOqewdH63uETRrPhE6AbzzOhtk+ugQh+EzH8ZPlssus7lgD4twqA3/H9vE0EuZ5/hh9ekjOpy6vz4HfORgPpjDFapHDWq1UfZt3/3/Ov0UP7SvSm932+p5kA2J8FilKdgS7BdyhSu7SMXV+wi889Sc097wLQHuELEG/cqz7rbsdnOV8EiXhkQFULMrvY6kATH+C+KmXEvgq2bQy580bzWyj3gyAA/GoVgQgBca67NojqqzIwAcURhshtY1y39Ux7L9SsCBupNpqyGcbf32Pljn/buP8jH/Fv/NVf5YwrmA7ncrn6akkDptWt199jH2xZlpWko592z7Ro5qxEAzpvLpeDekMq5iLLlhasKcDoxMhUXZxBeBS2AfMA8gwsAcXEj+CUsbExLt7c3BwIqUZUHxJmrZEEgKxbElkCfAZR83iPgakI7IGX61gLQw4TH0jiws9DWp+lPVOd79PAVlwjLRsg7fuoclwInns67aNzjE6mh7wO+if6uUo+CWURZFtovytiXOfk0zCBUKvV7WqtZuuUHcd40koJCZeBbVbrA2N27BORhbLan6S+uVqgO4gLZDrgmQ0ODhZAuoAMQPB3mOxarTKt5HMIG0Nn6dutcRyeAMHajxd//MHghgaTnRWACAaOrOyXvIlwd3d19OV5JM1AAohIH2iz8dtw7tw5mBG1aDAszjCByAlXMnKoSy+0yFeCBNABvdWOFSYBPM9rsARD6AMQWLKYeKYILIlaiIg2ssGU63RgXRJAMnMiEhU7rsgFf/ieOh37fJIAUPgYGRlpjcYAYKEJ30sSIM3wR7YZFihYmIhI3aUNXrDFk+Cd4GKCSGIQfFEaghoLTTYQkiTA+Pg4qzTU63Wk9fYMAE/rg2KStoeGhrDBQlS0D6OxfD6v1X/Trq/7fViTH2NMryLxdcaElTAI1607jpvau9f4+9278/bIBtr9a/87kQSA7n290ZFW2VMSQEb8Sm8YmIqFpYAAXltmu0Y0AHX0/YjydTSH2LCzCR9vwC2T3AbMSt1YRAkSKbhQxDESx2wbu0EqLCwsGEdPHDWu3HklA+DARATRS8eOH6NSuURX7LyCywdSAATAxvUb+b9ZbkdI/yDqMEr6x4ZBWi5nIKU/yoAYBEAul8NGsSMLAFICDMgrXgKYl3U06KV5MW+cKiXj5NOv0bqbN5Izvp7lBaIMR1GnABOCv6ORSiLj+NrUKXN2/ylzeNelZIbIEflQ4wiAJPkffuYGl4X9h6Kko1YKeMnyblKzSbPP76ehqy8ms39oRWWB8I6hXfKFvPE/vvgXNHnqIP3FO+/21/fZhmUYXRMAmep7gR78w0wC9KpJ602TXn521rp+9xCDnuAz665J0NVvuLQE6h86YSC5yAXA7xstUN81zADQ913A/ISlrm37ZG7b7NuWT47lU870/Zzt+46FrCTP6hMyEbVqtSNavFf1ukCuwyRTGNQP+GT2cGDMjH0bAqmKlk+T/J3Ph5+a4jkhvCNMSE39xmdfoJmxHW9INCMAACAASURBVHTlnj/rKQmQnGnSCeZjjrF81xp55h+psue9ANNXzBcg7tmqc0ahAMNWzwP4r66nBbnR8jXxvKbd19dPzce+TGM37qT5kW1ULpfINB0X8kHBvSAdlE1/GlJCBghy1/PxexiIR8BSkgnycvqvQoZEkjVx1zZf+l+G88X3W2t2XU+//v3n+TCs02ZmZn6k/QGyBvqF20/T5Jf92nSeK+ZrlEn2W52gT4HTRHoM6BIduu0QhQkxCaBk3kCCau3aNVxdEQzZQQLolksE3bH+S7j9UGYQlVJVAgA5fL6QERDMZ5zlyBja5OQk1RtaS1Sdx8TSmoMD/alh3lLqKC7KH3gC9um6hH6a7LZW4S+Qg6QkUhpRiWeIfhClHgKcAXu/rMoiaHeMb2GTezSNDigNAsAKVGzFLNEe+oLs6YGBfpqdm1/11kbfhBwPou7hcYCfq10IlYiQpswIngWpVyqVauEAA502X+06ZLlfLue48IKQ53STzQXAjpnaIKWv9ekw60TnxYSSFTgXWlguXhjR+VOjfzDgI6J5KSVS9HdoGoaAaSwEfd93hoeHeQCenZ0FINNKAwuTALKxdFhqnYchIqAR2Q79aA+TT1bwN3yfrCy+LgmA+2ChjYFNGMhETibCzyFRx08tc71eZwAWkexpAGwWmSF5Dx0S4HxFQWNhHSYBYM6MCXa5/UBtY0ECdBj2hPuOTlvpXheTJaKk4xYK+B6LR4wapVLJgiSSyO5gTwTHcVrGwBIc00k9VMuHwZsjhqVhIbDG4JbBoCB+lstlAyZNGPghS4JxYBkkAFdLLYdOuVfSl0JncM8yDuiMbVmPOf3cc+bH9+zJ5ccv9m/7wN9izDebDehXt/OREpyPWAj1lAQQRAOTjbIubVJAru9XOALPcgG0C7DcsziVvqWZndgM+ULedlmlS+94XEyN9FPlfkTqPr9uUm5HLKRALhgHXj1Al2y+hIaGh7hM8pjSYokOv3GYQBCAX5ifn6djJ44xKQA5XgD/9UY9Vve/kM9j0YZjoiOj8cqZBA3VDgIA14bxYFsWgGgx6OvrSvdIMiBvWXTqm98z1t96NXlOHkBIrFGxFtHgeVQ6fcxePDRNozfuhFFC5POMIwDiAHx5fC6fs1wkaPkeSBnVRJqxtguCABA19koLNL/3KI3edKXvFAqp67Cs7z+OZwLANEzbsejP/+bfkGM06O9+/q1+o1aDZi+i81Y9+r6beqzUOVh34dXV3XyvVDna5zaW7udBEpAHBkzs3/BP/s3Fpg7wsQ/jcSLEarswCYdFKc7F3xGUeeSYgZ8+EpX4u+Bn8A/H4c4mTeYmaKQxDQifPMNknX0A+pbhEuyNLcsna9tmgPgA9X3HIj+HCH6bMknyNF3XKuTzbFCMO1erVWZEu81EWY3nod5D7KKDoI1QtD5PASqoH5y4BOpLFRgJ9msWXkaTR+z1LGQCvPvvnqa11zxIF93465lJgCQz7yT5wPC8GYw1IHgMa+jph6lx1zvItfKRvgAiEr9tHRBuim7HaYxnju2ICH7bbDRABHcKgavZAJAEKhSKtGb6ZePUvikq3HUPuW6TiXrDsJCZ6GKcAJCvSwRAeghxCCL6n6IMmBuNhsWeQSvwkfMhyhzIoQQSRqo8kmyVNo8Ar0G5D6+1jWaVfvn5571N11/P+/hus6lXoGorckkBwqZmdifdPCkwSBfsltePw0mS7s9Efz4faXKM++N9TjIv1s0CkGUI720ZwOP9YHAEfDImJib497hM6LTANrU9gMNEqVFE7bERALZmzRre/0pJIFEOmpubPy/ZAMB64rJNpM59nDxN+Ln/KJEAqJsO+ZSmsS6VRXTbULYp7o1zojCFJCNeSF+ZQZJJ2wcbJPUDImxycmpFxq0L/aLhbARgVFhzVKvVulA+ccO4wzxkxS70isWULyQH1BbwrlMlDgxGJoDOwbovjnotSQDIxSQmPoDEaQYwWTIBcL9ms5mTcizz8/NYfbQY4LjJDUA4UnziXNR122QlSAARpQ9AQWujHiEHFJkGJ+uE5wAABYs1RI2rbRCV/pTWFiABQMLIRXwSAJskeRN3Hx0A9HxFQYMEQPKMJKFQB5AAeHa91LXUaQPcuwsSgFNAoyYkPCv0kzjGHIskCX5WKhUbiyCs/Ov1uo/Ndj6fB+jDj1VmJii/c2pC2gSqWx+1D2K8mZmZ6VoOCO+H7IuK11Nb94zSW5+dnbXWrl3LxEQv5XiSIm7UQjUajbz0poiLhEl7l5fz/Ylvfcv81NvelitMbPdv/eWPov9bbhPh0e1TbIwfAHcNx3FUIHU5xYGkHPwsWpt/oUtvSZkcGAKjr4hUaCYwWW7GMhGFrjX2AgTWPRaVsUwL1wdh3Lo+3rODhw+arOU/NBLInLNY/5LJLzY4x08eh2Y+bdu6rX0R6Pu0b/8+jvyHFwCA/5f2vcSEARvzkulbjmXU651RYflcjlOY+THFfJAFgDaTRsPKu8EyQNDpV7MA1MuACAAQIMGHjpuofxBkg1map6mXjtFF997MhoXhLANcP40AqM7P2HMvnyTTr5Ln52j0lp2xfSkLAQBPg0JfgdymyxrN6D8yuoRJL0hLAQW3TKNUKUvUc1n9uJcnN8+dodLrc/7a3Vdr9e8s90aUqWM5xvTiWeOvHvpTunLTKP3ZW2/x640GzFh7fr8sZbsQjuXX2oCkDvpN0Gv4n2e2wHIMQQy886svAPcAmDcYlMeX0zMM1vvzJQbhlwB3tuMIzuOclGDuDV5Oeb1A3sU3xE/8vZAnoxrEg+CvuKg8Glfgv3Gpgn/s+8v/bRAoDU6EMXzWCfe3XOQDxQtqiZ/43if8zTJ8/g5N8MaL09aay8e9dYOub6+QDA9MgX3TtIoi88dtNv1ava5lRq3bX4RjdLDKwYZK+dlyiYT3jOe1IsGjrs3EOAydBbDPLS2i9dncOdB2D34Tv+P4bn0xkurHwjamaXgBktv6gODL5fPmPf/jy3Tjj/97Gtmyh8rlii9lbHTaLIkEiAKulWt2SO9xeXKOkXvyHw3njnuolh+J9AUIjEfReZkzAXmAZuOfMJlZLlkr548guMGEDFBH9LAqLwjywrIMswh/naceosqd72QCI2jLpXFSZF9o4RPhtlNJB9mG3RIdOs8V8zz2OxjfkGSObIRApyUYhCRQi+/FnqHVRubD7zOdfZ80b/jN3/Tf9uEPIyiDz5mdnUXdG73KptWpx2odkya1qlOOtL2R7p4R9xKkAUBj7XlaqiqEyUKpKoH+K7IjW9XBG4e/YdG0HJlpXFB6Akhg1DQt2rBhPd8LnnxRmdi6GfW4RpS2ftxeDCA5AEcpS406yn589uzZnmYDILiur7gU/av2FfQrrEOltFqSmkNYYlYaBUslEDxX2R9+1EgAzAnAv5L6e9r7xesl00RQbaaMAJyDvpIkdx4Xoa5mviy9VBhll4gAyMI26nWq1SMtMXSGlh/aY1RQXBBdjvoOQGYeY08YW00iXy7kxlDr202ANeaITCQAbiIWcSx/gEEjCcTD9+EJAuA7JoKkly8rCeC6bk7KseiSAAAwk4xWdZhCdI6VkAOSDLsuQbG4uGiPj49z+lka+CcGP84AwSQt05PE84Dpo1OpVDKNHlkAWAEsc8qn7sulQ9icLxIAkyNIgJGRkdYovBLmVjpyMGLhksvy/NKMnZK0K9V3qBtTXJ1JVucY1Bt9EGOAHHNARGU1Ztbtj1HHCUAwNzw8zP2gVqsx2YkNTJYo8bhrJxk0y3OSyNDl1C3pXDWy5ugTT5iffeCBXN/GK/yb3/cRJgGiCKQkzVsJpOqOfUllYwLYYSICGWzYeMDo2rDsYJNZLpWx+eFcXZnRgt+zaPImgRrhssWNfZhXp6anzLn5Odp6yVY+7fSZ01REtOCaIL0ZcyIA95dfeZmuu/Y6BvflB+M+NhpzC8H5IAGmZqbIsRwaHx+nJrSSoa0fClAEAYCopUazGQ80QHLBtjBPdJoB1+tsRByVBdB1f/PJsGzTmPrWXhq/ehPl16zr9BsQoAKMGeV9GvUGmzt6CzM0v/8Ug5gDO9aRPTgaG/3P7UoGDA3bNr7w0/apPZU1j2hi02LCCEpPgOSwmA/1bwOkULPh+tVaZUUiLrtu19aJBs1+5xV/+Ip1fn5snfYcnHZfZNhAKurV43uNv3nkI/RjV2yjf737ah/kEjIA0s7v5feMlTJRFIDmge6gANtltDsySBlcDwBzCZzjeNA7ANmNczNCSovIXwgA97Yod/SyVnR78Lg932TYC7B3C3xHn5ESVDisUmNLcmbMYcqJGHsG3tEfBeAOEJ37eQCmy3+cRzAYGHMb42M+g+2sRoUNqQDjBQgPTF4C8sjIwbmQzgmAeID2wXmte/TyIaRc68hUzvSPHDO23rROG3TKWjzOAigWDYul5olKkH6DHFVENkog5QasWAwubGQuQH3FjZUHSoDzQpIs8GZpCesEdHfwLFvx90yXBLKkRrPRaMusNC2LJXZ8yCo22f9EC/TFbSzk3kN7JmvDpBwfl60iSYAbP/JpevsvPU5230RPSYAo4FoWdUlzf0meQ5jskv/4l42B226gcv8GzEc+VP/UDLROciGQvsVjBRBUqVSNboyBZdlUEjmfz1m16AACNuttNgNTIpS9v7/PqDz5JG26cpym115D8AXw/ej+mfTIosiHqHKsJAmgzKOG4yAjLn5/B8kjvDfCDJmMI08YuY+/zSpOrPP/5f5XfLmXx7oZ/gDFYjFV/qTHr8CqXE7H5yupIEm69ThPd+/EY0mQwqEdeBgMk5wJgGDKjgx1IVfJMszqulPxKOSgweX4M6qZABg44Rm1bt06lopE8E+5XO4IxEsLbFPbW4LiajR9EnmDPTBwGCkFJAPFpqenqVyp9rRPxemvY58IRQpMSWhffOKyAYApYF+kgv7CLLhjSlFJAMxwk5OT8N7MhBP1tAF6cLG090P3/cQeEHhoFrl0PCchix25/kmSqYkiAtRsAEgC9Q/0cwbKP7eP+l7EZf3EmTuXyuUckvB+mNpMrW+acodaL0lmcsB5lkwAMbE4AIwxeHQL1IiH4MelimUhAcLGwFNTU4gAjvUEaC3ccjnomTM4FPXQzycJICZlbRChUqnw5IPzkkgACfqH2WG8LBKgwkCWZj4bbq8wCZAEwAqDH6S8agMDUsMNk5XU18QAqsrCqFHYiMRvYtayOo0pe/2CB7exLMghyWuvBAmgW27diUteL4kESHsPVXKmSxKgjaWNqmPaRC3PEWQcE5PoWzCGWk0SAIOp7/tI86NTp04BpPW3bt3qQZplaGgIzDMvzHSfo3pcmv6nPFYlQ+fm5hCIuGxztTTySV0UH3r0UfPh97wnN7B5l3/jz/05S8BFZTOlRc8jsgJyWt22l2wPob2PuEmOdKrVamaxLwDQEMldrVV9FUiW52maAvPhaRIGcrOUy+WwGI+sE8Y0RFG/fvh12r51OxuLvfraq7Rzx84OsH//q/tpzdgaQsYJPrVajWbnZmlwYJC9AHC+bdkchSSy7joMfnEeDIDRHetw0oz7ICiYPGjFBqCjEm3SMgMmMzYLoJu+zueACHAbxrnn99GG3dcTRIpcqErJ1a8wHQ6Af9/w6xVaeOUE+Y0K+eTQ8FWbyOyPNv4NlymcBZAk/xMAUUH0P+BBEEyyf+PvTs4xq9Wa0WyuqhVJpmZGfb1alaaf32eN7drpmv39mc4PH4yMDICDIEm+9eI/GZ/85ifp56+/gd5zxaVIgfcowNoDkB1Yt5CSCcBzEbE+PR1Esy+U+A8cBc++10JShsF2cWcR6V4yCpT34W+Bt1tEurfAdqVLVwG4k2/yekGJcgewzhRAoFrBUescLCyj1w2i/oIA1omMNWMcbCWj29VId4jVMcCOaHiAw1YAuHN0PEfIB9fEJ7AOYYdT7fXPsh7QBXrybMmmE98/bV11x5pUEkCCKmnzgQU/ILGuRJ8EuA7SF03QYHC40wA+eCYWv9g4N8hviNBziWjHZA376IYH6I91LNbY6CIyKrabx+Tk81ajVkttv6zXFgbQrG2tnos2PVFqmD/5ycfpwQ9+n+VrussEABDeOe0kAOj8jIQ8bOvEgAToMxpPfI3W3HgpzQ9vpRo8bdwwCRC9DpF1i/N80W03dDDHCYzWAfQHW+NOc+OAjAjqLrMYRkvHjNnnXyHr3vsIfE69XkPySqaxIcpQebUzAdQ20AmiCNbLS0SA9f9eatvzx+ntn/iEu+P++7Hm4P1UtVr1KpVKT7OqdZ/rSh8n5EYis7B17p12fhpJoN6jmyhSnB+3f9SRFxKZBKxNn6bPHtUeYU8AgP9YFyNjNU6aOUnCKOoewB4w9kjFBPRtjENRstjAoizLsqU/pbwe9oALi6WWdK3Os007RscgGNdIwgOEUge8MVP3pcA5isUisqjZvP1HgQRII0l0sQe0MzBNjPq66h04J0l2u1ypOpBvi+sHaUTAP1dJIPW9SOr7wCGBeWb1dEh7L+O+L5UruWaz2VOCAYEOgwMDLaxbVzIcYxjqD6wXGGpmEiANFNJtJLw0ODbGmBZSDk5SukxrAddo2AMDA0ivAQiHyIE2hjJuMsLgLk1No8qsOwDITACO8mk2WSOzr6+PJV8xyEgmXLotSO8F3XZKO05o0OWGhoZ4swMZFs/zEOXPprtygEd9UCgQL1GbKXQMySLHMcdxZVGjsNMAWF1NPnkvtKGQneHUtDiCQpVEOt8kALJRwJL1Ug4orR/I77OSAGnvc9JCUk2tDJviVqvV1Pqn3Rt1ykLGIYJIvIerTgKgj7788sv2Sy+9RJs2bYIzPaK4veeee858xzvege6QmVyTz1RnQY1jQyQAopYTZcF0+lRaSrG6qH7185+3vvS+9zlD2272r3/Pn8WRAB1p/eFysE4+sjUtE0a1XYMcKkAPzXmotMCslI2ka4hgb2lccPQQpIAQNszCCz5r6aduxtOAICHtFmnQhnqapsk6vbZjM4gPwN0yLFosL9K2Le2yP2gnRPxPTU/RhnUb+GetWqNCscD/zaa9jGiSUa2yDFLkJ2c7HOUa6wEgz4K5L+QWIsyA4QPQBszrdKZMx/imuThL0/vO0IY7r6NypcwZB5AdwOIYYKy7OEPzL58iw/Bo4LIJMgdGyMzltO+iRwAYlHOcSGc3mRVpw6nLIKNcQfR/6n5Ku3wrcaCsc31uypx76bix9o7run6/AGQB8240a/5DX/kLY+/pI/Tei66m3UPjxDpyLfn/JQkZBtIDSZhWdDsN9gWyMeNjTDsFALoE3JcAehNgvgDXj/9gytywa8ItOtDRXopwF0HfAeCvyFCsRFt2c02OsoZucEhqpZtr/bCf871vLVjX3jrkwsw36SNBejCoSe3GOurwpQpkf0wmL5l08qlSLvtRklQgDtgLpovnkTb2x9VJ+qOlkRppz9eGz5qmZGjatdTvQVRAKyfQpVv64H1//OiU+SffOEg/9itf75IEsKxm04skAZLA42CsbScPXLdp4xkjmn7DVetods3lkXJASRkGsnbLjZJX5pK2iP+2dlVI5EBmEh71BcN67LOUe9ObqVJcS6XSIllW9HwT9wyDdU67F0GUtNJy65jWh2QbJJE56jVE4Az7D5pP/jvT+dafmJc98KD71r/+bzQ6OsoBPWkec2llupC/FwFxWGd2NQeneQeKLH/2mEhrh26C83DNuD2cbuASriH8JjmwNK2c6vdRJAAyX7FeTcIhdPeU8l7CIBZR8/DqgM9BZ1qtOFj1BpDnl8sVSFutui8A7p+EB6Tt7dS2/lEkAWT/Bc4YFZ8n3i9tH1S0J0gAXd9UbERxTpxyQ5ppbZgIULMB8A4M9PfR9Mxsllfqh/rYkBQQZyklYcjSHxVEwHLXYlkbrhfyQ7Zlef39fa1sHGB16H9J431UBkpmEiDLwJHWMBigsE9DodVI2bQIZPW6QpOfU9miBv44AC2J0RWDZ06nYywuLpoA4AEihe8P4B166xw+yOmnTATx77h2lvShpAUgiEhEIJ8+fRoTqn/RRRfBoBhAJGtfpQUgqyYxYMeEIQ4Y4lQQDOXKEoUtyAYQQFoTPsqvU4demaJGab0n9WMAUlhAqew/orBBxJwPEkAHWFfrk3Z80oJJZR7DJECUHmO4HdPujeN1F2wrIcuVNn6p34O0/MIXvmDdfffdNDMzw4u+Xbt2uY8++qh12223uf39/cshAZjcSJJQExG5kEWTeqptBulZ6qIeq8Muy4XmK5/8pPXoBz7gjF6227/23R9yhTFv2wZEADpaAHu3ZZbnqaACIu3zuXxLCqhUKkEup+nkAaTg0QTawPLctGwFdYMgo8PV8srIcJjGul7n5oaj9wwy5+bmGOAeHRllGR8Y+gIgBaG8edNmGhsbWzLF9nyq1WsEg2An59Da8bVMNiHyHyV3PRfR6YkEgGM7zHXU4kyAlUrAC6BY7OM0azkuBoCZ1wLll/uMYs/3yYDe8+lvfI8mrt9OXrGfmo0mefUqzb9ygqheJp9sGr5qI5n9w5mLoRIAUfI/uGCcV4C8GTJN7Bzau4o0+sxlWO0TDMP0HdtuvY/VM8fMxcOLxprbrkgFCdSyShNnbDQe+c5DxuPf/wrdsO4S+vdvu97PGZ5hQ3IFujMr+Nn/rbPW+DUbvbWDCVJWK3j/bi/9f0iApZZ75ZtnrfFrN3gTg3rgj670muf7Vi6fB4jIMf2Q5kN4eLhPIvwfgLcOSBb1vEEgeBkzogHce9CrSVuUp3Qwtlqwbc5eSDq05VkgpI0wjkuvgpbZsJRslybDyFBAwE0ECfDRHxwyH3mtSW/6hc92RQJACqbRwL4iPDwYiKKPlA9E/cJAvgqil775bdp8WZGmJ66DtA+q1zae6YDSywXIpSY+yppEZqhlQSZDsVg0Ks8+R1u3Ep1df0tkJkPaWBN1v/C70mg2ID+hnV2eds+o7+V8qfueBs81Z9dq9Sade9XI//W10BimXzl8uDEwNoYsD94wT09PQ7LvR04SCO+fAAG7WjzoAPe4Psa3qIAWSUJg3QtCRgYN8hpPM1MtLlgS618dCVM8XwGG2lmjcsMkANpzdGyM4AGTRB6lZVBE9W3RjthTsQ48ig1sJxyUqKoiCLUCBADR5NQUeNVuXquOc8LgX9JFk4JZdfZ28to/qiSA0OfnTI9wO3bzfuoGD8t7qfLc4funkQD87ijzaNgguK+vD15cNL+w0Lq0CA5e0XmgJ50840Vs2/b6+4otQFyoh6QqjkhfE4HFtl5QdekTsVSLPC5jkflwvWccpKcKj51Wmmou57jFQuANIklXlBW/RxGVwF5EBkDbfJOZBADYVa/Xu05hkw0FuQLHcZipkV4DIt2eQQ8ROd/6GfhkIX2Q16ath1CpVPITExPcRDCDCUcgx5EAOhOozkMF+BgXgZzEwmaN2I4ri4xAfuGFFzgCGRrSfX19/ksvvWT8xE/8BAD0WNZaXlMwmFppYVHlyEoCxKXT6bR33DH1ej2vI4mUdg/VFDbtWHxfrVaRAoj0Ve6D6Jrn09BqYGAgJwyvufgiojkW5Enrh0lAvbqYUt/DcrmMrI1UOSYdQvGHiQT44he/aN11110EHVOAzFdccYX7yCOP4G9uoVBIfQ/j+puOXic2eJAjkp4EkOSyLGvZmo06fhzyGe39u7+zvvrBDzrjV+zxrn7g33hRQDqPuz750JmHJA+P53p8oM7r2HaMMAYWGryu3dffx9/jvtAOtm27Ze4avrhOSrs8J1xPGB8jMjzKFBkh46g+shxOnz2N8YNGh0cJZk6QVHnlwCsMuG9av4leP/I6j+ebNmxiwAXSPwBe8TMwf2qw5jq+swwTevRGpVqNBYUQsQ5AH+aYeo3pB9G0igwQxhPcH7r3cWbAetfWOsp0mg06+9wrNHbNxTT14nEyjCYNbEfU/zCZ+YLWRcIHqeB+HPgTBszD15DvJKL/hblkV2VZzZOiSI3Jp39gDV9zkZ8bXpNK+EvpH6Tb7z36PeNLX/84OYZPv73nFnrzxeMIaiDo/0dprve6ngefOWMVd17kbxrtNLvu9b16eb3/QwIstebRcznTff2Yse0WPV+AHGTiUuRvBNBpwgsAKSLICsAYG5UFADmdJjJju3zATAJk0PFX5cS6vGXrNI56IvLdGGQJdWszFhZrQSwSBPHhLbkWtJcmjtyAx8Jv/uPLRnniGrpyzx/3mgRABD0HckW1TXg+Dsx1YcqYMybOPEeHD/nUfzuM5JExFvj8yI8OCbBcSSDcS46vKBf7h0QAqZg3WCwImRaex8EdQ81Zo/Htb5C750EhCVSH30zqeLxUP8eq1RrqGr9Dl7/RqNvd9nPdvrpEAljoYkaoTGrfZVnXYF2BjMtgT2/+7R2Wc/I54y1//ueNy3/u5+yxsbHAu0lzP6FbzgvpuLT9V1JZ0YZpwUE4X8i+tCKUgRmI81ipj4lBzkwJsEEJFOnIAsftz7KQALgn9hl493UDD3FOOJoWwS0jI8PAPxg3CqtCyLaUagQgCjgWxzBixx2cI70P1KhiGTgZ9jQIaefzLbFmPn36DLk9UgDUlQLCvZNAaZ29nWwz1GtgYMDB/gMfBJz29fX11ujgPL2YwCGAV0T1d+BBSQoU4SKjb+FvWWSBRCZMR9/XAYi5f4r9c5gEwHdDQ4McPFWuVEjtNyshT3OeHh9Ab39woL+NJEa/R4aFTqwF8Gdg0Rgg5Vgo66KOifg+VMcWmSK8DFtzthI0hyVXrAILrofnjLGLPyJTGr9gry5IR1YqgPE5Av3wPEEsosioO9YKxWKRg1nQh4FH5nI5Jn8VuVoeC0qlUgcmlJkEyOKuntQpxOSHxVri2kQE0Qfh84bBURaoKF5asK6oPP7hXmFTYPwtIROAz0EGwnI6bxIJkASgZmUM48qIhw3wERHIk5OT5s/NxwAAIABJREFUIELoqquucr/85S9bu3fvTgUf0XkREJVVAkgtT1IbRA2SK0ECNBqNvFw0ppkjL+d5h89tNBo2pKggSSW/gx697/upIHjK+5FTo2/FsS3+S1rRyUWGHOywuAMRJs/FzyRZkzTdyKSFggriq8bMpVIJGSiJ9dfN9slCAoyNjUlzK2TCeE6MjEeW5y/9KNDwSQtULKwPHDhgv/rqqxydjQ+IACxI9+zZ04yT4dIpi5CUSTTtEuCHI70pZmZmPNu2e0ICYCJJ2hDIjcwLH/2o9fjv/I4zce193hX3/24kCaAC5izfIDbFOtI7Om2lHiOBA0Qu4z5O3uGZtlatQbLXg9QNdKKj5iAA+Yjg18kGw8SEiRfXwngaN74B+fd8DzJHXEzo+1++43LWMJXvKzIBkAUAg19I/Rw9dpTlftZPrKd6veHZlmXYtkMAnkEkeE2PTX/z+Rz06GMDTOEBgAyDaq2mhwUIg94oQ2D0a2i9rxQJ4DbdYE1kEFnVCs3sPUCmbdHAjkuI+oaydoO243UIAJyQlAWATTKS5Gr16g9VRE1UnbxyiaZ/cMAau/FKN4lUAWCFfl6pl+mzX/lL45XJY/QzN1xLv3bbFX69WkWq+6oaAB95/qxlbbvYv3ispvWOLqvT9PBkRr5Ms0MOKByxzRpHAf7AgS9xRZCbTn6phRVteCzlqPHABZUX0brrLx7XYForzG8hq6OuO5bbLPNli9743qR19R1jWpkoOsQsgGpEgsLkF+WrVCoIf+4gpmTkqw7QFVfPrCQAsgBcZOamNFxrH5hwnBkQEIGndcQnyS8gzceGPXEiyI2G69o//YlnacMNP0Obb/hA1yQAvEKBO6rFZq0+M/BbCVcnClTHeOQ4DoPdzmMPkXX7nVTtg5xOiSzL7iABgPFE6fSr9+o2GwCkp2O3m8tHyfFgcYp1AgYsvKNqNoP7+CM0cuMVNDd4CfdZy1rK2EruLlEZFIYBvz9gAvLcbuuW5R2X8wvqKeVv5fl4vigTnjGqLqRfYMLSIn/MFz5mOo/8mrn2hpu8n3z0EX90dJTbC31iZmYGXn9dRcxnqcNqH5tVHjdUPsiJWFFRzOF6YI2OfSHmAayFk1QIMOdIfCINREP5WV6z3i7bmVV7X4DqqR5xSc8HQDXaQ+JBk5OTXpR5rYyaDabMYPmQBtoKaaq2sSmKCIBiEBgW4AECUOQiT05OIfhm2d0rCwGAmyXtn7G3T9vbyQKLTADgbTyvwuzYsqzaagR8LLvRUi6A/iDULzrGF/Gd1jsmb9MNthf1nHRJAF4oCm+sqKqOjY5iv1iPy+7phTTNSj+jpOuH3wn0a7zT2IuDpEuTGUvDmHTkmJOuIQPeMdyEcSDgh67rsrcRAH/5T5CTrWpHjcPACYA5CO8/4A5NFfNS/UwkjhfVBzKTAFnYw7gH1w1bpl6LAR3HsRYWFkwJ/GKhgIEpPOgnZAJwSle3qcCyPFmi4NU6dJOSFtWekgS499576cyZM0wC7Ny5k0mAe+65x4U5ahKQ1c2AFS5HFimWNC+GbgeTZrOZw6IR50eRQd1eN+08vMT5fB4Rsy0SAFHYRLQsEiDtvjzwC6BA/o7/xmSWJa0y7fnLgSSuPPJeaiZABhIAmUCRetvyfhhco+4dHhTn5+eN0dFRGdXhw5ujWCwmpW21vksqg4z4TQJO5AJ2cXERPiN04sQJLIrZE2DDhg2I+GLjq7QFdcJ4mUpYikgeR8pSnTt3zs/lcl2lUKt9Ik13VET82EiNff6//lf7qT/4A3vDDQ94O378twC8SHBcLp4j/QBE5HyvJYJa94IUUDFfNAyLZdioUsYm24qUK5LPIKLsia8kyA0cUK/VAx9U5QOSFf9DpDT6x9DQEINpe/ftZRIAGQD4YFIH8H/4jcO087Kd/DfZZ2Cx2mg2fETzY4Eg9fxh4iiM0CINgCH/gwhLJO9FyRLFVQpSQCiX4zhtUkCNRpNqtSrr8+uMUbrHeK4bjJ8CVod57fwLR8n3GzSxaytNvXiE1t91E2dOdPMetYP/DTsp9iCOABB93UT0v+smDlu61V6145JIjdr0GXNu3xlj4o5rO8BYgG0grvK5vP/FZz/D0j+3rNtG//7tN1K/zZ5OvmUYHVIrK12xYzOIIj9hbL1pbSqoulJlYeAeEhtCaqX1M9ChjwRngQxYuRwQ6uAAz5ODBRD24HcVbIc0Q4YOL3Xxm/W6ByAc9xORxxwQ4zabkGpqka9RYC9AaADcMFZo1uu+gSikwKQBmpb8lmIMAjmQBp6ktf33vzlvXXXriJuz04eTOHBajJMG/GDzuRzZTkD2NhsN+Id0RFVz1As8vGICgBi9Wcp+av0uaJnWMIX2rdfYeyXyWTODs7T4xjidKD3E7e448JnmvoHNI8sNRTQiyJl6tRpLniRlTaTJGMWRBJ7v22/5m6/Srff/Jxq95E6Q0tRoNL0sUeuBHFAn8W6aAWnjRUjnRUXye5D3yxeMNdP7jFN7T1PhnrdwK5VKpQ4AHVJCAJ6lwbSIwu8g/7MA5ZL9lYbA4Uck/WLwdwTmwBAcS0CYFqvHNt2GPdA/QOOTL9LxfdNUvOvuyDrEvUdR5EnU37LULe2d1f1ezYzAxL4E/LdfoSX11KhQ7j+ttQ2vST/77W83N+3aBc8EHnCEEWlX61nd8p6P47KC5eEyZskkwLqe17+VSioajXcFAZ/lcjmVeEGwozTOleUTQV6p+zu1PtL7r9uAIADwiOiVe/GkPpMW/KbbF8L1FBnZzvDwcJsJKCRi4Q2QRgAn3TcseaJTRglOSqxAyepluSbsTZGwFEx5S4EHuLZKFAnTY3hP8m0hN91sNusim7ql3qFTpgvxmCRfCtG/tdVPhOxKItEWbgOBabbJEmUhAZLaFCA5+gHe5SQssFKpOvUEM+IL8bmFCQBBSkI6Gaa3rSyouDFFGDojaDU+gx7sNQwWE/yX0ogEtB3GVBl0ooL/yLbHR3k3MzW13B5ACWdxcRF79hb2KPxMQDSwp2rUhTOTAGg0dFi58I0CHGWEp7yhCqChooVCgVM1MtU0dDCAZwy0uVyOgZ04CRbZCDLNQ4mQ5o6y3E1MtyRAVN1BsCR0ho6oQ9QFG4Uf/OAH5sGDB2lkZISjc9ARMFjffffdiRHIvQLkhS8Dp3jiZUqKwk4DFbvtExcSCYAobGQYWpaVvrPttsIx5+lI7KinppEAusXrIhNAWzNSpwyqN0i9XvdKpVKsMbE62IoI+sS1Wdp7guvZtu186UtfsvDeXX755bRu3Trk12KBxanfyyEbdaTL1AgUtBdSYfP5fFebJmwssADEpi2p7mDasegGAYBjv/PhD9vf/MM/tC+65T3e9j2/yn1fRG8yUKKmwoefKUB0z+V26sk7w9nmEI9xm2h/KywFBOAiyrOgbVOSz1lpxsTCxBgEgEzxxyWADAYTu2mw9v/xk8c5hQ/js2M7tH3bdjp89DBZpkUXb76YFwAnTp4gz/dobHiMcnk2N8PiuhWsihrl8nksFFPbyDKREohMB5fJA513SD0GJAAWJ8LHhr8SG0hCgkQvsgB81zO8wCCxBf7jPs3ps1R6/Qz1X7qe7NG1WC/Q6ae+R+tvuZyadtAuOh+YJDtOe4RmGhgSB5ZLiadypfxDFf0v2ynN32DyW3utocvG/PzajYE5hucbAP/RV1848l2W/ilaFv32vTfT7s2jMF41oE0LAqpX76zOM5XHnJ63zYV9p4zLblurFUWe5dqdY1N+ybpWgvZ4BRDVixdagvfBS8Ib/Tij2bhMgOWUL3wuXignl2N5BbUcYRBdRvpzMEyj4aJjM/gPTfiEKHPdsupIHx345llr+JqN/vqh9HFfaDEvDYiiICCqfCKzkM9D6iaQZRSZeI7VLg2D79JkhfA9CIQWUaM8VzEQ8g/LcdBukZlk/D02j9jbWRaP781aLdYLwHYc9tIWGv88XidlPiRF+qfVMc74V9TNcHI5rOPb3isOMrAs65b/9hl64FeeISs/EmnCm9Q3ENEPsB9Av8J3BW1pIQuA6aq2uSqQjSEKg+eBKXAf+Y99iYZuupoWhrfgGL9arSAToK3s7e2IRByOSOeugnOEwqyvKwmEsTTJU04GEEASB4kNYQlb2UaIrkWSSl9fP+W8OuWf+hyV7n0PfA06JI3i2hVtyiOQ0m5CaQf3bq0TcC8emYQvQOYFge5LrxzXbpYcT4AFBtvBszc/9zOms/+z5i2/+7vubb//+wakdnHJ1czu7qKqyzplOXswHfBJFk5kA2h7kwmZ5ki9dLXCMlqag10MA2tcHqN5voHps8hAwznlcjkW99HZ58j7ygwEFdeBmgfmgoGBARmtjjJE7oF0/Oh0HmoU2aHuheU1gMksLCy2BbAsvYPBb9FhA0ulyJoFgDPRP5RIaMaAZTZf+Hdxp9YxKmDseRzT1ZKbxRoc+2wQE8ESyEegW5Z4BZ3mXbVjknwpMD7hXxa1jCSJobhKqdJDvSQAcL8spB6Pt4ulPJ75qj2ALm4Ufh9kcHjYDBjtKtRj2tYFul4kaf6x8j2LktoJVwvzcLPZtBH5H5baDR+LgEGh8d9GEMSRBTgW7zrGGuBNCABXx0uRGdEx/ndDAiDaFfpVsesIqQcnN4eS5cLCEqB1DYthTeOZqL4hTNptKX2BwQiLBLXSaX1KV08v7Tq9JAFaonxLozEefls7h4PCBEuJdCU6efIkAyRr16714Q+A5wSALi6QrFfZCFkyAZaz4El6FpIEwAuysLAA8BKLD355pN6h+vKEX1i0Rfj6Sc7i8lgpSSVNrPD3HyYSIMsiMqn91YXP4uIiFgSJJIhMyeyFOTbKhT44Pj7OjG0aCZD2Toe/F0B47JgnMzAWFxft48eP0/79+xnsvfTSS/3t27d7/f39LF+WIaCzrQg6k1CYBEiLnMI4jJtEjeMyOglgkFzMi8V9sFYNKsLfqQujb/+H/2A/86d/al+y+33eljt/QY3+540c8HA2+Q7Fw3D93GCV2XTTwSCd5yc2ICAVEE3G0jncTyAFBIQ7SIuO1QINgILAbD7ufqIPm81G04fEj1g08QYIdWH5Zduic9PnaH5hnrZt2cZ6fvtf208b12+k4eFheu311zjaHuWBlMGOS3dwSmAD3SW0LYDkT7Pe9N0QUKKWD9fJOY6BQ3TMfyPr5gfKIcW+YtviA4bApXJp2VkAqtyPen93YZYW9h0n38zRyK4tcAbmr9EexuIszbw6SRO3XRWZDRAF+KvXxnDk+WmLWgNt18EwcFSn28S4otP1Eo8pFIvwcqDzkUmQSAQ0mzT5zEvWyK6tntk/aIBEWqjM0ee+8l+M186dop+58Vr6wM078L7zCCCjfwFeQhd9tXd/04uWcebFM+YVb1qz4iRA1AOVAHpcNHnsmIGBNEIOaNkdS7kAa93X623eWeI9Mn0ANKGJiM3aWWIefim8ke8JRogLmpDOajZjn9GxGcesHThuXHqbli+Agf4GwkJWF/I/IKJgBCx3rKhArVpt66fy+DQZIP4ePisabSDKEksCqM80ySyVFy3I0ghJ4SSQFWiH2EwG3DeNJIjrb6gTZ4eE6g9w7bW5qvmLn/0GPfAbz/PMFCW9E31dw8jnbRNew4q9jJpYgTmFl+cA5NW9YdgQGNeXUkBjpWPG3PP7yNxzP9+2VqtzpL1pLu2ZQDoYht8GiKtlDAB7ZMYEGvZpJLEq/YM9JOSIkJIfaPYi6iPwswOojX9xGWeNRgOgPDcH5P5AttJjD1Ph9jfRnDXEr6mO1Ea030GyyXL4GenNjdlHKLWtUqS8WlkyxqGvGrlPvt3q27jJf9/3v4e9LPcTnezi7CW8MM5YTgS8bkQ7AgzxXmWRP5Y4Tjd7NAn8Yy2sO59kIQFEQBHjI3KowvrbdV14NHKfSfJFQ5szSb4MHAr3iCEBcmvWrGHpPYk54DYYJzA+uJ7LEnvBWOEh048ZAByDvzUadR5fsU+SM3E3BADKt1y8RQSaMnuL6bxQKHDbIhPg2Wefpbm5Obrkkkv8a665hrPds3g6XBhv31Ipkt7DrO2YJDEUuzbk+cQxZ2fnjF5F5Kv9RpfUU8tXqVader3BWe4X0gfBXX3FwBRXfACqO3FAPDAcPBNV9UGXqNGRzUrrH5hjEf0PLz9IaqnBdSi/BPARKIg9FlQDhF8LxjcOk3McB4GU0ieA5YNEwH1btn6wFqp5c3NzOKdp20FQhCQ9wlkB3ZIAifrYcZOHMGCwUOE4x3qdjlatVnPj4+Ps0o5JAFr4uVyurrNoktcHAGTBObNe1wsrjClYvV7njASkfGJSgR58FjJCp75Jx6AjP/zwwxakUHbs2EETExPoKByBLAdwkfHQAWb1CgAOR2EDBI7SY1elQ5Zb7/D5ruvmZNTI3Nwc6p6pP4Svp5tmCRIABIDUIcR1EIVt23ZjtTMBxIIEqZmpKZyyvj3sA3ksfHBdXRIAi77lvn+yHhgT5MILA2C5XI7NBMja98SCMVYXX7xn2G2yZiIG8GPHjvmHDh0yQAq8973vxeJIO50wXD5MYMECMt5ZKpwKe/bsWcghxWYCSK+DpAwFjNdRkml4jzHhLi4utqGiT/3bf2s//5d/aW+96/3exW/62fB4A+NaMyqyXgDmPQGeZNsJczM20rUdWwBcbmBealkgo1m7P26DopoKp/UXtNPZc2dZ7ufiTRfjMRlY6IP0QEQ/wBIxyRPMgOETMTs7y5I/mMixkAZo3z8QmPBCYiF8T8j6oBL1hKh+qfsPmQZAfWnljv3e9w34JaDtVOIUUkCItOxGCghyP9jQGG1J0kEJvGqZ5l48ivBzGr72YjKLgaeG+skZRJPf2UsX3Xs7S97Bd1l3vq83kuV/5H3CIPmS/E8Zm8uumzN8YrFYZCmN1SYC0syOGwsz5swLh831d9zgf+E7Dxlf/8FX6Nb1l9Ifv/1GypucpRNp/JsWWZ3ScEEiSCA3I1Twg/9mwWghtQMZGmYegyh7mi8b/uHvnjUuu3Xcy9nL6OtdPlVF7iPTe7bSmQAMjsRkIsRF0qMJ1IytLpsk8rS0vrFYNenwc+esa+4Y1XrBJPgDoNr1fZYsw9pb3hyR+dBejpKoSiN2GYu3LIDgWmVhwLzR0Op8SaB8nDwPPARUwkPWUSfDQsc/IfzAkogtAO9ffv2M+RfPvEFv+cBjMHMFGcvSOxLww/kA4dWo9CD63zQaDQyg6a+KqpsvyXQVWAo2xJ5VLPZR/Ymv0tqrN9Lc2qu4KqXSIllWO4mbtR3SSIAoIhUERrCOSK5flDkvOi7mWfTj2hOP08SuzTQ1uMWHZFKazFJclgTaIoo8SXqvV8o4eEkSaCnaP6oc6nOy/8sW21o8TW//9Kf969/1Ln63IXUATXsJaPRyjLoQrtXtPkwnoh1zlQi+zIR16Ghh97LtspAAcffVVQQQ0d0I7NAa6+PuF0UCyKBIdV7C+Rq8Mt8Ga81arU61eo0adRACPoIaOahOd80ry5sGTqY9P7kGPnToEPwDjGuvvZZP+eIXv8hjFgiAffv2GVu2bPEvv/xyt1f7+bRyrdT3ce2Fvhnszdoz5JLK0Y3ZNcaBk6dOR+ySuqtxmDzCvh9X0u33wsOGJQ0WS2VklfSsbN3ViLMaooyAWZIsyeMJ+3TUv1wu411i4lmH4NTBAgcGBvJQxYkiwYKMP7JBTobBf7zri4uLQXAVFjbiHY/DDrH+Ab4gf4rMJxALQRSF+GCsAVxULpcxb/L4IccO9GXMt/V6nRUcMpMAOkY2MpI0Tmsb3wspCUsnhUI1ZUGDAqCRkdeoJMwWsi4O0iY4pJBIYzb5U0SVi/E8SKsql8vG4OBgK2p0tUkADDRzc3PWiRMnDJiSsqnk1q0cgTw6OspGFLKtRfoXA1/oIIIZ0waM415alQSQckDCi6DtFJ2+0+3AoJIAkIYyTfO8kgCO49QxWHVbn27OExHpkHLRfqbdLj7D5avVai0SAFk5CDrpdf3xTqoLKfk7Brf5+Xl7zZo1jBrVajUfkimO4zCYqkaLhM+XA6MSTcJR3Er9MIAmGihJcuvUqVPmG2+8YZw9e5aZ3G3btvlYJMEbIM37IOl560hoYXLGcXJcTMoEkGMfxoGkRU3Sojxq8/G13/kd+6WPftTe/pZf9y66+Sc7SABJlHbTt7Oeg8kR+vnSDBh1rZQhFWABPAbIbTZqnVkJuA+kXxCFoxvVwlrbrmu+fuR1Y9OGTVSulhnkxwSPiH/0S2j9H3jtAF26/VJM2PTKgVdY5mbLxVsC2Z8gQih2DVMoQAaI9ac7Puiu+L5ey6b7H9emSJRAGTkCX7wKgrjnKPwsJEBc1D/fG5rikP45NEmDOzeSNTwe+5gty6bpZ/bSxPXbyRoc9mv1mm+Z6XJraaCOvGEY3EEf8Mg3QXqsxAcgFsYIz1vWHjRz0aJALCn9k3Ny9Mz3HzW+/L1/ohHHon9178102+YRXqAm6f5HaawzMBgoefAQzHr5yMwTUi3CbDZYS4kNMiNpQicEP9vkWJSaCtLAODSVN0v7T9LluzeQYzY48CFzg3RxQhA9HJ9FlHTJuKjvLooRORRgrRc3pieBx6JOiZr13ZQxDshWr/XC03PWzltG3UIuVeUsOM00bR9Sdfl8sKkKsj2pXquxSRoUUqLKmkZIYH0K0F23E2UiARwHkWCRL3sMUB3pn4N6pRHY3fYx8awiPQ6anmf/9+dfo8ePWHTrz3+KQapm03MRdR9I0gTvLrASRNVDho59IzjgK97YOq5PAeDO5WyzUqm7qokwvAByubwxWJsyGs98k5p73snDC+5Xr9d8s21OwD7TMqJI9bj7pkkCcXaLafFmXed90AHXHdsizAflZ5+jS7YYdHrNdT6yGtJIgOgsgKBU8F7AHi8so4TvbBtyvvAoaCe7dOdKnXpHzKts4hz3LALzZwRIu775+B+YzrMfNi9790/67/3kJ3hN3+vs3ix1WI1jAUjhkwVE1QGys8qAqHUVgZIo06osUnpBAqj70LRgNGRRVKvVui44HznhGgbA8DbvAxmQhrbndYyQSMJ+IEgEDBQK2kUw43uZMP7kAKZarZZJogX3Wk6yA8oJ6ZKnnnoKgD9deeWVvK956KGH6K1vfatfKBRg2m08/fTT5jvf+U43SwDiarxXWe+RJH/bDaGS9Rzcv1KpWoulUk/A9qgMEuAoCFiOy3JX8Vkh8cRSvmKf609OncPckqkfZn0OCeuCDgJgYGAgB9xRB9BHHYBd4Po62LNuBhVwNIEHtwVGAq/GdgGB4mFpXfgXQboHhve664modkGGAS4OGTRgLGEyAL5tyNwxTVPNCsB9HQ60mJuby7TL1Rmoo9jRqMKnmQwjyj2ILnEB8mODgjQkc+3atSzxgsFxenoaA1HmPP20VDcF8E/sv4gERwQ6XpLzkQmAdvF93+nv74dxBR0/fhwRyHTkyBHjXe96FyJeO4yBObpOfHSBrqRGkCQAFg0wYlNNWeW9sOBEWXWMhroZMLohAZIivHXTLFF3vHzSwAplBwCbz+eXRUJ00wa675167V6RAI1GIy9NuldQv7M1wKkDHQbXarXqjI6OMj6EPohsAJAAYoEnU6oQNch+JiHAqDWhYREe4c0hUteDw5R7t/6Oxdmjjz5qbNy4EeA/S73kcrkgetaypC4sny8WhsIDUupB8mKxFZguF6b4CWBHTsbq31UCA7I3WEDIjJTJyUkvblxE/cR42jZx/tNv/pbjFAq+hejKQp5yfX2GYdtkWpZn5nLQQCb8NB2HCgMDpm8Ynmnbvvzuhb/9O2v///4H69If/21v0w3vaNskJ/kBdNPXk84BqIkw/Hwhz88HbYbocZNMF7I9ju2Y9cbSxgakstC15CBGy4HhY6aNDxttTs9MG5PnJvl5b9+ynQHzVw++Sjsu28Ha/wcPH+To/9m5WVpYXKCRoRHuJ+yFkCCvB2kWC2bAMVkAIAAaIACWE/2vNChIgL5iHySUujYFZqPfhGWiOz9NC/tPEFkFGtm1FchEcjfA5qk0T7P7T9Omu26gaqXKAc/hyKhGA9rH2Rao4Qh5rHEabtNAFNbKfXhzRRUYHa8qEbAkeSSiSbB2obnyDEv/vH7uLL3ruuvog7dt86v1OhI3tIw/Ec3MwL7w/sDAy6amCWB+L9r2yFTOXNx/2thx+wYq5Jq4pxY4t5x7J4GladftFqDl5RokygAogDYRqKsKWFu2baH+cdlNaeQF+wF4no9g7rR66H6fBljjOq9++6w1cOVGf+NwuhQc5H9yjgO5GyD/XAz0s2qtBkIAL37k88c7jbaJNWwOfM5ivRyi6otrImtAo7ES5XuiSICkjJEkaSGUM8lAOe65SdJOeBK0HcbyO/m8+cufeI6aF91Al9/9Rwh+StStR/BxIA3eXV+SIHZgao8+zd2aMfhisWCUn/oGbd5RpHPrb+KyBobx1JYdFuyNooHwpP6bBQwPCEkTmb8toFQH+FfvDyUumAOPTB+gUy+epMJdd8FEtMPguP2caK8E9ZgA7CeVhAEQzxmQUeRAlnrrvv+qTF9adoLj2Faj0XRp8mUj/9EbLawrf29mxs8Vi+cly163jr06DnhHAw2QsBZU76UTHAQQEhGqupI86vV1SIZe1V2MW+yttRyPoUqlkp+YmOCVJwJEsZ+LA9hUA9eAdMyl+h+E6xtF3oAEWLt2bRuIC0wEoJ+yZ5N7EyayLcti5QZI2yHC3gnM7ZcNtOriWEnPEdf41Kc+RW9+85tpw4YNTCp87GMfowceeAA4B56X8aUvfcl4z3veg6AyfFZ8DdbLftc+ZkZnv+MY7BORkZ8FM8PcjnN1MwikmsOZs5M9keCJk5GK8gfBugLvAJ4vyhtVT9RHYI50dnKKVV1W8xPOAkB5gDviJ7BFnWcDnATlTnsmwF3wSSMXZIZBOBNBEgCQrcf30yisAAAgAElEQVQeS34QmS9AeQRox2ZnCe/dlmm3lDXHWB4eIxGECDIAPgMIBA0TAbg3JPWwblONg1HHbkiASIkItSPogpE6MhtqJxOGCpbUJYPsCyKOu2RRANxCSz9Tily4w6skADogdOhWUw4IgN7MzIx17Ngx49ixYyw9gQhk/BsfH+csiW4WAFlebB09dukLgZdKGGW1bqGCn/hjeGBJe1lxjud5MK3hiRfZGDDzTkudS9L6GhwczCuTWQdgKwoPwgNZKehLrQkbJECxWGyl30jQVwVwZT3Ddc/S7hHHZu7TWZnquPLppmEus36RpwuAmQlDROFjEb1p0yawrP7g4CCb8srNKAY9MSkve6EiozlEahlQTGj68SIJ/hxHjhzxkRkAMg6pV7LwUSQCvhNRIsy4Y5DHf3N0IoAGYegmzw1fA6maqBv6IfrZuXPn/KGhIb6GvLbS5/hPuI9sFxz3yXe923jt4c8ve+F5xb/4f/yN193fssvEPTibi5HulV00CGDTUvXsGSDwfM+xHR/kQIIEklyQx0bThjogg//Q9hX6fLT/1f1MAkDbH58zZ88w6I//PvrGUdbUxyIfGQI4Dl0zbSGVz+UMmPtG4SmFfB7Rdcgi6FnDxpMADarX6mCrYu/Fkf8JMSxepURzLx5h6+ThXZeQWezXHhLgzjrz3F7aePetjIGGswG6AzGWQPGW/E+5DDkn7XJ1faBhUD8iQCsV1oZdrQ+yAQDsYbzCJu6hb/yD8eRLX6PbN1xGf/IvbiKbIFUURFSnzaFqmXPQHXbd2AijlarfG9M5c27fGeOy29b5/QWPde1X6l5pQHrafdNIAAgiccSQMFPkSD4YhGFZFKCqMpIQpACbd/C4LpTiouRj1DKlEQVRsjVB9HMQ1agt8CxumlZfHHZixjHLB04Yl902EfvSob960CTO5XwL8j+Y14KNXJCpAqP3QsFs1Dhbqm18whyKNWcSIN2Nhn4aGC/bPQnQx/NGfcKbuiTz3rSMhrTvo/poXP0xn/pECC6gt/3Pr9ElN/0ibbj2FwCwJYLULUA37YWI+B5Bh1iPyAwCtDP6Xb1eMwqFvJF3a5R/+gtUu/MBatpFmZHdUZ4g85jXHpAp4iwRnb1Qd/NIFxUVBALe4L6+olGsTFHl28+SseftkdJG6h3SAHV5bNCW8DwIlnW1GsbGTuRmJeusLwkEEiCQjTI/dpvlnP6Bcf9HP+rf+Eu/xAF/8FpD1GR3LX3hn4W5BURApVLRij5I27ulRfymtQjALZRJZ/+ddi2d73UCTNOuIwB4BtCRDV6pVBJVIhAVHMiVNVjTPitpGRUsqBIRsry6nhYA8/AP8x1kwvAPhICUFuoFqJ/WhlHfP/HEEwQJ7l27dvF4+5nPfIbuvPNOwv76jTfeoAMHDhj3338/PCfc1eov3dQj7Zyk7Jc09ZC4a6e9p+Hz0CdBAqTtC9Pqgu8TvCRY0hf4J+ZJrDORbZUkD4yxAGWDuTfIAsdx7F5KF+nUB7EF/f19PD4KQoLLjjKJzB6kBCfuhdM8HnHtLBlUwpe1Te45jgAAJgVpO1WeJ67e0jeTJXtEgCj6hKLkwB4vKvEBIgDhQghMxrgRJgNAYsEzFapjLa+ArJkAsmBJ7Ihks9JSg9JIgHDjqAa0aJj5+XkMQtxxo2RC1IjbMLuuW8a0jgkSQHgCMLjdCxKA07bFZlACjUr0PookHy4DeZ/73OeMsbEx9gRAlgRIEaRsgTXDc0p7KdLqmPZ9Vj12UT++bKiThpRYCJIZdlraDm9UfJ+9GXDNJEOg9oV03kaqY9TGQB24xcTbEYWOv1cqFWdwcBCTdYt9O3PmDPX39yMCgQejJNBXlKcj0lyyfhFtxKdEEQu4jypToJIOcWmmWSeouL7Qa0+GtD6nfo9B/eTJk/aTTz5pTExM8MLpqquu8h577DHzwQcfBLDQYrXjdO6z3E8eK1PkRMcwp6enjcOHD7MPwLlz51AGH1qJGzZs0JYDCpcvLVtKlgWTTrFYBEHKmQ5CDih2MxGVCfXpd/9U7vhXv2JuvecDEAAnz22Q16yT69bJawIYbJCPv7l1w/fk9+JvXpN8N/i37c5f8NdduafV94V5DW/kdDfi3TwPnOO6rlUsFMmwAvajUW+ABEJqvY9JMS1KxSCDLNti4iWpDAL8N8/NnCMxD9GGdRuoXCrT4aOHafu27Sz7A4Bq/4H9dPnOy9kAGNlaXM6m2xFxKzIYOhYwxULBrFSrHcCmbVkMGNYbjZ4RAMHY4pmIUlfSlnm8gaEtUgvjSIBEAqDZpNkXDhM1azR4xUayhsayP2LDoNnvHKCJazdTfs0EQd4JiYJYIC0HxEAkZzFfgP4MSyQs51pZK5Vzcm4+nzcXSoutyOas18h2fICfFvIF/7sHvmE88vRnaMTO0e/82M104/phRHIlSv/E3QsgInTamcDMoJuarezxR8NgdublSePSW9b6A0UvU0R31FU5dzfsYhosyqQha+I7x4uB4F+wzgkmcv5/RPMHKRL8k/9qWhZ7IHDsNED/JFfRiALjGhYbrCeD3TjOzuetRq0WOb5JaSdE17OGvmUZKI/0mOKEBMtioht1SCNcuFww1k4YT8s1kw5+d9q69o6RjjIx+O8j2SzH47esOrIh2DwNByzJ/xiIWFfqxv+N8qfp/McB+qivmJM7Wh19oV6rJQURobx+EqDP3wXynG39KSmaP0liiUmFFNPgcEW4DDFZEJhPC8LI7vaPfJ7ueMdHqLjuJr9ebyTK1WTV4pdlCgBrs42od13e2PL8ibXdmtPP09HXqtR3x24+rVqtcfup8jmqvExwbTxHXDudEGg0GwBglh0METWuBIRau5yQAPyMnOkbha9/hsr3vhf7CqQzRr+jbHZMHUbS3Y6l0qS42/PTzluSoEuWZwq8JVAvz7O+/9em/ehvmhvftNt//9Pf4BRZeK11k/WfVr4L6Xu8N2gEHQmeND+A5WZ593KvpNPG2OsvN2hR159QlkdGEXcTDBon4VSv1/Pj4+Nt48f8/DzW76mBiWo7CbULJgV830eAF2cK6BCZOu2tewwICOxnH3vsMePmm29mU+D9+/fTgw8+yBnukASanZ01QRIg62Sl8SbdcndzXJJCSJp6SNz9REZNqtSXNO5FaPvs3ByywZY9ByUZSkMOBksP7ImT+hTGZeElwGSU9AKEDv7c3DwtlkrLLqfuswobAqNcsvwYNwWelZj51MsMqiizZeGbYIczAEQ2UCYiO2kMl7JNnLmukG8YN4BLw5+yv7+f13YSgxSBPMAsgMVwJkLmTABcEA2Nm+IBxAG0YLQ1SACO0NFNf1MlR6QXADqFSE9pA1LViqORwBSFO5pOGdM650qQANK8oxV5FQRu8Hsq9N04dQydACBhrVaz4DqN7wFAHzp0yD969Khx3333wbSrQw4orU5Zv89KAmS5ftpCRzQMIpphDMx9oBckgO4CCouOoaEhDJKt+Fc8A5iyZomi1G2TJOJMTlIC8G97H+ImZl3Zo7TydSPHlHZN3e+xePzyl79sX3XVVSBfaN++ffSmN73Je/LJJ82dO3d669ata8pIOwnc9yJaAc9ienraBPB/6tQpDLysm7h582YsmOinfuqn8P7xBKub4hrOVMhCAvT19cEvpWsS4JM/8UDu5JNPmFe+89+5ay+/KxHk0pF5iHh+BnT6Tds0PNfDWNa1XEBU3wCIblqmmcvDRjYA2qURMEfwmpbRdFOjhGO1mMU9Ofq/Uq0Yi+VFBv3HRsboxOkTtHbNWlq/bj0dO3GMSosluuTiS2D6Q2enznImAMbuOJ1eaB1H1Qla+MgYqNfh8SwBRQMZDX4cOdB+LdYgzRQZDRKgv68faGXb4gH9G6RKFAmQJP/TnJ2ixVdP0cD2CbJH1wIF0X21O48rL9Dcyyfpontv4udbrlaWCZ7DT6GAlm1FVKTpQndfePXMpQwEPFgAe+VyqTeXjrsKgDTbpnPzZ+gzj/w1nS6fpZ+/+Tr6+eu34T0BOK0l/RO+PIJNsSABAJ1kTLuylSM6PuOY516eMi69dR0NOFWgql2TY61ABRE0iwsJUqwjarv9qXJkd7vkXCsniggEABMJzSbC6gMJOHEBbkciNmHrtq04aho8QkI0FKeamWZsxoQkdKC7v5w25DV4QDrYIAvQfs0YqYAXn561Lr15zO3LB1X3Ya7u+5xZF45oAtlUqdUMGwRgyHdJkBhs2CsIAQ/PQ2SfRvaHpGwFbiuiSImkNL8DGUkryAIAuh33j5MUiru2IGGMOPKF3z9kjGiGEYIAQP2jSBo8A0x2yFz7jS88Rfun8nTnL30J5Au6hhd0185PkC3DvgCdBveOzZF7aAr0chQTUeqNBpNXMLQ1a7VO7wTXbdoDA0HWmP3YQ2TffidVimuZlBb+A233SoqUl9k8KCP2ns0mDxVtdeklEaxK4sjWUtdPkOWFJHwulzPMxz5Pzu47ad7oj21j3SwA3TFE1hVqgpjze/3BFR0nx2RZctkhhxIEYBi1ecr953VAPOmDBw/S6LZtkFmNlbjsdZnP5/Ug1VGpVBL37TpR+svFN3oRmY92VDOOk9q1FwFpIlCU1+i68sxoJ+yZ08Br7PfUYLq4vbO6F5b1jcIkmOgN5Pu0uhuGVUypuntJrYtqHCQyVMwjR45Yr7/+Ou9HbrzxRnidcVRxLpdjc3ghsYJ21LjqhXtI3HuznMDhJDwJxJ/M+Aegjb5bq9V74gsQRwJEgdcd6/pAZgcKB8i25CwZnBeUr9YETgld4bNnJw13lZ55Lue4xUIhNhtMRPBztkJcD0sLPtfNoEJb4LmB+JL3EoQdB4aHJYAAvGclsXWJUdQJ/VMNzkdgKJT0h4aGEDzRkRWAdxfPtSsSAA8fV0zKBtCZgHAdbIZ0Nj1hQ2CkBtq2vay0OUi+yIE/Ldo8rkOFSYCZmRnopC0rZTGtXcBeB1ETyAg3zcXFRRNyQBigAUBv374dWQHehg0bOBMgavPRyyF4pUgA1A8LovCkF5o0mRxBGgzAePyuSwLgBatWq5Gbs+WQAKdPnwYYXe1lG8trJUkYdcNU6zif69SjGzkmnevqHIPn+PDDD9vQLMQC5MCBA3T77be7X/va1yxkBExMTEBns+crEzyLJ5980kbk/44dO/zLLruMoEcJ/fmPf/zj9NM//dOtLATdhV544d0NCaAbNSVMb1rmwB9/232509/6pnn1uz7kju/YnbgyhXEqJGiWEZXCUXkSbMM4HCBXegviqH7heq5ZyBdABPBOtlyCZIHF0XQ8XpIBmRfuB1jIiFmRfQAAm5BPvgUdXZ8oiizA8YjIsR3bODN5hsfaq6+8miMUQQa8+vqrdOXOK5FJQPv27+PFMr5bP7GeJYDchusjfjZc9kCaJbre+XwBkf4duvGICLIt2w9nASRdC/c1yGQCIem9SiYBmoiYb52fFP3vlRZobu8baH0a3rWFzEJR53VOPsYwaO7Zl2jjm28gw86xvJLuu9W5yLWpr1jEQqgjEqaXIFD4vlHmvCCoPPIsjm7u+ScISEcffPipf6DH9z1B9+3cQX+452a/0YA5sRdrpqpTFACWrmKoKv57WSC8zn2jjjkx65iTL58zLrt5gvpzPLf37BOup3phEfHOUpkAaOPAc7Fmi4viTSMgteoCw1omHBPmvKRn1I2mfFTBIEuDKHxkDjTr9SC3IWage+2ZM1bfzov8jcM1H+A/xjeA/9L4l0/0PKrCTDtFqornFXiIQQpziYiIz35AJHwMcA4CQXhbdAL4wkg47aEkRcXHSffE/T0uc0CWIelePOEhEl7IZaFu6LdxoBJnAfT1Gf/60WfoO8cbtOdffg1Gsz7M0i1rSQM/XH9o0Qtrio42iwOBA7lQy6xWQQC0z5GY0wCSY/xae+pZeuNAmQp33YNyC5K/vSxC/iaShAiXNY4QWO74H/aZ6bwv83Ac9R5k/RJLOdae+CqtuW4bTQ9cgnVZR7aF3Pf1cj0LDwOsvCQ3z5bsPf7IOS+pb+CWqtmx8Zl3W7nXvmjc80d/RG/+gz9gr7VCobASE2SPa7u8y4nIW+xNY3GEtGCmXuj5YywJ/COy751ElCrATQbjmUw1DM7KDZLd2sFv3WjptJYVOADmDwDsWhJSOu2N+wrQzxbSclyncIa9yCBCYCCntci1aajvQlaFzVmx30N0tdRgR/vE7akE8QOso+d72aR2xTMUknoIUheBTC7GXyZhBwYGvNOnTxvDw8MAiVPJlLRneD6/TwP6dYJSI9dCuRwA2Y53SchkQ5a89a6jvau1mr24uHxz4CgSQEbMx2GeKBMwSLz76L8iULvV54C3iD2Th/ao1+vWuemZVXlsSZkNsgBp2F0SpoL3EeNBmkG7IFHanlscAYB3ZHZ2NjMBgPqIoFAtSTY5PqEvyTFEZgVgbYGsgChz4q5IAKyrBYAaO0npvCxZJhmV4dUd3GWniGOYewGArgQJkNYugjUE8G8eOnSIU7XWr1/P4P+LL77IUdAjIyPM3GVhmrt9i1UdPhiylsvlRB0+3fugx6Jjq1HbqnyQ/F1o6IF9y5QJIFg2zLodRUobSOQJqPvIyIh8WfnPK00CxEkY6Uh1hSuq856mPS+hw545EyPturrfw7DnwIEDDvo+JLEgz4IFCn7ef//9AIK0zbZ074njRMaOefbsWWP//v2QA2Kj1507d3ImwM/+7M9CqoSj3cMLaWkYFJaKwoIQKbHyeF0SAIvfgYEBNrfC/aanp7XSzsSEzmPF/3rLW3OT3/2Oec1P/Yk7tv3WZBIgMGrHMd2j9kpjAwSFXj8E5VEWjYj9jkfVdJtsjIMPy+1AVsP3GQgMkRZGzsmxOTCDcga0tVmVw0AIpSQK1BtYJpy7fDxMBlPxE/r/69eup/E143woMgAQLb9963aaPjfNG4DBoUECV9J0ua0iP3FZADgY9YHPS/gDuR6Y/OADeQH5fdK1ou/emSnAJEB/f8uQCOehLvVanRqNJRIgjgDw6nWaf+EI+V6dhq7aTNbAcJbXKuVYg+a+d5DGr1hHhTXruyYBHGitWjb7hcTdcLlAUNR1owgAeZxY/JuuuyybotBtObqSXL9BH/vUh2ixPk/v3XgN3X37dn+4UO1K+idcrwjAkv1JepFt1U3HOTVnm6f3Thvbb1zjDxXqPdkwc4S5ZcVG4QFU95rNWONZWY8UEiDwgEF69jLHVWne1g2Ao6Pjn/ZcVCNenej0k3O2ufDyCWPH7YGcH9palWOSuHCpXEafbTOADZdF7nTU4CLEu8NnISqCPim6HoQKsgqiBu+0TIDWex0jv5QklRQH5qM8zUD+LXI+SSsTkz/NJkcbCvPuyPcDwLvlOOYfP/UC/dPBGXrLLzxMVn4UEgUwwo1p/yD5NJ+3I6P5QUHLSO/wM8PeGwpTXsjbJpD6dK2+vn4anDtMlee+T3T3fVT1barVqmRZncZ6wo+gwxsirc9iJQBepNFoet1KAqnje7IvAtrCtJpNaOBDxhCmfgNU+vazdMn2HJ0Zv4Zqtbqnzu04TjcLAMA+ljN4h0zDQDBE4jiIuU7h9qnXRIAqCQSz5zjiCeOWXFeaB79kOp9+lzm4ZRv9q0MHKUvgX9qzvtC/R2SnlOqIKmuaPrmulI8IbIkcS4R2dlckALAVdR8j6yACf7BPsTE+Yy+LOSopuE2tP+qFY5U9ewszx9+q1Sr78yHyFV/AGw1BmWnBStgHCSA+dT+DMmDfjADLsGyTKssqSYBwUBYCZPE3iW1wNC7zsxbwDpnFELiqBxVt8ypb7UwAzOWnTp2ynn/++bYUXhQNUcZ33323+/nPf9664447vLGxMZizprbhhfr+pZFn3WKGUrUjROyxLn8YjMfauVar2wuLi8tImQ5aOAo0jzMgR93Rr/EeAAQXktNQG2nzTlWzkERf9hZLZUTfr/hjXWkSII1cRQXxfMCGqc9SEgBSAkjiOpBXnZ6eZgKgG2WQNFIq3ODoZ4KYaalf4BiZFQDp8nw+35YV0C0JALkTlvuJi8IDiKrTI6DFprNRUc1WYKyACG5pbJB2nzgSoBdSKOeDBMBLuXfvXvuZZ54xrrnmGpgA08aNG/nBfvazn6Xdu3d7Q0NDPLmmTX5pbafzfVYzHp1rypcNP9OYb5V9x/G6i0UMYLVaLbIPL4ME8MGKr2QmQBIJgAk7jcVU2/9HgQQQ6ZwWtAqPHj2KhSCNjY35F198MQZfGBWtyHsQqCoE/4DF1ut1pEwakCMCcLtz505/+/bt/tjYGAy625A9jEnK36TeF6JNpEQab9qykACDg4P/P3lvAi1XdZ6J/uecqlN151nzdDULJCQZEJLFjDFxQrCTYLfdnbQztN+L8xInWUm6k34rq1/ar53EScd24uR1Esd2iJ+Ng40HMAgM2GDACLAkNA9oHu/VvbpD3ZqH89b3n71Lu06dYVfVFdh5tZYQqjrDPvvs8fv+//sQsdEQCaCOjQ/dcZc9vmeXecMH/7LcN3zjW0oCqG0ShIAVt8xiQf+9eaWA8rk8m+nE7bhRyBcQccMRSQBPBMCiBRLAIwAyxbl8zjhz9gwyBFg+ZunipaxJfe7COVqzag1rdYJ0OHTkEP8GPwAQBUHGv1ER+6gP00QmAcCO2uA33MswLSqyRJD7AVjQOAFw9Vy1/oNIAJSjVGRyxV3j+AQMliYuU/rNS9Sxcp4r/TPrH4NixTyN7z5OC++6uQkSwKC2tiSrUeisO2afCKiRAaqrHcztqZnUrIRi4iUBUN17/FV69HtfpHcsW0SfvG+rc3a8YoztG3eu29ZbdtXAW/v4AZZRkjOt3TH67EvTMfPC/glj+Q39ld7O1j0zwrIAoggCtbRRJAA5jiEMblveSTdjdivLGgUmh70BRJizdKWIII16ZoyF2YJpvvmjaWfLPXOqbV9G8fO9hBEwAEJEVsEIOKgMgRI7mFuhHeNzYtDzNqvNL28RBvTzukHIaNUUyXGMmG1L74man8LeqQ55w5mGhkGC2PCd43luMk3zs68eoUf2n6d3fehLlOxbCVCaPX1UeTnXVNBAIoWMeuXX5keuCpbfJwsGev0s31FHyJbLJcgRGUmzQs73vkMdN95AE13LoD1Ntp0oY9NeLOI891HicUhxsbxRy2u+ZsZ+lQSIkkxUo97xnDAH7r9ymC7sv0zJ228D4VJjdtxIFoBf2cNkefh416ak+plNIqD23raVzxcC/A5cPzxJ4MU+szhmZS7Th7//ferduBFruqbAlOgZ48fviAg9aN4bBGnZR5EE8mmx/0Of9tszYi2CftQoqBslp6HIGBchNyK09aE1HprlIQxMIUUSGHwqQfi2tjaeg+Aj0dvby88Qti+OAn/V1iG9ANBGpbSIJAOAhcAPQPRVHhO9BsWdnZ02Iqkj9umcFShJGlwH/3blyyIlTWe1MQtpJciecLYSspuREYA/yFaKxWKczQQPRNTDW12+2XzYKOKrFckqL2YKQgH9188PqFAotkwCQKGpq7Ozpk+JSPcazxG8X4wlYs7Euqom8tyLk6qKE7LvwpNzbPzKbL4K32vNBgkQFvwbNW6KzB3TSwBUKpU4goFlv0fhgQdMTk7iu4JKwkeNj94Hb6bN4R7AH9QxRmYFIFC0q6vLzbLFy27UGFgWsJE0hdloGblcLjE0NMRLFF2ndXnfkEwAO0w7SrIw+FuQsmxAhY8kaSUJgPrAS4fuU0dHR+AGRUyqNUbG3vqJ0uITUcQcgXzs2DHWI+/r6+NMAACQIAF0MwGkHIc0jJAu1I28s2tFAkTJIskytkICBKVc6nY8PDvqXjGPu6YkQJhGWNQA5n2nMhq91YjNZuu/kTYWdixSKx977LEY3sPatWthjq320zrj8Nm6Lw+gwuzRcRyY8iL9lceos2fPOseOHYMmvPGe97yn5F2sB7Uvr3N9MySAbqaUl2X+4jtvTUwc2Gds/A+fLvcu2fi2kQBcr4gajLtgks6iUprrWTHLKwXExo4Oqw2VEREH5MVX7senXbj4lWUaJ06doKGBIcJEf/HSRZpOTTP4DxPgeCxOSxYvYdAfBBQTAh7jXx3Q33t/207wQsIbGa5mAbTalr2RhrheEAmQzeaoVPLff1XSUzS1/ywZRpy6Nw2TaWvFADRRfFfDf+SF12nuLesJK1xdOSD4KwTJ/wQVpFgsWQ5VZgWUl/eAJFM87i+nISPCMtlMC/eEQbzJGStfe/5faOeBZ+kj226hX7xh2DX+Nc3KibF20zl+mlZundOyZE6QqaokNK9VIEKU/8BoKmac3TdhLdvQWx7oah5TjwL57UQiBsBbZ5wKizqvtg9hRtvqvBwmZRPV8VohEPyu7ddGMCZC+idp204sHjdef/YSrXnnPOpqI3gHOLlCwUggYycer5IAuHYmmyWTKDAbIKjsYVI6gee4BL+vT4NO/Ya9bz4f8g+eqP4w0iTKcDfod45wA4jkyjKFZKVVcJz5hd3H6R9eO0L3/MI/UPeCmzgDzPXXCZYBUvaGbFTnbQcuKM67p5r7B0XuczaCZbAhZub552nZqgSdH7qJPQkwb7mRdfBFi5uFAmspG45TIVhZINocHyHd0VRkajMkgAp2R5FfaqaAu36Jm925yzSzcxeZ9/wMpdMzNZkOyaQdy+UKWmlifmVXCQo38+KqITXA04pTgYBJ9bXNJgmAi+pJAtVmSBjP/H7Mfu2ztOlXf43u/vSnMMaWorIaosa2n5Tfo3T/wwK4GokgxX1E5gFP1QxwYEMjtL+jtPLV+kQfRJRsGMAtov7ZEEwdM4TJJ6KQ68YOHQlqXAsRuSAWpCHm6OioA38++YxBeI8ImOCgwKj2ERQ86mYtOXHogatSQGpQIuoHQWuZTCYyO8Fvv96sPFPUM4X9joAO4Ftuk8AY63pTItteRH8j0A4R4057e/tPNAkAs9wCXO8DpswjE80AACAASURBVEjd4FC/+pQR5NLPs1gslvwCXEWGSGw61VomQCxmVTra22sk0/308L1ZON5xBWsKr6+hegzqBJjD5bFxRKK10tQiz50lEiAw+Dds3JTSXSqWI1RI6ggA1MPU1BRIQqxfEbTO87Ywfo+UG1IrQsfIOKC9QWqMCQu1PWMKLZVKrJyCPWLTJABuOhuR9GFvHR1SdBgwKqYkAXK5HEekxOPxalqsBLHF9WpSxADO4SV4U8jQkIN0sYQOGjPtmKx4Relq8Ms/zPpkMhmWTsDgiCgl6NGrngACyK4aYGIUleafeAavmQPKH0UCqBHIKBOMgS9cuABJEkTB09y5c2nVqlWIhAbbXNMApPYeWGXhPo9n42oTExdnFKjfyZhPVYpHJQ2EMzyfhwU6Bja8m6CUPUk0+P2uLjh0TTFcTU0jjkhoPIduJkDYIqpZEgAPPTo6CvPsa6JdGcZi6izA1P7WyoSmXuftJgEwiY2Pj7M2/4kTJ3iBsnbtWmd4eLjS3t7OmveNLGQjZyKfAzCwSmNetG9IESUSCV4cxWKxuiiUoLr3TtK6JICakeQ3Duk80+e3bE1MHTlkbP6lz5a7F10funFmrc8itK+b2l/rFIePERJXyLIIjeyDfnF7R3vVEBjRoohYFFqWcvytygBFFcBEGD4MW2PIqieO8B9eOkwTUxMchbhw/kIGWQGqvnniTVq2ZBkbh7obkfqVUDNR+oj2T9hxJhZ4XojHCaAYG/QWI/cqoY/oB/7LE0ACwGhezgn4G2M1nhsLf/VTyeVoau8p2OpSz4YlZHZ0RVVtS7+znmVbki4+/xoNvXMz5VEeDWO1uJ3guizk9UAUtZDNgEFRDxkmC8SbgFIRcjpRl6n/XZj/Zgop+udH/oxKlSz9X/ffQat723hjr0bxHnzpitW3fp4zv6c1yRxVwkEtEANiiYRVyOdbJhqCKkLKm/gRDdi8Xp5OGJf2nKfrb+1vugxBYC2PTy5rw6HQJsbEfD5UykeSPGEyVHLcgxyLUy5XA1DE+hNrMy2NUK8GfCONabZ8AeQ9VcmoGtNfGJaJg/Y/f5Z6r1vs9HVkDJOITapL5XJV4k1mA8AYOB+QDWAQGzP7yo3gNwbCfSIpWWanUPAzPYdpt29UvgigCTVyFtJEHJTgrf8gwD7onLBnk9f2ZkEgTB/tCKRKlPca5tC4bRv/uv8M/fmLu+ie+/+K+pffy+spgD1+0jt+bUqNcFd/d4kgyN9crQqhFc66w95rITq+o6PD6Bs/QON7TlLljp/i/UU9EWGwTA7K6WYFXP24EhvYmyGDja2ItbvBtZYEUvXxXXNgy0yajmG/8A3K3f3vKJvNYWPDzwMOJx6PGbmcfwS996H8MwEM7Jmr9eNtf9dinlPLJec8MQYGSgKp7ce5uDuW/OI2irW302+PjFQAnP3/hQRA3bWyR20Gn5EAJd4R5oCgrPOgThQVSY3zwiRVFKkd7J3YdEzI/3CUeVTnBVQDzFpiAcgESCQSWntx3T1/UPn9pIAwrqk+kdjfYUzKZrNafpY1/acBD82oemrkd7EHi7388ssceIpzJRYkJGP4cuvXr8eeG8B25Htq5P5v5bFRbSDq96iy6pzvrv9LsenpVEt5ukFSQN7AV2+ZvNiEIIBqgvHUY9CmsUXMZnPxGR/pWm+duO58wDnjUdXF+00mncQeb7ZIgDC/Fb/+jbkS+JqXACiXy3EEn6oZACjv1NQU1lslqNXI7AHMXagr1Ug4sgKEf6Gb8Vj0lS4PuwbWVwiShdG8uv4DZocAZhABrZIAcLFvYqeq8+hVUJoPFtHm3CkgBwQpDSwGZCSuHJiCgGwBFFcHL3ccq3VT1itV7VFR4FuYEzUaBzqYjMbHldVBVbBvvmls8rmFuFMci2V8BwOaU6dOQRbFePe7341oqaI0vsH1pclHoyl+YXXj827Q8PndqO8j7B1JokGNIMACSDxfNTqBDUQhHno1GwP/yyQA9LhwD2hwdXd386ZCANTqe+dHQblQL6lUyneBANNokR6lPnpVtkW+q1QqZfX39zMJhO9QvjASAM8kyA8ZdSEuVZNOXU2tVsgtPj5MwkiQALxwixgYkNIHAxT0Ja3IorDreUkY6DDatq218Gqmz3nPwQCJwRgpTqijCxcuODDJRpbM+973vnIymbxmZkWijQNvsZBmJcg1B5NAMpnkaDURNVHzTjo7OxN+xupiLKhmGuE9CQIzdPeKcai3txdadaiLCshI27Yberef23xjInXiTeMdv/y/yl3z10RlAoBNfssWe2GmWKL9mYlkgvsgpIAQ+Q8DXLnhRL/EQKshkQZjYWsmNUMzmRlqS7bR4OAgR/wjEhKaegvmLWAg/sTJE7R29doqMM5zdAAi3QwJgGcB0cBaypZF+WIBEbItd5kwAsAdjPRIgNL4CKWPj1LH6vkU6x1suVw6F+Co4NQUjR88TwO3XBdKhgB0KBSLMSn/A/zHMA2tzBJvWWYPIAmXA5L3TSQT1kw6YzgV3S7mzrWJhE2vHf4BfeuFL9H2lcvp43e/A4Cpr/b/dCZGb+6ZsNbe2FNuTzQfwRMmexFlZKrzzsOOQYeP+WiuW5A9IXIA+L75yqgVW7mElg02ZxQc9nxCw99NM3BlXFiOLcyUF6QCSAP2QY/4cBg6PBWR2+2G7qIZR57HaxzUjW3HioXGiS9MaLFEwsRwxpE2lQpfT+jIM6EUVXb1d4y9OEGQ4gSw2bVhcT8w3z1+iah0/BwN3zxHRHnzegpRiAzESxIAx+eykEqxRNGu1mMUUB4IvCN1Rqwpvc8VkhXBQJn03TJ86MgwAikwaj8gQ6AB0oEXvnxvTWPPcqVi2YmE8eSRC/Rfn3mB7rj3/6a5172fZzOQ0JUKlRGT5fp/h7/7IC1816cCkfpXSfIgwgDzZTxuGx3llNG5+ynKrL+Nxs0eXyICbQtr2bBMHNxHRCk6Os8g20Az4z7LEMZcsD1Mw98FDlRzYGSTtpH17KNk3XoPpaiN14GuSbYFrwIDkky4fhQQHlRubzYAsiZkZgZ8BBrq1I0MAGI8isfdNWnQe8dvkHRi7yGM35CDeuidhnVpL93/hS84ww88wMBKg7f+iT08DDCPCuKK+j2qUnSD8NTrRMnLSsPRME8IrNnR7nEs9rTwFtAFllvxp4squ3zOoOOAgwwODsp4Ud7Dz8zM1GSvdHR0JABA6khRet9PsxHBUe856neMU/Cc+973vgfdf0T7I9uD5YAwpoKsF/sr9o+Ikm+Out/b+btuG2i2jG83CeC9v1/ku3fc8PMXUcclgS8CTzIvXhqpIy6wzGNZXZYnjXMmN/a1HGAX8UEmPILP8KdYKiGTu0Zax+/0qHEv6h2r56PMAiurIwBKpVIc2J+XAECfx3ilzlOS3ITkWYNLZ76+lG0TgYZMoDci+w3cUPTN6tyJsRJeu02RADK6UqQ1NcxoRr14v9+vleRMM2VRz/F4AtS50esa3gSVQxrh4IUHDa6O49gSAM9kMlgg4kWDEZegNaefNLpx062bIIJG93zd4+TsislHzcwA+18qlQxMTriWLvsftsDy0UGTxaxhwtPpNDQAa0iAy5cvR2YCKCROVVJGycCQ3Ec1K0MlsYKINx0SAM/MxqulEgYpZLq0jCq2En2h++7DjkMfm56ejqHeAf5fuHCBlixZAnksZ+nSpdhIoT+wVq1ax34gfKPlkSm7MzMzVjqdNpYuXYr2wZkAWMti8urp6fHNBFBZZWG0zhsk8fKr5dVZAKvG6ZggRCpaQyTAP2zYmEifOWXc+GufK3fOWRGVCeCb8t9o/TVyPOoFRAvGQW9kpWoKXCqWkP1RjXpmn4RyhSAHFGZkbJmW6RiOOTU1RROTE9Tb08uR/5D7QeT/4WOHac6cOdTZ3kmXRi+xae9g/yDBTLjomiQHfpolAXBBmCJmMvXmwI3UHY6NAv/l9QJJgEyWPRHKqQlKHTxPjmVT36blCOlotCjNHW8Y1JZM0qUXdtHQ5pVUjNu+UkCGYTrxWIzN1tBe1CwSIdvnG5nrUyjOHAFhDrPoZgAh9ZqyXGEPL2SwOP3WNExjJjOjIQvkmv8mE0n68rOfoz1HXqSPbt9GD65byEBzmH762YmEOXPovLHunYNNAyth0c4cvW5ZvtHXzTWC+rNkZiTGPQavbRtR3VXZk3zJpIM7p6wVm3vL3e2NPyYTGQD2Pat3Xvx7zGbDNODVkvuYKc9WdSBjiANLKuUyGZZFpXy+KS0kP538ZrILOOO0UjEB5CNDlKFPd6ID+E/FQsFBgPh01q6M7Llkrrt1qOYl+WYDQOO5WETGQN0cFyZlFAS8h7XTMH8EO5mEz4AjFoVMBOG5BHnjyib4REaG3o8j5usJ9jBCobo4ddu/hbB3EGBRoC6DZo4DTWDjpTPj9NuPf4+23PZ7tHDTr/IlkVGHzEIhvwPwJzCCW5bB1ffnhJi626tEAP5fBPXUHIeoeNMk1p8uPvcUzb1+rnO2c5WvFJHo+75+ArI8tVr6hgFAHY1PRyqo2TH/qvQNvIgCiRMD0f0wIkZZy+USZ70Un3uaBm5aTZOdi7kGoUiFRImKU4EvQ6D8nWiDiEOATpLvxyA1GwAAR6xmHdfs8+oOXmq9YF4NyuDC9bDIY6+E/Z836ImP0eI77nTe+/WvlePxejNo3fv/pB0XFlkfZVIaBXZF1UVYwFnQuVEgJ64Ztuf0Eg9CQgWSFtp7mVKpBIleBiMRjKXrIwGQHfcLUoeQz+z3DEFSQFKOSJ6L4MKgwMOo9xEWUBp1biu/i/1o7NSpU+Z1111XBT1BDkPydu3atVUJJymX3cr93q5zRcaDFYYLACAWxrmNLySFx1+UMgEH8lUq1tTUNAJZmv74Rc17xww/gN+LffnJknn7qcSVxq9ciWHpwsA/r4Mg35pg0B/gf1WHXjWfiXhCuexGEB4yAfFHRNhX3wH6JNYmcj0h5hZfP5OocVGamgvpHgSu1EhcQQIoiACAVD08QLwBmLgn9icYXyAF1shL9ZsDJC6s66mL+2H8QP2rYynjis14AqAAaKiopCgzl0YeNuzYH2cSAAC8BBcgRaPKAenKeUTVU9Dk6Z18UqkUIpA5WgTbLAxozbDOUeVRf1dJgEwmwwxVVKRKI9ePOrZZEDpsERW1wJJlymQyCUQKq5kAOiRA1DM18zt2/ohEj8oEkNeOGgx1y4BBEYRCZ2cnL7x0SRjd60cdZ9t2/LHHHrNgxrp69WqYZCONtpq1wTbprhitzLRBWvSsECC498zMDJ6ZUyXf8Y538OQHEBr1cOzYMfPuu+8ueRcW3olWt70F1YUgATAuI2qjkkqlMOFoL5xx3b9fd30ic+GccfNHvlhuH1waih/YcdsqFKPTc6PeXTO/y6wAVY4IUgZt7W1MoOBFZzNZ9EmthRoWKoj+x4oF0QlH3zxK8+fOB5FH586fA3lASxYt4Yj/C5cu8N/d3d000DdAZRjlejSO/Z6pFRIAMkAoY7HYLN/OWU9aod7lUtk0LYP85IBmxi7TlTdOMLbTc8NSMttcyaC36gOFpgQ5dOmVfTT39hsJ779ULptqYLQKMoh+WPfcdsK2inmEtAY3cTantiyzUGSpHD6wFX+AMPkfWX/s6YIoSGGIDVIKmQuZbCYwLdiNrrFpfHqEvvTN/0lxKtH/eO+dzvz2GCKtWVIl6v0cefmylVy7yFnan4881u9aDOq6oLPv+ew9A6ksN4rd/TgOBZm0RpXX73fezLjgslMqFuvKcWHKNqf2XzTWbR/QGhPUe7DzKUA6T+R+ENiso6fPPgOQrfEpazPPH3QOCAwMiDpZB95r6DxHVFnZC8Ul4wgyPRIXxlyMyC5I8KCdGqbplEom7ds5aW3e3l3zjnANQSDUZgPAML1SqfMGCDIGRlmbMfoNzQTxyUJR6ySI7Akji4LqPYyMENfDOCFB+tD5W+wbIGWFvQvtH52gj3z9+7Thpl+hpbf8DrLB2AgYyyZ1DAmLbFfGMZQjkGhV/LN8DYQB/La1JY05l/fQ+YMTVNm6HTlc1ewQeR8pWRIVJBEUdV4rFeQ/djUjCaT6AvBkSk6gZBTqE5kJ6KbFYsFIJJLU99LDlLO6KLv1Z2hmJkXT05MAM2loaA51dfdyFmIrn9psAGSycH4Pt5e3igRwMzRNyDT5zRlVcgTrprZK2qC/cA3D/+OuXeWBFSsaAlFaqau3+9wwYDIKpG8Ve4gC7L11owOiRu05/UgEgGDcNjXkgLAHzmaz9tDQkG8kftj7FLInvmOSMub4GjIjUh4+BIlEouoHgOATRAXLfRiAU4zPzQbetfo+m23LIhoaZWd8YXp6mqWnz549y5nRd911F0DSQB39Zu/7Vp+nYw6NfTuA1CiiKKjsUT4fOE+sN6zJFkgABAB3dXbUqDFgzIXZtzf4EJk2Khnr7aPsJ+RmgwSunbHmwjotn89DyshI2AD9XfDfIy3uWzV+0fGq/Lh6kpQnBBkAohhYj5Bc5vLJoCBgIW4MEvtYsIQ8cCDsR1RvEFUCDedKgkPKkan3lgRAb28vYwWqLBbA/5mZGciP1cxPuJ7MkEFF4t+QA9PNCAgjVjEmoAy6JKn0RsEYJAMpmyIBxGIaNcz6729FZ1VTrfL5fCWTydSkW7wVZfC7BwZ/6M8FkQAiwldGIjddTBUkxItUDH3RwAGA8iIpm81i0c7gnzDVDDUhbrpAyonZbDYxZ467SHs7SIBmQeiwzhW1WJGP7yUBMNCMjY1FZgLMRr17r6EziannCO8JgJoNAyPegVElASBJlUwmr7kckMymwECYyWQsmLbig+iPM2fOwB/AuO222zhyyBtxNFtRFZAh2rFjh4W0NdnnMEkJySqYdCMboeRdwHpB/x8HEuD/WbUmkRu9ZGz59S+V2/oW8qaQo0BY46YWU2iWBACYzUZD5HCEYbPZSaz/ZXOEP/uqlMtljlI0LRcvTafTFLNidSSITLER7wrnAmg14aUyOT1Jw0uG6dyFc9TR3sH/RjZAf18/e6309PTgmkwKkGM4RV73RsVauj2lFRIA57e1tXNKpKYSSLV76kb/Ywx1Iwl5EcVZDnKBU4EB2Mg5mjh0njrXLiSru/9aDF8R13RTSa/86Cj1LO8jo2cAxAgDgAAuqtH/rqE0FqScmux30SjwSIJUfinrzYEk0RJAQfeU5rr5Qt4TFQTzX4vlf36w9xl67KWv0L1rV9P/efvGqvmvCASIfFe5okmHX520lm7sq/R1Nh40HhXt7xd9Ld+BWJi3tIZE0BGi30FElPL5wJScwy+PWp3XLXEW9eYauh+vtZDWpbSnZkBc9UUAnAe5gJBnjINh8kGRLzD8AGjkmyBcGr1OK74A2BCKCHNs0GqyWUCQA8iMWZZjQlJAqde9L05aK2/ur5OnKgpvACXinnVis5mME/OQvWESVH7vUtZLoDkwN3CTI8e9dcheAsViYIZZaBZBvV+GK3vkOL5AFAgFyDLx3CULIuYfjNVCvjJyQsK7cQzDhL8MxpBvHTxDn3x+D61Y/15aedsfsxF9Lpcnw7DKUKFSnxl4AALNK25Wnc8HkfbwG4NxpP/4i5PEmFAlWOWFmPCJxYy+3CWj9PoPqbDlHidtttcQEeJYNgTO58P1p1FeHO/n0yPviTaBtTN2TF6pIJ3xnrM+DJOjE/0qRI325yNNBsAxXHG8pDBLRrIRMroM6/lvU6eTotcWvIMymTz19/cQZIKQXbps2XLKgfxq4aOSFI5DBgIEVS8FnWdu9vbqvcMkgeRvrmGybdBXHzCso0/Q1j/+48q23//91liQZgv/Np0XtBeNUhmI+j3qcXT3wNXx08dA1HuPsD132P5VBdLCyo2hOp/PIzu/YTxCh8QQ2aV10eISn1JwGfhYYtwqyHUYJGABPjbrT9eMPFPUO9b9Hfc+e/aseeTIEc6URqb9mjVrmASA9jk+unsh3Xu+1cf5SeN4ywASQOIlUeSz/+wIyc5EaDaMyASITU1NN+0JYNvxclsyWQNG+/UvP+kcL/kXhSth7yhwUADjro+e4hvhrQeBS/J6BQoe2G+iT3jJAvwba1AEKQQRAvBNg18RMGHMv0Ii3ndtIqWBZfagIsNexSK8Bsiy7AL8Z6Pd7u5ulsOSHzwP7o8AbC8B4EdgSvkkHeBeEDehAat4Px0dHSzNr4PH45rwCUD7xfFNkwBv9YCESNeBgQHORgbDmk6nfyJIgCi3cd2BTp08weadO3eO5UdEZ6s2SoCRUgZo2bJlIMqYoW00Sly3XDgul8slpGnzjwMJoAtCR6Uu6tQBSABEHcgBBXPhlStXEIne2kpd5+aeY3QYW/UUDKwY8Fv19cAAich6RELg+rr138QjVk8RLK806Ub0hzUyMkJHjx7lCAVkAwwPDzurVq3iFYo2WttgobDQRibKhQsXzJmZGWPdunUApDltzbbtCnSLAR54AUXvArvRBbe3mBgf+/v7mRz0RqDoPtLfDa9I5K+MGVv/j6+WEt1z+LSYFeNoZEbBTPhfulYbAM5Zd1/5XmdRJCdivBIsGHBxKbeiW07PcUg65KKghDW+AA5/6ZIZZJAVY4ZAAlKcKVUqlwxkcoxPjNO8OfM4wh//Pnz0MK1cvpJg+oN/nz57mlYOr+RbM8CsoeetlrNVEgCRFcz4512T4OiPXvR/hSPplVpBJIppUXtHO98vO3qJxvadINPuoN6Nw9QwkhhUUK796KeoHsGGwO108fs7ae7WGyjvOJBpqiF5JDEkI+n9rg7oFdI+GCvRJkplV4pBfAw7YbPhddhGrRmQBN0lmUg6nvtxzQvJoYqQq6orNub71AxkgcTa1tWppGQiQV/c8Xd05Phr9Ju3b6P7V86rM//VreGR6bh5ed+ocf32vnIjr0XWW5B5Kn5nGZMA6Qd+DwDv3WCSSADT+zwAfDHm4Xy0V1wviNRO50w6vGvaWndjd6U9UaeU4iYoCykXt09UZV14mENYdPV38W9fYDgWg0RMIJvCWQBKOfH/GAuvFRkQFtEfpqHPi+0A8DuoXQnw37DjcfgR1CR94/ny+Xw1Q8WPSDny8ojVs36hM6+7pl+yN4BfNkA6na4jAUJ9AVzfBt8MjCBAP4zwCSMcovwJFIKgCv4HedaElYHTXzQ6Or8bIhPjBjaxu85fpo8/fZDOZVO08aZfpCVbPoZsJ6dQyLN0HDbnfusmP81/RLy7gLvj5PJ5M2EneN3jd757HBP3NaSK69/lmB2JuFH5/hPUfcNKuti2NNAIOJ+/mqXl//iIfIxFEgXVwZ/NUNnbCxI9PNVFjfXhGV6cIAVSxHIzKkBGwNYDf/jyWAOx3BzuOz5+2ZycnKTFxw9RdzxHZ/vnUvfaraydjHXXiRPHaOmy5ZAfrBolarx230PqswGuSvPIZ9ZtV42WQUcqSZpIu94QcSN+/HHD+crPUefwCvrInl26i6BGi/Zjd3xY5DAAJp4zxKLcW/ioTIGoh200MEnnfmF63VGkBfZIUBmI8jNsRTUi6pn9iALVh4BjpmBkWqk48MZLJpNVwqqrqyuJtYmULJG+hrqkgMDc3hawPR6Px7/xjW9Y2B8tXLiQFi1aRNBDR/sri8+12mNHtdPZ/D1KTx5tFHt5vItmswGi7iEyAWKTLZAAflJAIN7V4Ci/zADMfclksiZbIGStx14RkBKEJ6mqja+eI8khtBXIC+ZyOc6MA2Df1tbG3pSZTKYuYI9lJN39KaLnkfGMTAbf4mAIRAA0cBd3PnUJgai2wdnXsZgVpK+vgv94RmS0qh8EtGANijbhlQAKkzLDWIl7RvV9Dph0OGAy8FmwAZLmzXgeqE7o9EVhuE5NkQCSSdDVNvLTnQp7OTLCVz0ml8sB5OKGBvZCpFlJTELnmaPaQ1O/q5kAaNgwpVXZoEZT6oIK4XXjPnr0qHXx4kU2QoU2G8xoMTCjM0ATHTr19913H1Z2TAJEsXlNPbw4Sc0EgCYWXKx1OqDfPYUJBnoaAxroJIiiDuss3kyAtwKElmUHCQCdcBlhjI2NIAEw+fPXYmFQ/X/ZvhV2k39rVaO+URIAzzAbRIiXBPDqILbStoLOFROaef78eRMR/+fPn+c2v3LlStYpvOWWWyoDAwNYnmCzec2yYYQsGjQrsSBnVlu8b0SBwJ8Dm7gyUu7UZ7kWJECrJOlnlyxNFqcmadvHvl6yO0Kjvd0EATcKUQd/qD46LxSgxwuRfvGBPEsh37q0ULlcjgG8xkf1BXCxLNMcGRvBfMe/I6ofoH8qlaIz586w/A/6sfxgPB0dG2WwFZEGkAPq6ux2kPWKCNRGP82SAAAAQADkC/mqAbHOvXUyACD9A1Ft7wckQLxcpJHXj2D9RfNvWUtWRydnVwTsN3WK1NIxbESWy9LlPSdo7q2bOBrSVuSuwoyj5Y3lQkkuqGSUPeYZZezUAqOjwCG/h21va68BxnTvKaLmjXQmw4Qc2sP58VP0lcc+Td2WRX/2c7c7fbbla/7bSKUfH22zjFOnafmWOY1yPRyJ76d9jvuHRV/jdxnJD2KtkYh4vD+R5lsdS6JMd09fsc3ckfPGmm2u7jxH5MdihoMpQlaWzHtSx7fa75AXz+d4fQJwiTDSA78HRpyL7AAdMrWR9xpVnjB/grBIdrUMTqVilB3HjMPEFOC/Av9j+kXkP/czjzyV996nxm3TOXnWGL5pbl0bLFUqsY52d3xn0Vk385UMx6mTBAojPoKeNwzQD5T1cecW3yyBqHYv90V4FtbvDwmlbIaQke9HycpgQPlKOkd/+sIu2vHmOVp//QO07u5PIFONZWbQBcXcAfC6JkJcXs8FaHlTWu0yXtkcvJ3Ozg6nPlIfkZAxyy+CHzJAbIz7xg+h6UfZ629C4kPFm43AZtwR9YUGAqkd8BCNZ7q68LfOGK+C6WKdgb840h8cB2R2QPDlA9Y3Ui4I68YLDghpzAAAIABJREFUF84wObL02B6as24OHTmYpdz6ddTfP8hVf+HCWc4I7O3tJ5i9t/JRI/LRm9R37cokAUwolnXqoNFyyDpDVAkUG/wyRqTPDBKY4DFh23Gj/GcDZGav0Ad27Cgs3LYtEuBptFw/jseHAeMikzsQIPJKjjbyfM3gBVHgJu4ftt/U2YuKeyDCOXAR7g2IaiRgNKoMwnevBjT0kwLKZrPQBq8GqqqAqxwnpGwJ/o2xP2r/P1tYUiPtQB4rTIkNyN6eOXPGQMAdorDnzp1LN910EwjjqrxIM9f/cTknKhgP6xqp7y4kcNgIuRHJ7ah+IgN2L4+Nx5utFz8SwCsn5Qcw62TDAJwvFoscFQ8fTpC07pLsaviQXMqIrE8nm83iRwb+1Yw59DeW781mQyXeJBgPqzThL8CAvDdDgGUmi0UQDfjD2EtYdgDK7devPOA/cICaNS3ug8h/3AdKE43inbrZAFHtUZQ/JjFSKWeEf4cRB7Jd4fpNkQBgwdBQRTpB5IaxGRIAEfTqQJ9Op82enh5ecINRAvvS1tbGCwHBfNT1FwxcaooJp9m40SnVFyr0oniDoug71bxwv1QU2cgzmQxSK9ARGCCBFEl3d3d1ghIbBE4Xlucoa/2qbrlkj4M6PTpwOp3m6HIMPlKDHjIYTz/9tHX77bczM4tGiQnoueees7wkQJSuV7MDzmySAN50OzH5MI4bVL63IxJdlkUlAdBOQFaABOju7q4CzxIsBQglTSrVNoD/R3uHTliz70C0C94rNgIiRC16dMqD+sd7am9vr8sEiIqs0Lm+3zGIjt2/f3/shz/8obF582ZnxYoVWJBwv3300Uchw1PBO4jeLDZbgqvnISLn+PHjsVdeeQUMN2cCyD8o28033wzjpBqm2zu4t7rAmw25tL9esDBZTs/Q9t/5VinW1t16xfhcAZkFiHhWAQ+5GNaZtMIKBV8A6Pgj7N8pO042l8VYiYWHcXH0Igx5aMGcBU6FKgakfmD2W0xdple+/Ec0/94/pNUrV7MUjuyb8BXANXDNmBlz8sVC4+g/iyPDqK/SUIC1YcLo1SYoKhQLjScVhZEAQeA/122pRJNvnCSjXKA5m1ZQYtAlRlAnyIh4e1J+ARzZNPrSPhrasJgq7V1sUKwCMJCnKpaKvkCamFNqDIJlO8I4Iv1CGml/hWIx1iD/xXB3V2cnNnuQKDNFWqwumMGeFXbcpmd+9Bg9/srX6L3rr6ff33ZdpPlvIx35wEtXrIEb5jnzujjKVusDAgDmqEEgZlgUs3oDzgoQsiZhN5bmv8VCwfd9R2nZH3pp3Oq/YZGzqL/EWUhBkZRhZdAxadWqPM9BwisgkFBp9pphEf1+oK68D+oyzFhYmv5ijI1DXsZVX+EPXg4i/5EFAvDfT54KewOs5+VafzxlGaN7L5nrtteaA/PQxL4v7cgkcEkAd8NH5WKxDE8BtW7CyIsgzwAGZwJMrC1o3gZkd4j6q9sHscSMu3momzfkrjkK/JfPhGshhNyPdApqEyBmEIAOUkbq137yhTfo4b1HaFHvBtrwwJ+T3bWICoUSyG3I/9QA7m6U+lW9eHkfL3gLQMAh1xtZ/SQTScgJ1YC8AJtd/L42EwdEBdrQnPRJY3r3Yapsv9fJVogNiWveK7JswBaG+PC44z0yAErCHN4yi0XEEUX6JNeUPwoAB+GFbE88Iy7tRvjzMAhT5Oq1gsyo3QPc7AM3kjFjjI5eNK47s4/iW2+l0is/oL0L19PKlat5vsukMzQ6epGWr1jFck2tftT5E/ORuF6NYXKxWIg1tegJKVytJFDclxBCxbj+ZkUHKo+INi1/5zfJfPVvaf0v/0r53s98+t+8L0CUKS5wGOwng+avKLAxrP1EReV7zw2IKq67RRiopZNJgL1C1F4ZJEBvby9nkGB+R6CPbdtFnfVdlMKFn6KCzDyQoBG6v9cXLyqiF3OIbdvIaA+M4tUBBFsdE4LOR/nF+gzgL2Nd4+PjdPr0aVq+fDkyHoqNAOHXqpytXldHJhjHoM+hPYlIcmRyYh+hRQhEvUe1jc2kM7aIhtd+NJDmXZ2ddROEH+aQz+drvBwwB2Pe9wYtypuD8EIQPzBOtFd3BqsF/wHCIyIfwD9UNMOi8tHfOMM9l6vxJQh7WAnQY80A7zoQEX5kANooygEyAD5+rGBgGPxHqqUguwCcfTabBcbIGj9o38BzMef4EQ3AETCmxOPxYoAEoNa7isLedJU6/MjeqGuL52Rv34ZJADRQvHzoGQH80jFraZQEQAG9oFiQ8WVYipSqz8ZSAfE4yltdPGCwjmLTo95mlCdAUIdXo8BlR1I0qupuK0gABokFkyxNMK0nnnjCuvfeewma6IIBqzz55JPWT//0T5fB1chMgGtFAqhyQK1mAngXE8IZ29flW1bS20kCpNPp5Lx5866ySkTQD+cMHu8AEdZWdTptVFtspp+1Ei2i1r8kAdCukQnQ2dnJ/QzvTzdjKOr51N/FospENszhw4dNmDEjTRHGwK+99hrdcccdTl9fn9SLl9kkocCWJDfV+wRp0fGMclWPF8RkVQtPGtfs2rXLQZlWrFjBGS0qgNqsOVRQHbWSAiuv+Zm585KVXJZu/b3vlCxbRFw28lI0jsXGBosELzDCIC4L8ja/5ZT6sZab0s/ZAEIejQ4cPmCsXrGao/KsmMVyCG/ufJxOPvsZcvJp6t7wAC297cO0YN4CKpfKHHnP8iKG5cADoFH5H7Uq2ByzgeeSZkr5fL5p0N2PBGDwn8UO/F9UaXKM0kcvUteqedSzeJigVy4/bycJwIuhWIxGXt5N82+/mTK5HNeLADFYwqdcAtBoGV6zapBObB5QAotc27Z4TWDHLaoQfAUigxm8tRYFEvnVcjwWd5JtSQOZLzrpiyLV3AT4H0/EjX98/DN0+vQb9Lt3vdO5c8mAtvmvRtfkQ6bSMTqxZ8Jad3NPOWlH8wC8gtYwuA2LNlfLBkKhAomDALZJGABTmKFulOnuRNo2L+6+aFx3a+MmwbKs14oEwPXZK8CyaiRrpI4p+kIjJL8sbxgQKaJusbGvvnBJRnD4VoC/RrnC+KcL/lvumIsPMqWKhQIiVCOzU8Sat2qcWiiZdHDnpLXJYw7M1xX64GwwLEgA3CuXzVa8GQZhoHnYbx7ygEkBN3sNUi71QHIYwcXEgRsO7tv9apDikA7KGUPoYzDw0+jI1ayMeBwZOoTSP7TrTfqHnYcoYQ/SDe/6L9S39E6OmCsU8ujBAQbikB2L8bzsva2q514qlSxWBvT5dHV2OEjkBWjvZjRZkNqpkwGqVMpWT7xCnbt2UHHdzTQaG6qTAXLJBw4CCxyYcAwix71ldjPF2Nw9elBjE/hg8BtEF+ZoMBkgSaKyIcNJAPgjoI7LZcsyrCNHDhpbRg9Q5q4PUvG5pyk7v4Ps5Te50mRu38e852ZtNJGRWLO2ZW+GRDkeR991yRo/ckWd5+B9AJVFjWYYeogkINwMBDTr+odBG8vl8hXDcDhDhC68Ts7f30yxzi76rfPn/k1LAqHPY+8UFCGL9oxjgqLHdQEk+ZKAt4gASw6cAm7RiNwJcBQdj8iwYKcoeaPq3OuamUOyxJcIKhQKsZ6eHgCzLLU1OTlZ6ezshEEvxrJKkPQHrh8F1nuz7YXBuo0AVZkdjfqDH4BXEcILuHo7iMgyQLCK71o0CjxutU96z09nsjakbmEwi3czNjZmvf766xyosW3bNuztadeuXXTbbbdhrtfSI5/tMs729XQxFL+MFB2CCnUHLC9KD96PwEvNpBN4H37PDFAbfzra2wIDSb3XbARzwhwvsE4EX/uC/+hrCM6G5I+uHI/obxwh3QyJhHKVSqUYyAAEYwfhNdhOiEBruZ6VgZocwG3bNuqPlRyCPphz8XxgC7zSP820w6jAT51sLDHu1u0JZL2GZUFKbLVhEgCRvZiYGokI1O1YakUGkABs4IRBdmpqijWYdHXSvBHm6uYozEQw6uVGkQCzFQntNwEIxtB65ZVXLEgAQeICHxhIISvgrrvuKsksiWakYqKeXf6ukgCQaYIGe6PpMfJaYpCsGqfoLAzeDjkaWV5BAtSwoVgAgChuhARoJWpDlkWYqDBLje/8Mk7k9yIDcVZAerxu6MjJyQFyTF1dXdUFWphZiVenTrfNyehx+ffMzIx1+vRp49ChQyzfsnbtWmQHOAMDA1j0lTGewJQJ/Sho7EK96ZCa3jKi3iuVCjIhOBUc4wnIOMgUIVpi69atdZkAus+pexxIAJhzY1EKl3ow242y1J8eHEw6xSLd9gdPlcxYrfadbjmijgvaELsp9FboBj/q2gIwRTskyKbgAyAKRAA0/lcMr2DDW3z3xnc+Q1d2P1pzyTnv/q80vP42LCaoUqo4Er2R7QWSPjoyO95y6pIAsVicYNYIqRuYM7b6kWWNAv8r6RRN7T9DZFjUs3EZxds7OPtBXVBhSIEcUCPzfqvlr45rVoxoZoImDo/S4NbrKJ8vQCKA4lacszwKRVcbGnr/eO+q3A9MrX10+Fkez9WSLyFd1ARBoLsIVaP4myEC2pPtFZ37ATerOBWMrc6bFw4aX33i72huIkF/+eCdTtJwABb7Rle3Wu9nJxJm+tA5Y+07h6Q/AIOu3B54hBP/LzIqIQMUBk6yaS8cKC3LKObzkXJLfoQBSwYlEmYFqdcaEb0YZ/xAW1k3e1+aspbf2FfuTGphgnVVei1JANyMvQ6kSwHkYhAFjoh54XHSyDtGO7cgoRJsmszRX9gwSH8CzpBAyLaPfJEEmQGEqqa/OBbgP4BKyzAq3uh8vzL7gehsDrylv9zuIaFwX5TPTiSqJACu6esLEBLVHxbxj7aHZwf475TLxGkiIPADKjxMpicqIyXqHaIFWMJ4WI7FYWNUNSsjFuMINrSfZ49dpL94fj9Nl4k2vfN/o3kbfol1nAH+E5kB4P/VkgFQdyPca6PoecwUcp042m8cFMbDbNaD8yF942rt19YmZIASiSSVX/y+sWhtD53t3cBJD14ZIMj7hBkBczu3kKHub4INgsC29bICgsZ1PBOAglKpUoYiYtQ7xO9hJIAI6OLoe/TB8YsnzUVHXqfCPR+ggbEDdP7gOLXdcSdnJOJuZegjXeXqdG7vewyIDDfK0XRcOZ5gRgGZHhj/48L4uJk5z1sIy7RYGgLvBANdkLdKCeS9U8aajhd0xb9ZR7Gxw/TTn/98cc0v/ELDxH3TFfYWnoh2gKAq7FeCbhu1X4wCs4OuK+RNWWYvSp5GvUZUBD2OjcoWCPM/kPfCNbCHE4oOIMPqFsrYj3Z0dHBkvcjMr0hAXqpBhDw/9iGBGuFeLEtKASWTSUYPhUwIghZrMBAdwDUK9JstLCmqKatgM4BlAM9z5wyVnn766djixYt5f3Ty5EngS/TNb34T+1tnaGjo3wQJgLpBYCQIplB5PtPkdphOp2ukqaKA3SgNevluhAKGr8xQJpuLW6bpJBK29iYR+yQ8l/QnRL9AewsjxFAWafqLdw5NfPGpNiEBrjuZTAZ/MNf5Yn/u3Oz6dXn3kEISCJhF9XlERkKdAXdQ20U/RPwM9veI4A8L3oxq/97fxd4XmQ010j9RY0nUfaKyrXTaStiYEDVHyMyrhkgAsA5YADUKlOnoTHkrzAt6e9hdMK0/diSAd8KRA0qrMi+4jp/BsADOEBEQR3oKAEdsYBAB3d/fz/sXGRHzk0ICiDqrmtXqgMQ/biTA9PQ0NsKQfKgZpN+KTAD0T0R4qTJY+H8Y96Lfqt9j0whAK0qPLWoww6ILBi9YCIFcQCaAaogUdn4rmTjiWThSz3GcOCYpTDDnz593YBB84cIF4+d//ucRvidJy0DTG500wKDnAFF19uzZGIyBZdo9+uHBgweNTZs2OcPDw6VGx8yoOvf+LjIBeCEKOTAs4Bsl4j7V15ekSoXu+MNnS+QnFt9oocTxiNCWpqeQX/FLNVQ3w03ehk9j4JQqLhEg0hRhPwBjX3wWzxuk17/6xzR94lX+98Jf/EWKVyp06stfJntoOS1/3ydowdwFHMWqgo0qkN8oERBGAlhWDJtrMiwT0c0c6Tc7H1cugz8BcXuVQoGm3zhJTqVIPesXk9nhksgxK0Zt7VfrD9+9fSSAwQa4Iz/YRXO3rKWiBdk9x+loayeIY3ijQiVAz+RAgFwMjzkeckD1Bwipf1/jYH1QxKj6GETpWqPNAB8B0PrkK1+nJ177Jv37TZvoN7asweuE9sY1BUAOv3zZ6lq/1FjSX2C3ThlJI0UNpcRdVFtFZDXCZbE2kkB+GRIGIWySVx6sav5bKFSiQHAJKrP+POQkPF4ssrynfnTZcpYudIYH9WWP1Ge95iQAQGwA800aJsu1IcZAjGOsSaOAtt73BvAbAux+8kislY8xwH2PjHsDiFejpkrQYS0UDID/pkf3P6qNeEmfIy+NWj0bFtSZA+M6vr4AmQwA77oNcRj4qkb8c3uDOLlpsnRRkIm133OEZRU0SwKggrl9eTIwOEvGla/igZ1DMsUkV3EJOY5qw1dHxqbovz2xj46mxuiGTe+n5dv/SOj+w0i07AD8FanxHDmPSULIk/lE/SODulzxeGaDiDXA/yHIrlQqQuavOtNIAiCTzXLbgVGwbccIEj0eEoC797yJ/TSyf4Ss29/lZPJ5sqxYTTlcM2GAEv4IuAQZdLJk8LxuVL1/VkBYFkBHewev7aPatPq7n5Gy/B3tR2SJciSikRo147t+aJTv/jlKOHmyX/g2Ze98P2UL7toALx5Vwet8V+KgoU/Mshj8JzIQrBWZxeB3cf35Lrho4ZJAMFQ2jXgchE65UiwWGNzh/v/iXzrWd//AWHjXPZUPfPPRluRTG6q4t+hg7BHRocIAeFWOJKhYOqBz0LkiQrShyNwowInHqwgTziicCGs6IQXEAC1ANCElUtMR1P0opj3hEajdVsIi7r37VSHDKpPpeJ08NjYG49jq/fx8BPzqPooEaeWdNtJ8p6ZTSYD/yADAefh3b08PPfXUDs4AQIDpM888Qz/7sz9Lzz33HDLwnSVLliAVoKFxsZEyvZXHioj+WBQuguO8REAUsIv2iyDZKHNrXBv9MCpjQLde1OBtSTJijAkKKgA2BMwV+ymMvQj2UIH1qmRuNgt/VuAedUGv6BTY7+NE3EcQ3XUZPOgfaNupVKpGwkj0Q/TtOrLdb20nvQokmYa1EMotMRmdusJzIWgQc60wveb/tyyr7vla7Y9R2GYUaRrVRvDusI1Av/TifiJTDERzkUkAVLZfBXk7gc5AP1uTUhgJgJcDEgDsbquZAM1MeOozeoyBoQdfZZ1xXKsNRd7La+qB7/EiBTED0BwLB97ESe3VgYEBsPkMgEZNMDodJOiYfD6fGBwc5A1Aq5kAuIb67qM6Co4P06Rv5bl0zvXLBIBhCEDfRkiA2ZDlCdKZDsqC8da1zvP6HdPKoisqSwgLEHlPP7Mb/IbBHwFX3d3dvFEEKy3MeAH6c0SLkMQKjPJokQSInThxwhoZGcFkV/UDWLRokbN27VpOr9XRo2y2/nGemo2TyWQ45bUREsAplejTAwNJRHzd8YfPNb67DCq8Q0aMdYDd6LwgEoAnbkQdliss/aUjlRJ4S9bgd6xkGx7HxUkK+QLtfuEbNL37X6gyM07x7h76hYf+mWYWLYKPC+36lV+l9JnTtOKujzgLt3yIYPkpr+9n6tsKEQC9fzsWo1g8BiDC3dw7zUUk8zxApqN6DqBsobr/2ExPXKb0sUvUsWoexfqGaqoSiyaVRMGPIFLSmbc+EwDvzi6X2KR4wZ03UT6XRwRL2QBo5ROIifHERDRovljyk/9BdJgfOYDrwaA6SAszzMRXxx8AoJuMpHTfmQF5nzpD7Kr8DyJOLdP4+8c/RaMXDtEf3HOrs3VBL0dYx21behtpRaI2Oq7gWbOFmLF/55ixclNfqbu9qeHAiCcSZsmHiGH9VKGlEVQ2vEeEAwNp1k0VFhHv1XsyWh2g8Z7KxYzTr18219/a19TG9a0gAcJ0/P3qbSKXoxOTk8ayvj5jTkeHAb15ZQMFaZgaiSH1GqiqsDEX70yYcbPxrzwXYzV0/w2CgavZ1CAmTKWrgOSpMduk0+eMZTfWG1TDF6CqASskgQrFIlV8fAHCSIB4IgFhY6ZJAcICXI+SdfHWuQTr/cAPJqPcKH7tOgFJxsbWRA57Bfi8ZLkeZg8zaH2WSkDvkTnCXC9AqI8/v4e+feQ4rVn9U7Th3r8gCc0ArGcyzjAqGIHicY7ml5r9jqvXXz/3Ci1oXtuoUeisBQWtFstyoHpUKORN1CgIAHy85rWQ4GtvQ7LhVVklbGG6C+Nk73uZCpvupCmzE3BhybvvD8sCANgAmSAA4/k86jtaJ0dmBaiZBVH69252hYnCNzTuhpEA3jbaXZgw86+9buS332NAAif/vWdo7g2LaLx3Fa8T3Gws9z1jiVIq6w1fyArBnI5ht1QCkdLQI1RbIl54sVg0g+SfGplrVEkgKduI94iu6BIj5ODf+XzOQIAPrl2aPOdYn1rM//+Rw4fznfPnN/cgjRT0LTgWfQxYBkC/sGwfAfzguMBokUajaL2Pp+PD55k7QCzFgTWEVVVUpDvObVTyRtYb9nhyj9WKPHCUjJKKRyBCHrwr9p1SCiifz1cgiazu/bHnQWBelPeQwGjQz33njNnCksLeUTqdsUvlcp0mSndXFx08eICJ4qVLl9Lu3bvp+uuvpxdeeIHuvffeSl9fX/nfCgmA+sF75n1jgDSTrENJBMiIepwXJH+Mtir09rUW1M2orvi9W5QJ36vvJyyCHJgmwGOMudDM5/2KR/cf7TyVSmHOrcO5MP4IopJxMHVdKb/3ytSgPG6G4tXMnqD64j2eaUISjL0L/CRvMAZwZqT4W4ybVb1/dFwE+mEexd+4t+obIM2Esf3w87JCnTQbFC/fkQ4mGyGfFpPkSlCf7uzsTLDM8lXp6urrkJgykwB+g4sXXAdYjrPDpD3CBhcd0xf1fG8jDZLdmQ0SAA0gaoAOejaUq7Ozk30S/DIBZmvg9gMpRYR3fNeuXRYinwHe4MN6ybZN999/fzUKOgpsbWWd4yUByuVyURpvNHNdFRDXSWv0kgCIRG9ra2vdOSui8BhkYAw8b968mkES6ekwJEkmkzUDFNoqBiyxeOCry8EVzxnFPEfVZVBUfViERVT6WtQ9eWFeKmFjbiUSCd7ANhJ5EZWhEkUCcPSUwWHrLMeD8qRSKTajkSavMmoE/RMLRX+N20QM3ze6wcP9MDbi/skk8xVs8iauw2B20D2D6lbVV8YxV9Wdgvc7rZpzl7JZ+pt585JkxeiO//xdrUWKTtvg+knYVbCTJVtg/lmujcJTDCIRiQ7dfgMLjUaBGTH+4R1gwYXIbe5jp1/5Vzr8xKe4yH2bNtN/fPTrRH19tGPHDtq8+R1O4eABevTnf57bz6YP/69Kx9yVfKwfASCfuxEiAJtwPJcZsxhMwYa+UlE38C6uJo2Lwu7r3p+j5eo2C1Hgf3lmilIHzpJjxqln4zCZArBR36UfCYAyI91TVw4IdaMrgxTWjlCWideOUN/aORTrGeLoNMM0/DoCZzUxoFepgASs0YWW3gBhGokYSNBmvGscHRPfsOhI1YBRfVYRvVq9nyr/c/D0buORp/+RlrV30mf+3Z1AbihmWdxg0FJi2FgGRLnr9ku/4zCHSND90rRtXtl3ybhue78e0qRcUITG1cmIyEMAduI5gshRnrPgOQUddI1GJ9Y3ddcLA4Jhgrxo05xyTwcPd67hLKLCpewRom0D6vhakwBhkjV+7w3g65/84AfW1w4dMv7qvvsq9y1bVjc26PoyeK+PfozQcWTkqNH/0H7lKKkWZakge+O48yaXeSxlGZcDzIF9fQFgAJfL1ZAQnHUCEN51oa0bL1gvGmbWTaKhwrch0MAZ7ReDOXsCRHxE9grWMEzchJWJJYJs28rncixZlJ6ZoXTOlUf/0v4z9PUjZ6m/fTkt2vYxah/cQIODg3Tp0gVqb4eBXgdr2AvA3E8D3nA12uvldBIJOwayPJWaYj8d+UFXse02SJFinWPEYvFKuVwyvQSAWgUJ20Y2Al6R025bRun7T5O1pIdKw1sJiQ5gtK8e7wYw+RkUy2Ou+hNAbzlmFQr+79zvNWDvUK7Ug15+x8LfIEyOKOg1BxlH4/g6EmDmrJF6402zvO12yD2YA5Nv0sje85S46x5KpaZpamqSrly5QgMD/TQ4NJel8XQ+aGNtbe2R0j9B13JtKbB2cdezs5ENYBomB+soUhF1fRXkTyaThUdg1Xck/8V7yD75HN328Y+XbvrYx2Z1rapTl7N9TFBEu/c+2GegLQk55sDNAPaZ2MtERRsHPUejAVFREf7yPjoYRLOBpmodYj+Kuuro6GAw22vSG/b+wmRYcJ4aNCqkgJABz4t3TDMITgU3qwKHugF+rWTFz1abTKVmEsgq814PJMCePbvp1KlTTCZiDsDaHPJA69atQ7+tkjCzVZa3+zogpEAuRWECInOVl7xhpEGjWKDIfOFo7WbrQpBatleNxI8EkPr6XV1dwK58df+x5kOQJfZh8XgcEebVcQjlheIEugLA+aB1u6iHGhkl1CG+T6fTeXW5JoiQGrNstR4xfwqv18j2pxIDqE8RwIBAbWQnFILA/rC6120j3msI6W6WngyTZAojRaPGyrAMJLQLZKWATI4iAaovslU9Ml3jGFlZYSSACrbPBgkg2JSmIgqiSICurq5kELOPhh80wHj1AP0yFvAiQYjBGBj6bAMDA+yGDexKNnI0MJkJgHYfBoI0O9CoJAAAWMivtEICqJ1cZ2L0yQSoScdr9rmizgMJAPB17ty5NSTAzMwMTwaCBKjZBArAuAZMw/vRMVWKKk9QXQUNBhxlqxHBEXVflQTAwI9Fl64ckPDCiTN+AAAgAElEQVS1QOqZL9AURgIIAgF1Z125csVasGAB1+vMzAxSRctIU+vs7MTqhKP8wqLx/TJtop5bWdwC8YxB/mdkZISBEvkH2QArVqxoSA4I7xGLLBGdyZsfYUAlZZ6qutxSlmNiYsIaGhri52/GnDufStHfLVqUNGIJuv0PdszqxkoadMlFgUoKyDr0ficjpYuFoi+IE/RuABJhUw8SFFIq6bEztP87f0WTx3fyKcMf/BCV7n0Xj5W5XI5TWW+88UYnl8s7T//O7xiHH/pns33+OmfzL/0NgIpglyBRgCgiQBIakFRB1D9kkdgj0R/IrnmsehDdH/iXJ1UQwRMk/ZPL0dTeU4gxpZ4NS8hs7wps3l4SAG0KmQCZbDQJ4FcfOvXoVxiMT+3JJF184TWaf+uNlC0WQaTUtU3ehMZjZiHvegPgWhy9Sgbr/MfiMfRPrfR2jkB3U0LdMC8b0bzYB0RHf3qBEW/0v98zuhHvDhVKBYJslp2wjW+9+DA9u/sx+uWbttCvbV7OjlZewscrmaM7VgUdB2YuZttm0RO5f/yVEYtWLKMVQ9mGiAAGySMyejicxzXArbm2BPRxPhuiRkRTs1xNgNSNx+i15vHPTrRZ5eNnaNW2BWg0ED5nyRz+m8gJO/eakwAgJWIxGc0f+XofPXrU+sbhw3RkbIz+5I47Ku9ZsWJWgG9E3kOuTNXhhyJLMY+9Wn279CuoBvlQk6WQL5l0KMAcOMgXIJNOOzB3Y4Fx0yTHbXtcHL/1t5d4iKxg5QAhTxVqTs3yYgirj7iwDIIA+B8mkSUvY1hWrFQoOPFEwsB7AWL+6L5T9Lc/PEQVo4OW3/SrtHTTh9xIcacCWR0aGbnIJEBHR6cD1SPX7qEm8wHVxrcA2OuOlbWGt4hmn5lJGel0ioaG5jsyMLBUKhqjoyPU29tPAA9yuRxLMnJkrADGUA6MxTKKXUal436lH+0kszBDl5auoYGBOcyD4LWZJi9/uEyYLCHdI7g5/k7Kk4G0ULos/4bvsLlGE1ACGDk/APWCZ2ViiyoGvgPBHfWxbRgsM7Gtruer6zBXKsl9Ru86M5wEgCnwVdKld/pNc2L/JSN22x0O+MhyPkvdP/w2HZy/jiZzDvX2diPIhZYvXwkCgZAFo/tJ2ImynzFz0PmuyTI3DAONE/UmJZTgE+CwKl3zH1USKIisZTKNHLRJEAFuNsDerzrW1z9o9Kxa4/zq669e82Cv5p8w/Ey/KHa/MxCEAHA6KOpVPUdEp2I/1fQavtG9UFQglyyfzl6+0UwA9dnRhiwrFofCFssBImW0XIY6g/Z+NAqoVbMkvFJA2GdOTEzUKEGgfLrPpKN6ENUW1f2yeqwq7xN2jSDz2c6ODt7TwgoG/hz4f5YadM1gsVauAWqjyvmT8Lv0nwjz5tB9Dr9ofJ1zsRbmLMyQzJ+g68gsBWjtq/OWNyNH6v7DB669vV1VGazOtarpL7xYVcBcZidFgf+ynJIsUJ8J10BAqvBTrE5qyjMU8ZuQuKnDi4Cr4VMsFiPJAG99tYJto40Ag44K4BVEKWeCCNlFVocQJtGBk7jfeCTlqrCuDSOdwlRuVEyQSQA/RsE7EXgrSjpEqI1LgNLV1Cipdegu5AzouelqXCH9j1k4BiAqFUQcIT2lavYyPT2NCoRLM6fwu+5dwUvuIEmUsNS3oMFbBS6jSIAwtkaXIUb9BUygiFyMPfXUU9Z73vMeBr1gXoEUHbFQrupX6rDwOoOS3zGFQiExMDBQjcJGwkgzrJq8tlpn6PT4PiwDBYMY2qs0poUmXyKR0AuRafahhQxNPp+3h4aGavTS8A6KxeKsLk799Ni8RQ/KmggB2gM18hupFi8JMD4+XrcQCrpelF5iLp9301uIoA1es7AVESswwjV27txp3nPPPRydALYakh87duyw3vve9wINYHDwWpEAKMfevXtjFy9epOuuu467nkw1a29vd+bPnw9j4OidpnhO2ddl6qCMzkX5g6JuWpXkyoyPG3+/fHnCsNvp9t/7TtMbCL/3zGBqLG4Wim4dSNBWAvxCv7rOFLhRIoAj+hxCWjVZMYtOvvj/0tHv/i2rA8Q6Oumn/+avad2HPoRoHWykHRipd3Z2wfCHpzFEW39h8+ZYfuQSLb3jI7Tg5ge1uoEf8J1MJDi6tVwqw5g2CgvSuk/QQaHR/06FSlcu08zxUepcPZ9ivYOR9wK4gDqUY47USYTkXNAcG0aGNEUCGK4XQOnKKF05OEJzt9/gFEvFOjA8KAIcD2nHbYtMMooFTofUfgdyHOWU0SLQMu1TqwaZQdH/3spnco8cKx6LO6Vywfjcw/+dpvIT9Ef33eZsGuoMNVjFs8vMh8iXqhwAAFtIxfC3Uu7DL0AAkNeBlyetuRsHnTld/hrafve2IPmjAYKK7AupW8lERLmI9b5LukhZoAgzYM7g8BvfwwiCK+mEMbrnnLl2+5Dv2BxGZFxrEgBL5qBn8tb3yVTK+ujjj9PPrl7tfGHPHuPjd97pSwKEmdjWtctKBbt6qy2RYG8F+Tu0/xHlrWv8K9tXmB8B99VEgrM+5H3eeHHKWrOlr5z0mAPj97LjxNrb2txDBcrLpnSmWfZuAkKInFB5JG99yMwMYRgcupYQUkCWl9xSr8lrsnjcQFvXMbpmM2YoDLGMHABpg3aeGaX/8d0DNFLI0sYtH6b24Q9QqVSk/v5BQtcDYIO5dnT0kiFJAADewuKBQXJ3PnaxbMyBbnYx1lDYUrmvA3wq2uL09LSRTk/TnDnz2aCWAO4bJk1PT7GR/cDAEAPqrjQGFIcY+mfgXcryyVeGIIfuieOUe2M/FbbcQZemszQ4OJcTQkBUYFx0Pzx9g5QQngRVWJ8TJqDvj+QJN0MFe0XeL7JfATIN8J1LGHBxnEKhKHgil99n/fVC+FYBY7krTYBrgkhwrylsNvi+fAv3P/y9+q5dEgBMQ/084pUKGpg4bI4eTRmZ61YZExNXaHo6TSvHx2nOun6aGlpPx48fo7lz51F3dw9LAeEd6c5siLxva0sSgsSDE2AMJoLcqP+yIxJTuOBeSabZyAaQ86QgSnwzP1FHuVxeZAMwKUDlT/SSmZ+mDz77bGH+TTdFZts0Mj++Fcdiz4A2G6b5jTYHzIQzLzT2DwJIayly2H3PCfaP010z6ezReYy3bQblw+SOGs1CUN8V1m0z6XQcbUV+YrFYJZng/hvZRnTULiQmBMwBAZjd3d08SKHfQ4YVWBSyW5T78+iqI5WD+7eiSoF7BpEAsjxBkrry9yASAOM1ZN+g2NrT04OMFD4FMkdTU1MIugQwzONj2Pt9K/rWbN5D6qq3QqqhPFHkUliZMTZK6RtdxRJ5jjA4rrm8xDwLhQLWzIypQkXBq50v5rNA01+pSY9VGOpHJ1BKFkT0NZYoEgC+ibFQ7L2g1lDtr2hXUhpJeDD4TtiCRIDhPE/uQoEhUk0gjKQTgZihG0CUX8gKeXyMXPknoXLAoL+3b0RhwF5MD+8OmJlOhkrYc6ljdpUEAFskgVshJ8OTj0wpAzCLBohKkeA+/vZMTqwFdf78eWPevHlYxSElrbou12VEReRrDBrbiKTF5hS6o6rkCBb909PTrIMPkC1IygPllg1Pll3+G8/pRhogoMZ9zypWINysayYPcQ6TGqiPbDbLHSiOBb3LOtcAoGEkQCMDQwCIz+k3zzzzDN4VQZZGLLg5Ynjjxo14f6onQCiY3uzgWSwWE/39/deEBIgiL/D+HMeBFAvLf+D95JAqbZo8KLWqLx5WJ9io+JEASJcCOw7PimbrVD1P6p8JLo03oGq/kscGRRIERWoEEWONlhkTiUrQyT6gEyESJlUUVQ4wsE888URMGGKLzefV8Xr58uXO7bffztFbUYtPkVGkvfBVy4ZF87PPPhtbt24dLVu2jPXlMIlh4SkAVK0oZGXhiEUWDL8hN1VolARoJhtn5tIl4x/XrEmYyS667Xe/PaskAJ7LSwTgO9m3RRZMoCYzwNxiKTgjQMioQAsepBZNnd1H+77zV5S5eISrdM2D76d3/8+/pGIigXtW4nEbEYKIAmTZLvVdnnjyCWPHhz/Megcbf/kfqH1waVQz5N9VEJwlGywLUXr66LHWXWoP4sh/rlz/k8upCUodPA/tGOrdOIwK17qLHwmA+QWZE14sPRz8r5jNqW1whhJZTplGXt5Dc7feQCWyHMMEDlb9GHbc1caXptPqw0l9VYwvQTr/QZXBeqCmYRTyjUfTwR/A9hjCB93HjUZ1zLZEm7Pn+CvG15/5PG1YuoA++a6bHZg+SvmfsJcG89ESUm+13qx7kIy6lGCl0EQP3CRPzMSMM29cMdfd0lu2Y5F76Zp76BQL/QVgPY+VPsSBzjMGRZsLnXVfgiBbMOnYa1esG7b3+pIAYZIuYeSCzjNHHaOrKZ8vl+k3nnzS6k0knAevu875jSefND9x112+JIB898isCJOcQbvkDV4iUQ1uwLsp5PMOAGsEi0eVX/1dBxRn6Z5CASHk3JQPvThqDW5cUBnqqidQfX0BCgWQuGXDNGu6QoQvQKikFmfbNGEYzAL1AIZcn4G6jwXp0FJJa03AuraVigkiBlr7uO6LJ0fpb144SoemL9GGG36O1t75JwxMQyamXC5Qfz9k01zDAwxlo6OXzFgMhuqupj+2PN3dfQ7mQTcqrWikUpNMAmAygRY9CHJ8YOWDsQhmtMgEy2ZmANZXo+cxz0GixnHKHMmfTqcpm53h8rjqWhb19PTy39irpVKTFI8nyMpN0OKTP6Lsmo2U6VlO4+NjNHfufNwSa2cjk0lRZ2cPzcxMUWdnNyUSbdh70uTkhFmpFHEvDogA4Dc5OW6A+MD8lM26vjU41rLi1N8/4CCDIZdLU1/fIJcbZZ6cnODIVoDp8Lrw+6iR6qYJAsCpSlY10v5diSXIQkWTAHPG95oXTlWM7OphntXxHgYz52hs15t0atFSBsLnzVvAOsaSpG/EIDhhJ8to0lAlremjBtYsoINc82U/QAeEi5tg4xK0UR4KOnWkSgJhTeZv/MzWLpjreX3H9/7mf6LY7n+iTf/7r5fu+uSfz/p6VafszR4jwbMgAkBG1qKmZSa/zr2AJ0RJBelcR1ddQV5LB9zHsToAP8ApfMKMkYOeAeUeGx+PeRXYdKLgsVfFc4RF9IpAVvZjgGlqZ2dnjRSQkMGtGUwa2Vc26sXgVw9BIL56rG3Hy23JpC82EXY+6tGOx6D/z1gLrol9NfAO27ZBgLAxfalUYszp38pHyGvVAbi6zwd8wA8A1j0fx0msBn97AXdBsMu4bMxrvP7w60Mgr4DXYMuKsRTZVX7gP+6J4Djo/sPfQiW2ZEB3M+C/+swYr/BvYMhqAJIYxwpqG+Ks8Pb2BJ7dj1DzG1NlFoXACFEfnE3grXd1/BIBicBeuI1jf6ljzizHXpwniCMmIfAnjByJkvQRck5xPDPakep9EtZ+osYzdaxhEkBKlIjGJo02ayROUCHpdDoK1AT4EXv88cet++67D4VmjW03NdVBShZrEEU1fsF0xJ5++mnrgQcewAYNIL+JSG/BYDiQXIEO/tjYmHHnnXcKw+2G9sJRxaj7XY3GFj+C4WXtuWY8ARqZbP0AVRFFF3vjjTfYxERGbEqPt82bN1dJAF22vuFKcRk3GxMDzkWGBtZorWQCqIuZMPMMGUWIYKVLly6ZiMTG4hhu5gsWLHD6+/uZhPIDzJt5Tu854MSKxaINU2S1bcATIJvNguGclcWpqAPrwIED1vLlyyttbW3oD3UMZxAJEESktALAq3URlA2jQwLICUVnoPXWvxgUAZQbe/fuNbdu3cqHYLOJqAXo1IoPT5xhEQqN9EW/chw4cAAROLR582b8zFrYWDRhwwkOohljYMlCq2ywyJyAuWkNcNUqETd99qzxT+vXJ6z2Prr1tx+dlXbrrSc/IgALCYC5MksgqF+CCPA7Rsr/IAsKC9AjT3+WTr/0Zb5M+4KFdP9ff4YWvfvdkIiCNAJrGEpd69rMfvfOyDz5/u/8Lp34+iPUvmgDbfzgX2oOFVelehJ2wigWCyxufK0+YdH/lWzGlf4hh3puWEZmW0dDxdAlAcIIAIBXMMLFglM1EUTkX3gEIczuLdYdPfe9XdR/3Vyizj5sINm3h9O8TYsJskLxqvyP8oBVbwAp6SPI/MhMHLHQZuNgkdXoCx4HVCakfCBJFHkfnI+sFSn/87Xnv0Qv7XuK/tMtW+gXNyzzlf8JeoFRJLnfeVUNU8sir/xP0H1OjSWtwrGztHrb1ah57AJNNmJ2I2TJldHh0F1I2cCBEv+Wf4c1wrCsBrkwD5MyDJNfCZOj2fVyytq8tatiIIeo/hMYLc6R4SZMLKM13xvqfMrBYTIi8rC/373bfP7UKePP3/WucsI06b6vfMUKIwF4TobvRYDXARMAloWs3Sq1CO38bD5vxAyjDmTXfTaA/OViMVCDnzeuECsTm7TTPxqxKksXO8OD3MdrPuwLkEhgrwH9FW5viEwveHwBcFJYxoZPlgCD/iIwqGnDYLkOC6obnTbDBuGu9y+TMUBn/3XvCfr8qyfocj5Da9a9m1bc8rtkd0ICkCMyqxH5Q0NzoP3Okj7xeMwYHb0I53gaGBgkw7CcyckrBgiBoaG58N6m8fERI5Foo66ubgC7dPnyKPX1DdTIzYCAkCRAf/9QNeCiWCrSxJVx6u3tg9wQB2ZhfgXAgPl1enqSwfje3l7K5XM0OnKJMxXad+2k/pXdNDH/Jl6zT0yMVzMJJibGqKenD1l6NDp6CWWmvr5+jP3GlSujIHVp3rxFvLZKpaYMAP8gECYmJimRsMm2kyBYaHJyzGhrgxdCO42NjfI1kSGI7ISRkQtMCgRJ6tQZubfQ30ECQJVVKCTVNAtvJkDx9V3WouW2Mz5nk8hgqJh4pth3v0onF62meSvXA6QXUhwllntCfeiuNDD/KhH93IeuRv1HmWPDM8eqmRNnMxsglLCLx8xcDoGAyFA0DTr7Mjmf207xnl76zTOnXVOMn5CPAAV9NfuFtn3DkbXAVnDBZj0b1apr1JAUZdbxU9MFxLEWEDIZoXs27+tOJJOJ0dHLviExYRHwutrrql9ALpdLqAoACCZKpVJ1e/4okG+2m2yQsa96HzseL7e1NU4CYE+dTNgVGCFLEgBj9/nz550333yTzpw5YwCvA+6hm0Xi9/xh48Bs15fu9Zp9j65ElYUo90jcU6csEi/BNWWkvsiy5JW3xFrVNQZwKuzDyuWyhX0VzH6xX/bBM93MuADTX5WIgOxOs54j8jn9wH5eswkg3YsJhb0D6NujTH6AO96B2POD8DDT6XRNJgH6P8ZP3Bv1FhRkG/Z+cH8hj8VYjy4JphMY39HRkRCB8Fq4jMwgC/OSUD16AewzmIgFFv6WaKaIohYRFZwKpKaesyaY+hFmcvjKePLJJ417770XoD83KvliVMNL+T0Wa67WmKuBLa4JENX47ne/a/zMz/wMuzMLwJJZK5wLoBUkwOXLlw1E+yIKBI1SvFAuh4wIkfIciNDV0X/U6YzyGNRbV1cXGhEbPkIPXSf1zHsPCZoLVq9mTSefX6SHV0EGDMpxd5ThlDNE4aCuOzo6OBMAoInsSDrmho08t3rsbJMAIKUkrclgT6Hg6zwvB4vjx49bk5OTBkxqsOAfHR1Fu6CVK1eCCGCNMO/g4GUZlfdZfTTvIOnt2GwqVi7HIYWkHgtN+lwux5OhV8bHT9Yn6hhJAuzZs8das2ZNDQmgnoum4BfxLgkgJV2Z+5DocwC9tAaXoPahmnbjulNTU05XVxeHlWFxGJYKifI360sgte3w3LlcDsCg1ClkTz4xofC7j0qzbJUEeO6555C5xOAlz8YCAN6yZUtl/vz5YK8bip5U61olAYKknVrtg5MnTxpf2LQpYXUO0q2/9UhL7SFsHJHEnWwTAHQRya4DjHjmGzb/BTqSTCRp7NhLtP+JT1Fx8iIfdvNvfYyj/6dTKZaHAmAdRUxK6aliOk0Pb9tGxYkrtOzuj9L8d7xPa2iUoHgymcCGten3HXaz0Oj/cokm3zhJVMpR19qFZHX3a5Xbe5D0U5BjC9oyQCYGG3jcCA8HxzGxkPTrYqlkOU6FNZRrPw508amtvY0KE+N0efdxGtq+CYGHbAaM1HjBA/gaykqZKdUbANeHKTAkfcLamDQOLpcQvutOv1KvH7kGYRUpyU4d6SAG9wBi2jbN5KaNLz7yCSqU0/Tf3nO7s6qvrSGZFZkhxOMNwHZNQJpNeaFd3eCYdOilMav7+gXOor6ilIhhoN9vxSsA1grASxAFKGIYCIxnQMR/mBEvtPqD0qHDIvMhTSTkj+qwsgMvXrGGt8xz2u16sDmsTMLMFRmYWqRPMx0xzJMA13vt4kXjo088YX7i7rsr7x4edkbT6VASQLYXIL+oL2/Z/QgARP+LSPDQ8bOqvRLwoILICSPVagiXy6mYMbbvgrnunXPq6pd9AWIx9KEqCYAXC18Ab/YMN3R4b/n0DZE2zmHjLPODgCUI5mv4fwS9T848iccjfSxCx3hhxIyNOtY0f/3iPnpk30mqGG20dvODtHTLx6QKklhrsKEFjY9foUqlBJAdUkCEwDeXBLhktrW1A1SvgAPKZHLO+PiosWDBYqdcLhoA/QcH5/A+DGM3gHwmkHsA3LuBrZIEmJ6aJOjjX/24mQMA7HnNw5yMw0A7PjMzKZYoglQQ9miTk1doo3mRzh2eodhtt/N9CoUif9/V3UOTE1eYjMAfPEMqNUPT0xM0Z84CREXj/znLDs8Do+OxsRHTtpN8vFzfAsB3nLKBDAXIFfX199P42Fg18j+fz3H2wpw581hSB0CW+gmQcoNpMnsTNNqXhRyAb6ajlwQovbLTmrumx7nSv47HKiQ0pNMzVNr5Gq3Y0E8T8zaznCEyGVCf8+cv5PkSfkM6H6yBEnayAlwEXYJj/hto71dNmN27zQYJgGwATPHtrnFxgFQRyxRhf0PJpEtQlv56NVnjx+j+hx4qrnrve6/ZOKxTr40cE6RBLfZpWtIx8n7NAuZqB5b67mhuLs6D6d1Cf2JSIUqCBABYoVCIjP4WwJM2QIw9GUBN3f1pLB5PYgz0+wSRAEJznFUu/KRT1GtJEFJKAfX09HA7xLiD7OtyuVwjO9RKgFsj7Uk9NpvNxQvF4lXndp8LwdC1vUESALgbAnESdpxNY4E1HT9+nI4cOcJ77sWLFzvIvB8YGGDpqkbGFG8RmwXcm60znfNkZDXwNB2CQ/p4BGFXOvcMO0bsI1g2T7RB7Cuq/4/v0a9jsRhjusBiEdjhB/zzOF4osIIG5hRYaSD6X95fYDSQL5PBlLqcc+AjgOSTgLvfQd7fgyR33DmSpeY5Q8fvWirgHVSgRlRZvNeQeGUz2UvY07qye8HrCozxou4j5zgciLrwGkF7y6wSMMbDDz/sQMZi/fr19MYbb3B0PYDUzZs3Q8uaz92zZ48Bpg8R1jBRhBHqgQMHDEReAxjAn7Vr1+IPa2F/+9vfNmDSee7cOYJZ5bZt25gQgEzQ7t27OWV0cHCQbrnlFgDWHDGye/duA87juDfuAfORp556it73vvcxu/XMM8/wNW+88UZ38VEo0P79+xnsveeee3jh7qa6QqNy2njhhRcMpFLi94ULF/K9cF4rg5NfA+KIx3icyQncH4xwFNjkvY5cvPr9LTq21JvklF1BoHCHR/3hPezdu5frBL8BYMD7gzwQUrVkR0G5vNGvjZYV18IkKK7J18YACaNNfCYmJnwBmqDOJ7IW6th7hRThgcvvvWFQQ/3s27fPQPtDm8IH7QttDwZaGzZsYIZLPrcKbInBk9uM/H8sMoWpUHXAFFkWGHCl1jtHE4uobMhU1TwetLPBpqJNSINYMXHIa3J5MAiKgZq/x38wIKjlwXOL+5sqCSAIL96/yuNxPsBubO7ViUqRXeFyyjoQaVLs5B44Wmv8oJIAKJc0R9LJBMDldTOE/IoisobijzzyCMiMqvYs6gTRZw8++CDXhZhweCPmQwDxJIJ0MV0GV74vlAkgPZh2jAMCMJWMPC+cMOyApdaoSt9DPJkAPCF4iZVyuWz39vZyQ56cnEQbasjt/srRo8Y/33xzItYzj7b/xleaLqvOM6L8aBusBxgQ4R92Hcj/lColy47bZJSzdHDHZ2jkjR18Sv/1G+iBv/sszbvlFpBReNkIbY3cuKveE7jOycceo+/9xkeJTIs2/8o/UrJvocajGdCh5zHxWvgAhEX/l6euUOrIeepYPkTx/jnsrNjsJ4gEYCkFMxboBlhBDAEZHPEookQCF4vlSoU1cWvGY8dBWjHB0ffc916lgU0rHWrrqPoAeAkk9fnCvAGUPlpnMg2wyopZFmSdS+X6hZhon4G6ko2Q66r8z85DLxjffP4h2rpiKX38rndoy//gWfxMfAEYQ188TOZFV/4nqN2kcyYd2TVt3bC1z4mbwVHdfnr2AEfjiYQJkD+oUbAkjCuh5XtIWIRYmOyPnCD9wIwjL49agzcspYFOf+PjMCBew/C22S7I54Xdeyqfp4899ZS1qr/f+c/btlVsy6KzMzP0wMMP12UCyPZSKhSqhI2UrJHeEGibmEvZAFh88rmczGiLJMHE2iNUfzUqwk+tz1zBpCOvTVgbt/f4rk0q8Ctoa3PLKmKHsO6LmWbd3BWUUYF6ASEmIrda3tiiKLgeZIC0Q8GUFoJ3AP/VBPZK0zn63OsH6Ikjp6m/bQmteecv05x17+ejMbZCeiGZdEkCfIC/u7KIBZbKQa2AnwPfBxIAngAAzXFspVIyYea7YMEiymYzdOXKGEfu136wfuqrIwEgB4QIejlu898cPuauK/OFPGUz6WoXdvdkFg0NzWHQuu/0D6hwPkOlbXdR1omjviABRlNTrjwPMhQSiXbq6u4iqM7gmojiRxYDCE2C0ekAACAASURBVAGxXqZcLkM9Pf3OyMgFY2hoLkf0pzNpyuey1XtjLxqPJ6mvv4+ymQzfA8diXWBaFoyMqVQsuf4GQlUvHvfL3mU5GgOSQDra3t5O3wgJ4Lz8otW3fp4z2b0KRI5RKOSNU6dOGEv7kjRw8DU6NG8tZY04DQz0s1ySnbCpLCSborPs3JK52QDw0tPLWqudZ5k84ARb0RZN9mKahY+UX8JaGkECuIEqyeRm9BUNSFuBkKGXPknO0/+FFr/r3c6DX39kVj3YZuFxfC8hwCxf0EcnKlS9qMgaCPUVCHoOjMVol4VCkU2XS+WSgf5WcSqUzbqJFdi/drS3Ox0d7Sxvin2l3z5ct9xhWf0h5YT6A8tghAVxuAooZhxBP8AEJCAqrwsZ0I72tpoIYMxZkpAR2Utxr4mqcn4ViIMUUFdXlyWz5bAuhg9eMpmsuX6QR9+1alvyulG+AM2QAPDnwtr80qWLCL41kFnd399Pq1evBsaHYFSp+iEzdpt+TMzXGPebGWubvqnGicJzA4RXjXxN7fjIwQmQ/2nIBzDo9iKCH6w2A/4S2Je4EuZ/+f8iO5VxJC/Y7wf+o98D+AdehbUxJH/UAGYP+M+qGhrVVD0E60l0GpynjhtC6jhS8kuSQYIM9ErPV+8j5Jp8M6twkA6ppEMU+D27yDJgjf5G6kY9VoeA0DlGZDTFo4ysRfA0Z0cALwTwjgg7gMX0+uuv01133cVA7quvvkof+MAHCMA8wPbbbrsNUe4gBOj9738/HTp0iI/5qZ/6KY6kePHFFwnmtJ2dnfTQQw+xQeaaNWto586dPFhAqmPXrl288AJYCwYRIO29997L18G1b7rpJo5ywGJ++fLltGPHDrr//vvppZdeYtPbO+64o1p3WIOAtEDUN66hfqCN+fDDD/P3fX199MILLzBJIUw7m31Xgef5RXfP+k0EeOsFKVH33/rWt2jLli3wRmAi4sKFC86uXbuQmlVdrAlpERSrutkJAzzDfpPGG3wxob+JRTg+iBj1k9kIup73e10QVi5S0F5AUIEcQhvB+ZiUQf6g7aJNoUzHjh1jQgrR2nhfkAtCBD8IFHyH89A2wWjL64Dowjlom6hntCVkG8gP7o3zAT7jOPx76dKl3AdQBkRUSaIM54KMQj87e/YsDQ8P8z3REdEP0OdWrFjBZUHZZXlA5CQSCQaV9+7da6xatQpAGRMD6PRo/5DEwnXmz5/v9PX1YbDEoi2QjFIIFqT1VX0i8L3fZBFFFGFR1NPTIw1QnMnJSfZDCCMBVK8OTBBR7upB/UlkCMHIilMUUU+Y1M6dO+cgS+jOO+9EhAaABEm04FIMQotJrUoKNDKQS0NjQdCgzVdBCZl18Oqrr5rDw8PVbJRrMSaIPogFQhzvAP+GURO8qKLem1qesf37jX/Zvj1h9y10tv36l1oihXSek6O23Qht3mDonINjsOF0AJQkEjSy7yk6tOMzVMnN8On3/Omf0q1/+Ics/YM+BfDf1NCv9hIAsizP/PpH6cx3HqPOpe+gDe//U60ighCc7SwAkK6MdvkkOleyMzS19zSgYerZuJTMZC0hqVVoz0EJO8HgggrQY/zjiKfpFBXL/pmtANRjVgzkGzaMNXMPZwE6bsYHIu2ZgCTHmkS0JhnU19OHZS5rimYunKHJNyec3htXcVSKWjzOeiMDm1bZZkK9AeS50mRaletR5X9Cont85apwbtyOm9LcOqqepfxPIpkwvvzsP9GuQ8/Tr2/b6jx43SKeRHXaKe4hs/58ItCrILtfWZh4A8iez4cSBVHPcXznqJVYvchZ1OcfOY/zg6KvORocoGux2LAGP64bBSIHZRKERe2f3jVqmcNLaXGfPwkQZg4cFakfVZdRv4c976defdV87OhRY/vixU6PAHAzhQJ97fBh4z0rVjj/H3fvAV3HdV4LfzNzG3DRQYAgAZJgl9gtURRFUhJtyVJkVdt5L8XrOdV5+eP05DnrX8m/Er+8OOUllp8j+6U4carjJlmyVaxiWZFEURIlUqLYO0AQvbfb7/xrf3PO5WDulDMXgKTkalEEcaecOXPq3t+3d1tNDX1qx45ifXW1Z9aHNF3O5vNapAICAPAvy/xY0fOBYziTMQjo8NhMOiWd3jowYVxzg7s5MPsCJJMW/C8kgThTqVhkyTd73fplmMz3HUqzZQsM1wgLMeHRoUwqCPCfU/Rf6xnVHnrxLL0zfpnWNG2njR/8Naptt2QOkRIF8B9DKKLddR26vlWlrACQAPm8RQJAu52HSjIhqWMjAbA+zuuI/oe2POoMUjwAx93WftI01y4HhGNlAgwzdgD6AUZoGo2MDFIyWVciFTiKPZ+jVTUaTb3yBs1SjGpu2UPpgs7gP0yOi4UCDQ72MaiNTEpkBUg5IpQJ5YOPQCaTgiwQkwqjo0NUXV1L09OTXHbMT8PDAyAGGKzCB1JEmBcbGhu4jAMD/ZzdgDJBGkhsgmEIh4wBE/J1st1YgQq6kPziADNIK+mVAecgmsB9lusDOjMB9AM/NGq2rytO1qzgsf7ChbPazEyKkEy1MzZEo/0xSt56M3su4JnxfkC8A4STZQ+KzreMjnWWiFLpt1YXAxFicJ1YkYtXAaGg+wWNc0Hf2zMzQF5gD1VdXUXa5BXN/PxKPv1TZ89ma1qZ/Hpff2pqamKQaRD73NKyIyia1d4updY1IuQrkRkFEZFOZ6JT09a6WeWDdRnIgKpEgoPMsGaXhVcBqOQ9VAkDe5kwBkhZFSnBJzPeJbgogGPlvQSuCVNORA/bAUqUTxiKzlmj2LMYUqlUvLW1tQS0ItASEeJ23XSUv5JnVXkXQccEkQBuhIi8ppcnAOammekpevLJJxm/A84BLAQ/i8BFyC3wNLUQPowqwG1QPSzW99KcVbRFjjHFM0tjZ9XMFb/yAfzHH+wnEewg5WxUn8kr4h/jjgjcZj88Cfw710x4RuApCBANA/6DmJQZlhIHQd9EuYXZOJQsMAa6mvvanw/XQR9CH/Ua50SWAyLfXTelqAcpLeZXd5UQdmJM0iqRskZZLCm+iCGClH2zAfwk5OS1kJGFDIAgDFWMe3wcE7NyAHzhhRfYhKi1tZXrCoQAgOXjx4/z72SkN0B9EAIAK/Hntttu48XjI488Qtdddx3AVfrOd77DhABA1e7ubkT5I6KfwWEAnJZ+5SSDt/feey997WtfY/JBZh7geojWAAmA6wFcxfWk3Id8SD8S4LnnnmOyAtcC+YCFw759+1T7UKjj3ksSAIAn6um+++5j5l5EItO3vvUt+vjHP87AOD7OCPhQD+g42GuAmc81Kz0XbfDixYt0ww03lKKicC0QQchqATkAkP7NN9+kuro6Nk9G20Jbx2ahq6uL2zcWOQDs0TZxDtoqyCnUKdol6hWkwsqVK3kCRHsCIQaCCxHnAONxz+3btzNZABAS5BmyZpCtgX6Av0GMHTx4kEkAkAL4vPPOO3wfHCvLg3+jPMCvkdWBBT+InY0bN5ogGfAOLl26pIE8wHXwjL29vSyBhGcDEcAzss3wWrDJOFeu3zhyXWjJyZ9dz3G+H+ek0djYCFNwLsfY2Bjr4UvgvXQzx+ZcXhPRtBLUsrctLxDb/nsZHSzSYhkTmJqa4k3bww8/rH/iE5+AqXjJ9FzeM2xqqvP5cb/h4eHI+fPnOT1dAIqlMQplPHfunHbrrbcWampqQk2kYfuCSA1EJgA/P0gYwzACJ1n7ffqPHNH/bf/+WLx5lbn7F/5h0UkA3Bt1qLpglNr/6BeF6QE6/uQXaPz8a/wIHfs/RPd/+SFqvuYa7tuWMXiw/A/O9SIA8F1mbIy+vmcPFaanaM2Hf5WWbr/b99WIBQfkDRZsM+oV/W/mszT+1iXSClmq3dRBRm1D2GbjeryI/uCx0Y0E6OntYcIS78Htg0Xr6pWrOfMG/V7K7GARJ4hLZIDgZ5ZyOnfhHF9m7eq1iFCkwsw09R86Ro03bKJINOEaXcFgIbKo2MzQ0xugrHgiAwXRnEVbuQLbOrT7UVa5EK1U/md0alD750f+N2mUo/917y1mR01MWf5HJYofvo6QPpHR3bICKpX/cXu/MAnue3tA37S32bPeWJoHmZkuq9EgQ10/4NsPkBfjCWR/XDMNvKL2+yci+tSJXm39TQwglQG3rA8PbTkX4JrHL5BdlblfB/ZXP/D6C4cO6a9cvjyHFkR1v97bq21paTEbq6rooTvvLDRVVyPS03M8MjUNYXdmFNI64sMG4JY7sOd5NjLKN/rf+ZA+RA0TRHZ5EssceFmxpbb8lcIsF5GYdl8AKInkMpmycvu9J7869npB7J8qzPdEBjK4bF5HscG1R9t3Xg+yRgXT1FH3j53sob8/dJ4G0zO04do7aP2Nv0aRZBufgvcKtQ2A6ZoGYtsiOYrFAksicVQ0WZkAOKaxcQmTMiI7yoQngMwEwJ4P2uqIrgcJgKYB4L62toHiCWuvAJAAYzHfN2ftrZ0kABIbOYLetMTTopEIzxcA5xsamnl+wL+xd1s2dYbil7qJrr2Gzpot1NLSZuZyWZZPlSQAovThFQCwA1I9eI4lS1qY+Z6dnaF0OsVkB7IQcEfIBoEMwD0A7FvrzmE2J5aZschwkH4EeJbJyQnONMB9IU+ENTXHh8whAFj3Hob27KtgHxPcxiYrBoqHCC6fSOiVjD1/h+aSyYD4DCYB4i8/Y0Su/0BhpqoF0e760BCknJKWPJJOZPzgUdJ27KDubJyfAb7R0qhXtq8gUF6C6jZvAI+mzhI8UN7SQCrJtZqTuAi6X+BAp3CALLPM6ioU4BFYTfmvfpCMSy/QzZ/7nHn9L/1SqOxXhdsu+CEAzOVayBaxy+MY2qjAY2Tmf+lvDjqwCFdkFVdsUooHAlg5MTkZhQxXJZ9kdXWxpibJaziZza4KhElQLwio8iuXJKSkNKrcZwIIVFV6ABAGCSM3XXMAoBhDAFoKcgaALMvcICDHMIxoXV1dSQoI+91oNIrK5CWPjMitlKSp5J3YzwkmAYxisrradX8oSQCnnCfmu9qaGjObzZjDw8M6lBYQHIn9FjCVlStXQnkCfgEVe+DZn+H9mg3g9m7QDvHOhQJDxa8P+3ip3V9TUwP1lPKQftvVVXA42c8wz8mof7RTZ9S/vGyl4D/mRvzxytgR+Agf4wfqy3LIuVZFNsjPdFmA+5jrffd5Yf0x0T5BkqiOe/K5OPgxEkE9cAaq9FIJIlL9yiezuoLkzFAG3FuObbJMTAKgMQE0x5cyohsHrFu3jqPtASTbN/0AMp0kwKOPPko7duxg0B4/33333Sztg8EChMJHP/pReuaZZ3iBCdBURkoj0h8kAEB+AKryA5Lg8ccfZ+AWAOvtt9/OAKyMvMVxqiSAlCD6j0wC2J/bOcqAnUU9oX7wAeCMaFjU6XwmW6/RTGXwqXgkDHmiKgkAwB6SV6gne/mx4ZWp0GhzaFMgFNAPDh06xIA/Jjmcc+HCBd5o4XsA9IjoB2FgGZRNMdEgSQDo5WFjggwUnIv3ceLECdq2bVtJqggmsjgG/QPHof27lQdkHPomrg/pLjwD+s8rr7zCzyT7De4JckJIICnVpF+7cl7ARh7MIQpwnLUnLplTlzIKpFENjrETEvZ/2xh1z2Ns50qvD14gY1zK5/MA5Pln1BPqBu8GG1CMG5bGbflHtIM5wI/Y0LlG8dnJB2y+ITuGsQn3y+fzvCgUP/NiHtkhGzZsQJRIme6qX5S+IFDKCux1jtAFxMKUMwEgxxSJREKRAL2vv65/48MfjiVa15o3/txXAoFRpcYVcBD08IKkqFhCRaRBRmNR7fKr36Azz36J99ORmlq66wsP0nU/93Pcj7AgRUWryP+gaH4EgCz6uYe/TS/++q+TFonRB372KxSvW+r5VNFYnKMaERky3/ph8B8tyiX6Pz8+TDNn+ii5bilFIP2zgB8vEgDkKD6SBABxmog5JSQ4uoHqausYhBLmVVIaSPZtHfq/GHPRV86cO8NA1Mb1G5l4uPzc69S0dYWp1zZIIpHva5vHuG/GE/FIsVDkjAP794iK5H9TuWqRJCFQxkK+APmf0jjlvL6zSqVxrdysq0Tg2eV/Xn7nWe2xl/+NPrRxHf3eLdu5TgyFLBU5tnIUfzZbJmdUVs5oVC/m8xKA50htoXM+7zYp73X0wISx9vrGQjLhfkk/4JyzsCzw3HWM8TP4lVHXXpFJfgSDFxA8lTKo+/CQsWVvk3uGhGlqkVjMVePdaWa7gN2QL+UnN+Q2QV0aH9c+9u1v679/yy3F+zds8JTtspcTw0usqooZPfQBrD/QIb0IgFL0v6WfH7pN2eVyWMABKeOGwfsQlo6BV4XQR730xoBBnSvMThdzYFdfANNk+csyXwA/IidAgkrUFZcR4D9r+wER9UCbBEjp6yuAshfZUzui/dUbp+lbR7uoqMXpmu0fpc6bfnMOVIyMTkvmEJH/Filjy2JEVH8E+yw8IvSwAZ43NTXDPJYBLBAE/f29GkgAa91YLGayaR1mvq1L25i+wppxdnZa7PE0ymYzVFtbz+tiZyZAOgUp11bWoGf5dvGBohrWX+PjkCQqEiRbDDNDkbdPUtzMUv2+XTRiJoUkjzsJ0LykhSPc0SYB4APkBfidL+Spv+8KExU1tTVcZpAC0MUHURBF5D/LIQ0KaQQEQ7GWOMHwGEExQn6TpYXq6hp4bwqvC8mPAWTG/hh1lsuhXbsC9rr4rvTcAOrRb5gJtP5mTtCaT9BcsEaFjA0PL2Xd1gmoJ19+0sjv2lfIxNgTQQwxqI8RbWpqktbrozR7boSurFnH76e1dTkbGTrHnlwuG3EbI+xR9XJ+djZlyB6hW8pMAef3Tnmtd4MEsGdqCLCJ/f/iZ76tmd/+BDVt2Uo//vwPCshAXuhxeCGv5+UH4LyH2JvYI4BL66j5lgckwPjEJIw0K7qUXV8foD7me5HdEJj9xJJzsZhn5G5FBbKi7mNBOtjy2iizAPR9SW4p9WGPrnVKAaEOkXmNQC/urfCfKXLGlrK0bKXP7HXefEgAXHN6ZjYGsgMZA/g39tdoj40N9YgehjwTSyFZ5uvjvNcG5gSsb//+/ebq1avhgTfvPeT7ORtgod8Z9riZTCZWV1cHJYo58mpoTwjqBMYAfAPYg1cQliyXNRdZPmgzMzMIfOKof2e2ijweYwLG9bDElTChZWPwoHeOdiOCNuEtwPJiznqU17PLKXm1A6zpUW5Rd2UEYNixxq+9SWkj+bfdbzWoLUgCF/WL89xIXD/PA3l9Z/lE0KGybwqOB9ngNEbWoGWGzfepU6c0gCiQ7cEHoBoioBFFj40BgEj5e0QsQw4IANjevXt5tQP9foCP+A6ZAHv27GFCAMAnIqQBwAPUByiHxQsGDlwDJADIgY6ODiYdMKgiQgMFfvbZZznTAPeB5v1HPvIRLgMYLSziTp8+raGcyEyQHymv8vzzz/O1sbc5efIkm+bCawAL3oX8CGNgXlTKTIcwMhwoi4wkEdpeEphgBR8rkkS35BMs2YA5epxolLOzs9DFL8naAKDZtm1bAfIgbiSAAGtd4CW1mvmPSAKgfkBSCVd0EUlV1Pr7+zmyVQ6a+BkgP/oEwHm0yebmZm7jiLTHH0gMAXAH8I9riomSjwdBhkwAkAloD3ZSDdcGaI8BHP0CP+MakkxAvYJccJYHfQ/AlZ0EQAYIZLIkQYEyYFJG+5Z9OOht2iN9g44N+t7eJsIST2GICLdyYNyC5BeeH3WOPyBGQNBgA+j42EFDVrO1A4DQkpT914u0wO9FPxRqBFYkmDQ+l2mRIrKHszKE1wQXRd7D5fosZ8SDlksGh9uzy7JiUQZyVY7RXkC0I4uitGjvffVV7Tv33msk2jbSDT/15bLFsQRXXduBy0gSNAZiPMN/bjrsoo5K4H8kGtGm+07SsSc+T7N9p7kI1/74T9A9f/lFql6yhOXjQPRYC5y5UhBu5YVxllMz1K99f/9nfpZ6n3uGatfcSFs+9j89D01WJ1mXGMi9qryL28W8ov+LM5M0cawbIhxUv72T9Hg5CB/UT4O+54VFLE7RWHROJoCTBOhc0Ym+Vb6JEkK+RsTQCrkCIzpyvgH4D7kgeEHL8erUmVPcX6/deC3lRodo+J0eat23jQzNgBkw+oFQsrPirYGxCNkvzIW84SodY2nacn8W0fulviQ31Yjo5/aVLxbtZZPjAAMeEsuxVRZHssRjRi6bUzI9g/xPxIjgHO2fnv4rOnHuVfrlm28y716/DHlYSjJVuH0lUfwAj2H6uxDyP27tpeuNQaPYuZJWL0l7bvT8ZFZ8DYCxzvGIvEdZ/K4b4AvgGtEP+Ozoq1PG9XvrPAkWLzAe99MjkbLMi6A+pvp9HMaIAZOp3UgZxsB3f+Mbxv+89dYiJIFU7sPtOpEoCcunAkgAfgdWxH5oA11ZXww+ivMZULdlUtjbRv9kRB8/1qdds6fFtZ2Zpmkk4AsgPAFQtpnpaZiSz8kg8pOD8iJyUC+SoAhjGMzzmq6XGSBbhCCUWzRtcDZDf3f4DD11upvqq9rpmt2fpKWbf0KqGvFrQxR6NpvWiPTSWGFFg0X0XC5vAvS3JLqLTCbEYlHsA/hcBu8zWe5GkE/B/Ih1KPR+c/kcy6lhPEfkP/TkmRQtFDhAS2wsCWOvFdBgVT3MgHl9VSjyeZwJYCMBWKtY6BMDfK+fvkR07AzVb1xKl5t2wMxVPFNWq6qqYtuEbDZtRKJWRlke5YknGPCHOTzIDAzFkAeyyKmUWEtDVc4kXUOkbobPwfwh15/4nUVCXM1Uw1peeqlBWqixqZlbHEgMGUiSiMconwetDLDe/QMw366Hr9K/eAxns9WrOvr285wkQMOBx4zpm+4q5HVL0ghEACSgLl48p7W3rwAZQKsunaPGbR30xqhBa9duMEHsCGOGsrLnhL4+rmXX15dlkBGXFjhj8GxdLBbENd2eUAOpMccQ/d0gAbgNCr8GpOVBliiTSWvxeIz0P23UtOwM/dTBg8Xa9euLdlNL1Xf0bh0XFPH5bpQDwTdj4xMVkQBOg12QGoiGldI3KpH4AMOEl1vFOtrOelIlAZABDoBRJYhDRi/bZWLT6XS8paUlUAro3XiPXvcACSADyUA4uw1oXkbJ8pozM7OxvPB+BHaJzAGBUyGKOQIgGv+WMqGwMwROiD/JZBJBaAjwUs7McHsWjE34fRC4/F7W9ULcW4DYUWAWdqltAPgWQT/LMqlQgEC92+4JPFP6SzI+mMvlGNMQYDUThxgPvfbjlYL/mE4SiQQAeDbuDsJ8sHYRhrXMPOJn/C37Fr4HOYhncMoyo06w5rT/Ho0PYw5khcTPkISeQywANMf3QWWT9SnVISRRITM8MKZJyUtV5QJ5TYy1WEqqjDlBpBek5BA0ifrA+w2TFYZz4J2AbAFn9pM2NTWVwQXT6bTx7LPPQoOJF1RYON5555280H/uued0gNyoTCwU77zzzuLFixcBoELuAgO59tRTTxlbt24tggR44oknWGsc10Kk9i233FJctWqV9swzz4CR4kUqIqOx+LznnnuKAPlffPFFHfJBGESamppMREl///vfh649HpqefvppA2AsDH5nZmZyaLwnTpwwIMchJW94oaNpAEHN559/XnvggQewgjWPHTvGC+Fdu3YtiFmHveODMa2urgYzCtAKqVJg8kJT7AKELnVw6fot7sUGG8LAbA7khkEBmmEwJcWzo34FWQC3ewMgcyUfuah2Dh4STJF1jX9jgEKUET64nyRx5DHOv/GstuvP+dnrHLffY+MB8O/UqVMMxssNA9ooZKeuXLnCElVoUwDdEUUvBi0mbdDuENkPsgttDJsXMNq4FtoviKfOzk5ur2hjOBYgPcBlZAXgWRH5L7VFnSQAzrNnt+AZ0MZxLQD60kcAgzv8ACA3hHJDaw/lQbkhDwTSwY0EQCYAnklqoOL6KAuku1QHPtW2oQLUqxwj7xfmWJUyuhFTKnWwUOXAe3v11Ve57ct0dLwzkJ8SnFd5DsVjyqSehM8Bn44xAAAAfnYSDXIz7Pyu64UXtG/dc4+W7NhMuz75ZZHkL6LbRFQ1iAB7nbK8lFTQEACt/bp+z8IkCmllYChMf4uMkeoE8B/98PQzD1HXga/x5ZIdK+jeh/6SNt5/v6VRPzXFxkaxWAweFMVUKo3IJF8ATCUDwF722f5++ubN+6iYTtPaO3+TWrfeWfZo6NMyC8Tqh8FmxM6LeEX/F7MZmnz7EpnFHNVvWUF6sozYUmw2wYdJEAhjup0kzCF1XLuaCdC5spPq6+rLMlxENBSTXmiTk1OT2sTkBLwceNxrrG/kMRAfHGMnAfr+/TAt3bmBtOokj61T01OUzWW5P2Fsr03WsqQaovhRtqnpKb52Lp9j+Yq62jr8kbipNjg8iIgTqq2ppdn0LI+n0UiUmhuazUR1QkMUE+6BsuG6jXWNWDCXaZqW5H/yeZbY8NuUCGkuRKhQ3+hl7WvffZCqdaI/eeAWszkRIUT/BxFk4i3J9H8lvXX7mzUsNMdXYzK4JXgfMZUytK43h/Ut+xo9SQBfWR8PyRQGUK3IcD2bTrsCBEHyLZXovyOzYeOupmI86u5Z7EtoWKbwLHWFBZhXlkIml3fXz/KsZhObPtMO8ge9s6lslp48d077wLJltKGxMZAEQHmLxCojpt0QWIUIUDVFLov2t/wDfIDWSAlgnM3qdO71UWPbvgbXdubmC5DOZFgnp0zjNh43splM2XXsxJFsfxrIRZQTBIXKIsL2YtD+MO6JbByQAfAJYLmc13pG6aEXz9HR8S5L7//WX6b6lZZEqYwRB8iMMQsSL4h+FoFALFGDskgtdgEesxRTsVgwIB0AFS45/87OpkxdjxQg0WuZBLOMCDx4GGTn48hkEoDnYsuuwfq9MAhlPlQUTAL88vpMCNgC25loMQwmj5cPACWpqwAAIABJREFUH6Gx4z1Udd12mqjvFPuBufMh6hrjqBVxYerQteHyFKxsELmGKpsjhQRRyRCZTCYmrDlXBEgJjwiegBBAhcHQJN5zwjOhoaGJy4TyA0TGOsSuce/Vz1SyPNzOVScBitT8ymPGyJ6PzvEmgN9Vb+9lbe3adTQ9PUPa4Flq7OqmI0s6aeO1m7FXKXGFKs9hL6OQjGLgyMu3YO4zYb9ngIgqBQC8WySAncSwshEKRcgCxZ/5tGa89Y9002/9Nu36vd9FXeTtBpdB4+a7+X0Q0PNulAVg2/j4RASZMGE+kIhJJq/KyAiQlnX4Mf8lEglI7Pga+Mr7ARwTkceBEcRBZXQD693OUYm2tZ+H/g7ZDgk+iuj4SE1NDUfGi/0HB/cG7TmCnuH9/r0ARtmP7fz582zcC49N7HmBt+zbt4/fowh84/ldgrRezyY19P3kCt8P/WWx3006nYaUL3A0nsDRnxC9j3UA5rna2lr4DczJDoC6wNTUFPbHDPCj/dnXPCDnAPYKHX6XDDRLvieXyyFrI1RGpyAOuF+4yWm51Zf037Cvp0QkPyLZcX88L3wlXNeGznYAMhXyX/brYVxDu0S5oI8P4F3FzwDPI6TFmKwX583L4NomCeZpIu2spyDpIjyzHF/DLEulnwoIALd3A5dvtoIXKaaQ1eCUkyVLlnDDEp2af49Ght8DmJmYmOAoPKSvoOJHRkb0ZDIJHSs2Kk0kEiYaKb7HZgabY9yjv7+f9c1xbDabhfEqbwqQ6oLzsHnG7wqFArIU8DMDDalUSk+n02zUCnYHL25mZoZ/Z38wlAXAq/3csbExZqyampoWnAQQ5h1zSACnS/x8BxGpI+U0HMGzwr0jlUoZyIoAaygAds4Y2L17Nxb+oQgJB/ngWnR5jCQuIIkmTUnHx8fxPkuLWOdmzH59J6Bov5lMeXYrj9S2R1vDIAnDXEghATxHQwMoePbsWZaN2bx5cxH/Pn78uL5161YQSjwwYMA4fvw4JnRz5cqVPHnNzs7q77zzjr5z506APfCy0NeuXcupfoVCwRgbG2Pia8eOHSB7WJN/8+bNTICgvSH6H+QVACWA9wCykBkgQ1XxKmDqiwEP5BhICLwzSAThHBAV0rcA4yImAXhy4JooD64PsgB9B20CckX4N8yAUXeIbo5EIgzACU8A7htygWInXniDJHZ9foSMPE5sZHiycJ4nRUvwLuxRWfZjncImCwW+yzaDDA2YP8t7irQ5uvHGGxecEHF2CjzL9773PSaMUPdobxiD4EkBrxO828X+2EmQMBOELNf5Z56hf/2RH6G6zg9QrLqBjGiclm36ILVeczXLaj7P4CyT6G8AJJgIkOA/duSYA9Deh06/TMeefJBy4318692/+Vt051/8Of8sfGV4oo7FYqVIh5nZVMypZ+ksd1gSAOef/trX6MDvfIa0WDVd97N/R7Gaq9J1KCvaPhbDVz/hsgG8ov/zo4M0c36AkuvaKNIIjeTF+zBxYZocve4kAYQkBV3p6+HMvlUrVnEbN4uW9BFLNhkAz6xIerzH/qF+ztRD3eCPIKeoY3kHE2NYB5w9f7YkBzTw4pvUct16miqYdKX3CgNKqFuMKTgX5EFHWweiXGhgZICluMQcyN/js2zpMmpu4swtOn/pPNY3VF1lZenhk8lmuCzokxifZZQo3h1+17mi0zR0wywIZIlNrUyCdFBJikNEQJUtnBGVi+E2UZUwn3/zCe3xg9+ke7Zspv+xZ3N4+R/DgIFuWBPfiomDsK3q+IFRo2NHa6E+6Q4klKK9XQYjG/AKDXVLXp1Nv1lixoSEkZd5MDYOQgLKdbPglKqwP5cXMXHywJDRtqOj2JjMuF7T6UXAmiEI0QUQIDLJYDyKD56ngM2w7caIxi2aSuo8c14DAhUKCLlehA/L+sTjbGILfX1OnY7HlX0BvPwnOJTY9k45Y8AR7e/3OE5y4a0Dk8amGxsKMUuZYM4H5U7E40wcyTB6jCm5bLbcF8BF9ofV1hBlFo3qCE2X7c/NG0LlFaASEdGOiH8G/g3DRKbII8e76Kuvnqe+9BRtuPbDtH7XL1OsbgVfUuLoAP2h0W0F0EjdfwtwtbSCGem2NStLux4bVkvRtcgmgvIzMzNLsVicwWGsdxcLqOU6RCBQLEp1+SmaOXiI8nqcam7eTSkzBg1pMoyrhrtBkjv2yHWVOg86hudmXafp6SlKpWbZPwCyfRbRgEhW01Wr3+26MkpTBViwn2+tndn+z1cOKJJPUfVrzxmTe++dQwJEo4Zx+vRJ9gBgcrnvCrVcukzta2M0vfoWXusjWhR7i3i8quh2H696sowJEekYbOwtrsESU+81CYBmZxk154pGzwE99q+3a4klrfRbfVdM7MWqqqrsi7GgZvKufb8QmvjzLSz2vmPjExGMNWE+zuhxN4BWRNq7Sn243UvoY0tzTMZ6wkbbCk1sBjT9IvzDZmGId4UoZ+63mUwmCpxDRmPj10NDQ8C83pdtLcy7DToWYzzazYEDBwzI4CIoB4oHwCaeeuop/F1sbm6eU/8Y96QGvP36ALtxLUQ1s3QkEYPVbmX4z54NgDYFfwkJ8gOQR3AS5vz6+voyaaBMJsPgv67rBb+MJ7R1ISPkCqxXYlotfBf5vQVp7Mt3KSP8AaC5kQ32iH6/NmiXUUNEO/q5W1+XxALmaGdGgfP6KBvGKxtxiYByeBaEGxgdFxaeIpB3CiUJ5oXzysurSsnZi4O6Elii5zNB1zolJ3eHA7U0pWGZC3RGpFuIhWhJqkbu8XCuAGex3JG63RKA40EUlYNR3sEeWVqgOhNdchMiNQCsdbI1BnNHwQYQDVAMHqW0LPngIiJLbvr5XHmQdGEOGvDCfP9ukACoNzRq5+JTaE1FkIUB8BgEiZjYucIAgKMhhnmesMeKd82TI86FPh5kNRWjHT1vpzJhS6a+v7/fACAPUAobIQBPAGM3b95cwGQFoshJAoA86e3tNfr6+rT29nYmsoaGhpAZg4yRMhIA38MIFsfv2LEDJkHm0aNHkdbIgBYkaQBEITIf98RgfezYMc5uARGGiRORqJs2bUK6KhNghw8fBnHG0k2oiJ6eHt1ensHBQZaxuuGGG4rxeNw8fPgwIr6YGQbhARkhHA/STBgJayDpVq5cCeKDrynINyYI5uje2EAJPzJGviBM6FJ/2/nSZH9HH7Z7EHoRSoK15smfO3bJWI2jKUs63YIo4O7r/L08T6SVwghbg7wSAydCFgjl2bZtW0lL04W8KEmVqBAkXs+DZ3744YfZ5BzZHABMQex897vfZakyLJYW+zNfEuDM44/T1++7b04xO7f/GlXXr0I4Hf/R9AjFG6pIj0WouqUWosakwYchEiv9rPKcsqzoL+gTuqYzaAzgGX9yqUk68dSDNPD203y55m076P7/+yVasWeP1K02QUJjEeRcCC0WCYByPPGTP0kDL71I9Rv20ab7/j8gPZbMQsSglE1mLkwWgBf4X5gep6njPWTqMWrY0Ula1JIHWKyPLDOUaiCxEI1axo5iDOE2jTGm63IXy5XV19WXmQOjHpa1LkOfhg+GduHSBc7kWLliJWcBIGuru6ebf163Zh1euXnm/BmWwFq/dj1pqVkafPMUpToaKGea1L6snZLVSWSlMJifiCewKOaynLt4jgu3sn0lVSerGdDvudLDUkPr16w3EfF/vus81jfc/9pa2pgYR3bA0PAQrzcgpdZU34RINurt7+V7rOhYQY0NjbxGwXoDax5nNLAwdZoTJWyX//n7J/+SLlw6Qr+xf6/5wc4l6D3K8j8iMrOki676voXpcSXEgeot5hx3eTyh5850a2t2tbpu3vykeXAhgL0SIC7TpIbWg2kyKOssnNBlR5txjV4K8gVwIxAuvD5oxDesMNsbMu7XtEB/bm8iDdeEIbAbWMxrslhMBxAt203FJEBVFWG3VdEL8jnJTgDICgaB5SQCMuk0B+h4SZshQ6IgiCoQI5FYzJIJCoj293seZ9bFyZeHjJbtbcUlLubAkDoAQcOmxiL6G2uZVCpVdPptyHYDaR8mniIRzbTWCWXZTGHqm/X9TZND0CXZaWBeJKKHDh6nb759ifJalDZuf4DW3PTbYjy17lAo5CFBA8NfXgvZTX9lGfzMW9nngv3XWZpJh5+llJ8EoSCAXW7TC00CMPivaxTjOTtCS4aOUurYaUpsuYaGl2zDWpiDvSQBYJMyUq7vXD7Her9h3ofz2EQ8AQMHY2Zmmudq+AwgYwLeqpC9Ubs2vBUgBZTXotGYmcm4A1Ze1wJfWAS9HkACJDLjpB86aMzuu0uOqQy4YxhEZGhX1wVeIzU3N9HSZIKqX3+axrbspoujKZ4TOzpWUF1dvVJWA1bd8XhUR/ClOmlgGQVjjEOQpeSkFrptudWj3ctAfi81lhFAGP3rTXpk/BL9+He/S5133FGcnJysKCNfrT1UfpSQcsC6YsHHddVSWSTAOLAYxfZPVFtTMwfo9nsOAE8YhwH6+UV528sr9ng8B4m1DJoZMut4DpLjtLPMCAbFcYhCl7IhVvu0QEJ5f5EFoJwdKTEvOyDolALCGDc+Po69+aJiLH7vFRHWcv+MsoYlKFXbDI7De33sscciN910k9nU1KRBchsS3QcPHuSsxY0bN+adYL7UgUd7x/sRWNacYFwBxLK2nbM8mOMAfk5OTv6nI1pAANTU1ACIZuwM7RV7K3wgY2yP/sc+ZHp6mmNlVOTOQND5gfVhMiz8pHr82g8kf9AX/SL8ZbtCu/Ebj4RUjxKojnuirfr5fmDuQP2mUqkSyYeyhKkX57MDj8R9K8muwLWCMprCEDeiDiD55kuM8n0nJiYkCeA7HiSTyTjYHAdgaD+Ho5ODWBQVcNerICJdQnkgDzPAVXrsYpMAGOBFWlXZRIP6zmaz0RdeeEG/7777OMJxZmYGgDAvMMREPG+DFr+6cSMBdF0PZUrqdn2VzmjtzS2vEYBOAwMDLDeFSPnW1lYA+bzIwSKxt7dX7+joAEHBeoBA7zEpDQwM6IjwFxkk7BnR0dHBoHpXV5cGCaqqqiqkLQPoNzAQA2QXBh84H6kFPGgDAN6wYQODXBisURZcP5VKaSjT0qVLmQDAq8G7u3z5MoP6zc3NLFuFQMLBwcGy8qxYsQLlZcC0v7+fN3r4HQbNkZERAxk0eNcgA5qamrhseDYRJVtKZ/Ri21Xavsr7wAAI9tUvEl1u6uwDmswocSuH3yYQ3yEqA3WGTBgsSHCt6enpkqmo0LqV8jmuG0pJYqje305K4OdkMgmpM5aJQkQxyJktW7aYL7zwgnbbbbdJH48S4SEGfL6dXzZG0HG28sqFM/9KyHHNIVPsx7o954Vnn6V8Os1/HvvUpyg3OUm3/tZ3KRKvoWIuTyY0evN5Sg1N8b/T47NkFvJIP0EOCiGpH8HSlt67JA0M0iJRSjRVWaSBEQHSTzr+RKy/hXxZyTuj98gTdOKpL1AxM4PKoQ//2Z/Rnt/+7RL4D1IM7R4LIbeU70wmGyi7UUkmAOpsqrubvn3LzQTwaNMDv0dLt3xYaCPL/Vy46P8iNDcdLbKYTtHE25e4Tuu3rSS9ypLOWcyPnbQACYAxCeOfnQSAHBDIu+4r3RoWqiwp4Sg7CLg1q9ZwOx8dG9Wu9F1hj6Dlbcv5/aFdXrx0kX0TAPrHY/ESCbBh7QYTmQTZoT7qe7uHUitrOduAZQiF7oTITGRD7kvdl5CtSB3LOgCBoY/p+B3kgVavWs0ZVecvnqepySlau3otyATeYKQzae3shbMafA/WrV5nRmIRDRcYHhnW+/r7mEgHkYEEh0K+UCjJXTleACJGshleuLJ8FSI0Lw2e1b7+xEO0JBalv/j4frNKh9aKmvxPyXAVyF2IzTmKVSlxMJ82lcrq2ulD4/qOvXWe6ws/yRhndL29LH4a7hgyI9Goq1Evj5eW8XCZJrusJzcSoHc8pqfP9LgSGiAVBIBs2gyXfauOJ15LUobbXKUkAIIJgGTM5z05z0X9RONxHTJDTgQoLBHAdY0oesuUA7ruodLKXZ4LpOGcd3fh0IChr1lhdjZzANKcj1gb6HN8AUwGTMt8AdA04omEUQAwBGCpknQ5cfeSvj9HI0eR/cHR5vg8fvIyPXykj46NXaba+DK69qb/Rm1bPlEyjpXAPwBlS40Jhr/ePjZS/9w9wlUjyP1kMpYJY6GQi1RXJ8W4bdWDYUTzCwnSzgX/Y7Rk6C2afOcCTUaaqXHntTQRaWDw35bNwAC6XcoooD3zWsYJCOVyOcPN7N3vWgCOUcmWnxp7J+A9IDvalcArb18IPAMIX8QamuWDqhKItPf0hXYtjioJUDM7QOnD7xj5fbeXxlSLBMoX4Es9MTGuIZNBzs2JCy9R35lpGlm3hs2Om5uXYMgBz2W32SgrkySMRWRmEBDMeyzhScdrLzG88ep1ZnZmXiRN0NiGQIFoNDpnjkGfiES4w6HvaGj/2st/ZMRe+kNt/QMfo5945NvYA+A9exphBt13Mb9X2Ust5v0BzqFuwq4z7GUS+zfMTa7tR0a1Cv8YVzNM1WcUe/wSQSC9oGQwqZNQEdGvXC7cH0M91oczMzPKQLKMELbXUaFQgGxLSQoIkiwItvMyW1V9voU6Du8E71XF78B+T7uRMNbYtTVJ13oCgP/mm29CRgb+nxp8+ODleezYMUgWm+3t7UwCiDEXwXj8DlCXeGeckeaiH4/xxM2wVOrGy3fwn8kbAAbT1dXVkF+XBICJDGu0JZAC+I7XjpY0EGfzYRxUCa5FfXtF3sv3ruqhgXcJEgbSO6rjBXBaYd6uREoJksE3Ah9tz8p6dCcup6Zn4tLnDxlLaFOQBHKTwPGLjhcYFutAhumXgvBgKaKQp5ZuI8oMLNN1za9KhMhsCKdcktfzKJMACuA9G0UEkQBhddnsBZf6haqpKDg3qPGEedFuxy42CSCzJ9wGdgGCR+CXsHfvXtaChxSJnJQwYASlxMz3+ReLBFBob1x0TkkxTR5QsViQkWAA+0UUGy8ARFQ5NigcVSAM3MRXVyNeJasuO7JMp7YWvtZ1xIdBe2xOEM0P8uDIkSMcAS6ukRWLl1K2ikx1FMYtfDlcn1EfayPtWh5L99XaA3N4hKZJozN+DnkDAP+YKDFhyMHSqx6tyCxsMDKeIIOMtMG1VBauGKS8dMec7UzleiptE1G5U1NTkeeff56JMBAwMA4HQCzeORYeC0aESVIC95Uasfi7q6uLgUBEF8PQHBN3W1ubCUmu2dlZV8zBSxoLz+1Ffrj9HpMffCVARuBcmF3bFwv2c0QWhmxL/LfQ0rWAnHSavrx8uU56hG75nWc4WrtEVEjUV3QBGAxaF5I9ogjdFIjLUrGQAxsBbWOaGZjUMmMpizSAegz+aDi2SBqTBhplZgfpyoXvUHrUMv5defsddP+XH6LGdetoNpWiWWshZAKwdlsIWcOAWtRgJSQANJEBSB/76t/Tc7/xG6Qnaun6n/t7ilTBCyUc+O8a/V8sUn5siKbPD1LNhuUUaWhWaf4VH6ORbmou4JMkAeyG5hijWJ9SN0okwPLly6mmqqbUNmRBQCBgPOof6ud2CAPhxqbG0vk9fT0aFrtrOtdQTbJmDgkgpaAuPfsq5ZbolIomWMMfGQa4bkNtA9XW1UKKTbt85TJ7ubQ2t3LUfjQS1fsG+7T+gf6SVBFIAET3IzMAmVSWGWReQ/YBxom1nWtNtG+YGI+Ojmo9fT08hy5vXY7sAE8CwDYO67gepA+ffu072hOvP0I/tmMH/eqN14SV/+G5SxGUsb9zlv8B8uMWNV9x41A88eSBYWPJtrZiSy1HxZd9ILNSyCGnoxwo4I0ipHPyV7Wl7Rfw0/b3Ixf8CAQvKaGx6ajW/3affu3eJTxPyLUBSEjoZISt24UiAdDmTaDGC/eB5I+ezXDGg+s746WRYaB/lBY6XhkBNuIqtG+F6iP1T0T0iRO92sab3DNO4Asg5z2ZDYBgCQ6+dkQWqvoYOMsm1rhA6nmtFUH2F7TmdZ1GZ9P06IluevJYP12Y7qeqaCN1rN1N7RvupYaVt/D8B3NdjFEISIDOP8zrHcA/A61iGVj2XqT++VXxoKslBMCMf4klHysxyXeHtS6CY+za/ar17jwOjQHPy9l6sSg1D77N4P90pJHqr9tIk7FmlnDFugtLWpwP6R9Umdi7KGyqreh0aNOjD2LPb49SD0Nm2MFj277Rs907n1fKFqH+7Eo5qIfq6iTPD251CYDaGVnv5yVgNwaun+rSJo9e0s29t5aubUk+FYpWBL7l25DJpPX+/l4OCtrUe46qdmymbrOBmpqWlAwMvd6zFS0NQA7+Eu5jrzxX1oHVtsrBl4XI1PBrj87of0leWISSlYmFesEEUxw5b8b/6loDFfQ7o6MUr69HxiLWiu87fwC7ln6l/XE+5wGw8tIKV7kuxkBcQ3WvJwgBkHDI/psXIWAvnyQD7L8DvoR/O/d8+D3aPvCpsACfNb4WUP5IbW0tj7dYE0P6GAGPKsCsSr0uxDFhooXl/VRJANTf7Oys8YMf/MAQPmysgrBu3TpavXo1+iOPrzCnNQwDf0ObHUFZkEbxrXe7dJBdpkWOUQuFFyxEHc/3GmhLSBitr6/nNZYI5kQQb17X9UhDQ0Pp91C1gLy4ahtTJYJUsBpJAMzOzs7R3vd6fgk+Y24MS9gEvV+/TB57+5VlAxEgjX5lf8deCabWIKK85j48g8wsUnnP0nAX7TtoPlW5nt97USEohL8Bt5+g7ApZnnedBMCNg164V2UJ8wZEvyuDeioVp/JyvI6xkwAYAIVG3Lwj4eX9/MBwNFY0asjSwMRWGsQCtMMG8p577kFnDJ2qNjU9HUfAB8oQi0YLVVUJz2s4SQCkxxmGMe/nDzOZ5XI5npzRybHZwuJvMVP0hDSWfunSJQOTIEgARH/jA1NhaLrpup5RHbjn0/7s5wr3b5lVwF959bWg1COZZSFTLFGvQYs+lYlFlrfSMcBZV1hYDg4ORl577TUsNJgEkAQOooFvu+22/GIQYSDnTp06BYk0ZGVweiQ23xIwBRGDTBQsesOMV5W0BYxBIGBlVMHQ0FDRy5fECZQ7szDGzp3T/nnXrmiktoVu+qWvB0Z22oyBAyPCimaRI7Bj8avSNsV8js49/xW6+PI/8aNHauro7oe+SNs/+UkmNGdnZzmy0Av8BwES1pQrDAmAaNzqashyFJjoy+Zy9N2Pf5yGX3+NGq/5IG2673cD60i+U0/pn8lRmjp5hcxIghq3rwZ6UkkzUDonSKpIlQRAlH5DXQMbAMgPAEREKSIbpLe/t0QC1NTWIJofaaxaT2+PPjwyXEYCIDMAgD/Ozc/OUt/BI2SuaqGsDumGHKVTaQaf1qxaw5kEIAFARLQ0tTAJABBtcHiQo/lXdqwEmG+ev2h5AviRAPCVRKg35KUu915mEqCtpa1YAADljpPy48IjBsbVmHP/+nsPUl/PcfrMbfvM3R2N4eR/rEhqyL4otyPcH5gQotQr8A1QaicqB/VPVhlTxy/R+puWuq7HJEHtlaLuB8r6GvxGIojo9tLyKIsml8/iRQJksrp26tCYfv2tzTCuYlNXEcWmAFyW19RCkgDQjKmoEOXFCiQA7P24jAjIZFjmR0oDoe0xUGtF/y9QEcsLPZPW6cIbo8ZWH3PgqkSCvRgkCQCpxiLMmh0G8Syfk8/7h0mLIvC6FlS1CfUgA5kFHPEPLflj/aP01Nkeeu7UAF1JjdDS6pW0YtN+Wrb+fqpquRa+xCzzA/7G8kgqGfzOqSddNxi0ZxBTZG+6b56v6v+79Uu7ZFChwGsBlq3CsdDBBwlR6Quyg/+xWJSaho7SxNHzNKM3UOPOa8zxWPMcH4N4PGYgyFiax6pGDwI8hz8fNN6t9gS/MytCAJvrXC5rhHkGCSALo3pleTU0a/iqp9MZzcs4tbqqSnhGXwXGraAaSAZB3ondi0uvSpUEaJw4o4+cGNb0m/Z4EgzAKM6fP6snk9W0bFk7NU1coNHDpym1e78gaeJCDqi8tiIRw4C2HsZjmSnsBlxclW4C+u8tmRSGlFGZT+QxkIe0R1ejnyDmxq1ucY70etH++UNGrOcV7e4vf5mu/8VfxDvHXhCa7fPej4Ypv8qxleg7q1xX5Zj5kgBe8sQq9xaYBRMCghgNHbnudR+M7/jjFYgqweVUKpUNG60r9lgINuRx9f3qB1DJu3WCqE7vB1nfwJUMw4jCK7G9vV1DEA7225jj4MPR29trdnd3s4Tx/fffD3kmyB4rS0JJg1bcx0nWBJmmqrS998sxkAEC0C/Iac4AsBSs8hFkN8ugTmBpSOxXNTlPJpMIwlQyww3KBhIKJDFgPkFzOPoVrieMiEMFrQi1CniqGmIuYk9aEe/KWvDSZ9JaB1wl3yH9m8/n5xgm299xU2MDAnF5+kXMEYLH8cev7/tlEDjbj4z+Dwp8d54npdRElhIHPAjJM97HgnRxa6vsT2cpPcxZH0iMDtcD1oQ6kkbHKrJzyiSAAsCnlAmAh6gUAFSJXnZWXhgwuZJBYjFJgCAdOxFJHnnyySeNnTt3sjwCQEmYhuBZoB0ftoHiPPuk8F6RAM72JqKR7QMEj5X4Xzqd1qGtJqKpiqOjo4uqBymiwA1I/UCCCIMMtP9XrVrFk+LQ0BAImfeEBHCmI/mQACirZ+qRsy+oLFrD9LVKxwB7ueR4gP1zJoPqtjIkhAEp74IaGxsRiR+aCAsaC7AQ7u7uNs6cOcO647gvsgBgUA1fhtraWuygeBJ7N0iAqqoqbP45RXo+RGT3Cy/oD99/f6x62TXmDT/9f5XJVr/6AjgMzXREEcaiMSEZRDR46iU6/tQXKDvWy6dv//lP0Y/8xZ+TGY2aUvYHm8GgdNtUKo20DGWMIJvLISIpkLRAmRD9D/Df/hk/e5Ye+dAsTSOtAAAgAElEQVQH+Vcb7/s9c8k1+33vzeA/6yjMraViaoYm3u7i39dvW0V61eIZSAeB/7JkIAFAfADMv/o7k6MOAXhLTwBJAuQLHOCjmWRCRoi9fHAexsCe3h5qW9pGrUtaWbYaCRMXuy5CQoA9AaDxLz0BNq7fWJKE4k3A4AANHr1Iy/fvpGK+aMIIeGhwiDraO1j2rqu7i5qXNEMOyMoEiEb1i90XsZ6hzpWdVF9bb8ITQJkEmJzg7IIgEkAaWGOcP335He1bT/8VdVQn6Ys/9kGEJ6rL/wgNdWiqBy2ynX0Liz2AsNlMZg7hGzRmLcT3TA5HItyac5lC8cirk/q23TWFiMdS3Knxbi+DMAB2lebwIwH8dP8RnQ69dzdSxcdUWHvzlWl9597aMv+HSupsoUgAlpqBzpoJ89LKPxyJGY36ZgA4r+6aESCIAEjwodMvpv6wvTxHDkwZW2+sKwh1xzlFZeIxGkUwTIkEwHiQyWRMpy8A6gELRinT5Hxm1veHPg8kp4TZOwLtMR49d66PvnlshE72X6SZQp6W1a6lFVvvorbNP0F6DD5EeUTjC0Cc1W9cvRQ4kyACeRXWVYcfcQkwBuiNnFC38cCu/+8st8hcYbDcIvmLBrTv8UH2Acj0sNkA5eD/MRo/eo5m9Tpq3LmRxmPsP1bmY2DtuXUYxyq1WVEfIEJMy/zYOZVaevyoz9lUynPDb68TkC7RSIRlKVCnKmWRID7eSSqd9r0Py1dUVZm4ruVLZmgW6WPJf7m8H2REmG6Auj0ToGXshN53dlqL7NrlUXeWUfTFi+f0hoZmWrKkmUZGRin6+kGKtUfpnN5GS5cuo8bGJqcvAGdYWAowV4kL3Nuq96sEtCBeQBz5ktK5XNbSWl3AD9pcNBorgUgWIQN5MM6i8SwPwBEYFRvH/oWij/+80bz9A/TpI29yySDZMjMzU4zFrl53AYtc8aWw9wKY4/BHrPh6YU5EsJjMKJerUpE1DTkLpJL7vlqVvaBKeaz+yT4mSNtiyRN7FrvKNeQxAoiEbIkv4YP+Ci3wsLgI5Fvq6uqgI87rW4yrIyMjnsFWYcq+kMcCM5JqB6rXnZmdjcmgT6w3kslqzzpEu0UdAnMZGBjg4MfBwUGeI5GN3tnZaWIf3NDAsnDFMPUMzMcvaG4hMAPVOlms45xZAPAvAnAPHBEBpegLuDfGLOAGQXtfHCvllMR5SoQnSBWhTOE6rkIuKJvN+o4FuC9wEPTjoEwPZ31Kzw2ci+dEu8U1vPZCTuzXLfrfeQ+QWQiiViEyxLmMIVZVVbH5sRwj7WOl8L7F4YzrhIn+B1gvx33hV+IICvEfm0RwN4ievCQ8Wb3hqv/JnOup9hdlEiCIOUJbVJEDQu2p6lE5X2qQZpI8Xki3cMa5YEYZqZDptmFZYL8BAZ13oQA4532CJHHQMcAqvvTSS/r999/Pp9s9ATCxhpFOkvd/t0kAdDzO1RMMIP7GRCNZQJscDm+uRPRy6e9sNmvU1NTw5I4FDNL0EomEkh5ZJYO9GJCQHQitUAwaJf1sXK+vrw/g4btOAkADDQO3vX37tSEFYq9UPSoAv8ox8oKqA5Tf+wF7jE5+5coV4/Lly9ott9zCgzM2vQDCL168qN10002YZBecBGAgTkgxIQ1+dHRU7+/v17q7u9kXAIApvCW2b9+OyXzB72+vl4WUJDv+L/9iPPPpT0ebNt5qbv3YHyht5L3ekQT/AaigPgQjT+nJQTr+1P+h4ePP86lNW7bRPV/8ArXt3h0K/Jf3DUsC4LwwRID9+TAsgRg98qWH9IOf/ayuVzfSrl/4x6IRs0AX+8cL/IdM0tjbF0nLp6n22nYy6poqGYaUzlEF/7njMIBkatUwT7SCDviD8QQkALI4Ll2+xMbAkgTI5XNMxMYTV+VDhC8HXey6yO8dkfmxSMycnJ7UpDEwovOh8QzJnkw6Q52rOjmjCm0FBAL+njnaRY3rmyjSvJQGhgZoZHiEjXtx3LkL52AojWubyZokG7p3X+5mgmnD2g0UMSLmuUvnOCrJLxMAzwm/xvHx8ZIckFcmANqzeFb63oFvak8f/i799M6d9Is3bGQ9dCfo6PWCZBR1gSWH1D9SfgUgJuZ2ALth027V7zb3SNbGt8xU2RRXSvycOThk1GxaZi6vd89k8CMBnGC5/Y5+JICfOTAv+oT+rPNZvUgA7OrfeGXK+MCe2oISyhhQiTwvWJ4ALJeVyWb1oqJUmfPSbHSfy/lGVwVkTbCGSCV6/WVEgKZRFtroFoMaKnOl0naH82AOvHRHW7Gppry7MAGpaQayAezmwMggixhG2fzlbI8A/k0iHQJ1bPKOtSf8l3J5evR4Fz12dIDOTfZSNFJDG5eupoatP0lN6+7mYHVL5scC/8WalbcYAC5lZJfLczPw5bUu9zMCDjAJNgSIzibBMJRlYgSRY4U8Z1LxujngRbiD/+cppddQwwc2mmOJVn5mkKCWOWz5B9kAwea5FkAPxa1czt1kW14ZYDWi68Ekq0SfyywAqxyIHPR+6qskBDhcC2hWuUciHqdYLMplFwbMnjXr997sJEDb8Ft6dxdpset3eK67sEvKZnMgRjRkHA8M9NGmpTVU9c4Rmt51O1240ktr1mxglVHU19UMC4zPV3WOBVlD4AQkkCBMfwMJANU6CtPn7dI/VmQjiJXgusU9SuvwbLoY+/ySiJbP0C+89Vaxbds2Hs6npqZgraIEqIUp83yORZkBfIUBSedzP/u5Xt5tMgoWG2u37Gm5T0e5AbYHkQVhyiuizJlBxPgJPEmQAiVTYLfryfMARqpqYIuoZTYOVi0jcJampiaWbcQ5ePbR0dFFVRxQLZv9OBEtHCj1Feba0FvH8fAKEGoLxqOPPgrciwMf4QuA4BkEoMKPUqoIqKgH4LpSUiXI2Pg/QzaAMwsABIphGAW7P0AmkylOTU0pBbJKyR60ffY9isfRNwPxBj/ZG+A4fqa6eGdoBwDAEGkeJhhESAYxAWGXq5GG0X5jisSrVAkAUU5D+NH5YhnCxwD7Kc5EFEqSpb/nixkLA3PghZ7vJijoG88DAhZ1J4F/v36smrGlTAIEMUdhBpUw4KPzuhJotAP9MhKGI32ExpYA/DnyQTA5/JdcMAhGRzrPy7QTRpjDROY5SYDh4WEYyULbC0XhKHHJJDknfD9GPUiuRS5+0B///d//Haa31NraamkvGwZPbjDHrWSRYTfZwHW80sPw3XzkgKSBCAYR1mDGJqWC3gaWvr6+nlMBMYhMTEyY1dXVoXXJVNuw0DiEFAykZqJ1dXVY0JXwA2hhJ5PJtOr1Fuo4AP4SFJKZEyiXNEIWXgiynNzOVSYM1fK92ySAaZrRN998k58H2q0wZ5ZMLaLzq6urzRtvvLGwGHJAdhIA/Xx2dpYNna9cuQIzaPYEALN/xx13VCTJpVrnOA5jUDKZZLd79B9EqFQqh/Xqn/5p5ODnPhdZsfsnims++AvKi2R7edk40TR57IvGoiD4SiRZ18Gv0+lnvsT+AFokQrf/yZ/QdZ/+NJOX6Lsy8l9ElCsNB5WQAChvWCIgEY/PAeO+ccedxshbh7UlW+4wN37kMyWkwRP8x7saH6HpM71Us7aFIo2t2MGGedXKx4YB/+VFI4aBSCxklGhOEoA1QKMx83LvZdb0BwmA7Cf4BEBTX16jkC+YuXxOAwjfN9CnQfoH7x8AG8gxjEswCm5sbGRz4Sv9Vxj0l9lUjfWN1NvXCyCGALRUdY1RfnmSJgtFjjRavWI1zHwJ15YRSACkQCQA4kIUUltLG78LGAD7kQAgCxhNN5H9NqFLTwA3EgD1ArkiUytoX/m3z9JoeoR+945bzO1LazWA/1HL0DSQNMMmrZIoamyOnb4BzELqemgpIeVGJHJyo5hDcjlX3ffh6bg+9HaPdu3eFndJIMPQMam7ral4LYYNtYvetC8JEInokOxx8xoQa8AyY1E8s08mAB1+ZcrYsbu2EKY78juJRvkZuMFZmV+lsY7XoAQN7wxkZZQyj5zvBv0oHov6buoNaC075JEY3ERQRAWZJs6xnKMsEwmOtDeLRc6MMnRdyaSO18DCWBQVUAlpdf71ASO6boW5sqncHBhlzRUKkZqkyKLC2zBNRL+buqa5kgCQCyK8DysStWTse3Zkgp46dZmePjVI3TN9tKR6Ba3YcDMt33gfVS/9gE3fn4F/AKycvg3ZR6f/gB8QHo1GEJWN5luGTts1/p1twe87MCBCgkeYBCM4KcFzL+7CGQHplCWVKO5qvzmD/4bOkmwgbhuGj9PE22cpoycZ/B9NtAKUK0X++5VFemd5gAMs12XJ/HDkvy8vgbqCfr2MoofJtml6Z/FJMBnnWZn/ntdnMgZNGl6V+FvWtwoJgBMTiSr0S98xXwJiXoCjnQTIHXrTaF8bNwebtviuuySAc/LkO9rKlasJspdLew/S+QtF6m6qozVr1lMkEgUJACmqsnkJ8jrguiSJY8VfWcMYIuqD5geV+gm6hvxeZm1Y/4bWPPoGelMofpwk0aI/9tN69MTX9et+9dfoni88iHfKzwVt7VgspqytrVr++RyH/RIClCrY8s7ntpAKRqSrp4El2heAchyDPg9gEX1aAk8Se6lkLA9TcIHr8LoHbRTv0co+4qGbwWMhKcSAvtJmQRjV4twwRsGpVCre2trK2xLhE7jossNh6koeK6RGQklme90H+yrskfC9NAzGOwHe8sILLxh33XUXgi1LdcKynel0Eet5eGxdd911COryjEyXPgBi/+4LXEvwOJVKVeTpUEldLvQ5blkA2Pciu6Surk54+zC5pCxhBuBY9gGUF+C89L7wK78k9FxMtaNCNsdzHsBYoEo2yDIA60NZMWa4KSOoYEfAt/r6B3w3zG7G1n5B56iHWCzGz7xY41lQhousI5UMKxWi4Orcyt4tgUSzMgkgtJVgXhe40fVrfCLdpeLr1NbWxjERWPvKogTxQwH39vLZyIQ5JIEgDNi0QxIDEli1p4lgg4dFrdQiHxkZMWtqapDWgtuUmCRMvE5ZEr+XrlLfGJDz+Xz02WefZV1hOUHJ57vvvvvQ4TwH16BMA5VBEGBfsViMSTMTVU8AdHrR8QIXnUHlcJAARehAVgqCBt0L39sn2sUiARAp71UW56JR/hvvH4O67XvUAxs4YaDD33YyT2XQUamPMIOYPFYlEyCofcIS4+zZszoASvRDgIQi+wWRauamTZtgnDxHRy7M8/gdC5a1p6dH7+npAfDPgDfuD53ElpYWSAJBA53HpcWWA4InhsyEwViFRQSISIujY+NpHotUnv3J//6L0dNf/zdj3Z2/Xmy/7v7QfROyPxppyMopgcNol2OX3qJjTz5Is/1nuBjr7nuA7vzzP6NISwvqhyML4SWC9ikW9zB1K8l/ibLzeCpJQ/k80AYEgK3yfM5jVIgAJ/gvrzF89Kj2zdtv40XytQ981mxYu9sC+lzgvmJqiiaOdgMSo/ptnaQnqiopbuA5ocF/CwxD1CzXH5MAAjySN0MbQh+Lx+LFvsE+RDNQU0MTgXQTcyIfms1k2b8BJLSImNLGxse0iakJ9lSAF0RDXYNFHghiqFgo0tDIEOv8gyhoX9ZOszOznDUwNT1FkWyWor2TFN28khoal4CI4HLqhq6NjY5pY5NjLP8F4KqxrhGACMvLQOcfckT4blnrMsgFcRhsoVjQ+gf7gY3Q8qXL8TtuZ1MzU/rI6AjV1dbRkqYlJWNgu/zPOxfe0B7+wd/R5hVt9Od37uZ2CwIAICDaLG7sJTWCezCYDo3UkLt+oR3qqmuNbABEnIcJXAhsROIAoRvtS26gqR8+MGlce0NDIWG9GucHUjRSO37Od75a2fG4kbPkjso+vtkFVvSFp6SKNJR0XvTIK1PGdkUSgOd/i/SBTn7ZQztlZwBcVkICIDUfsiZBmSPc9qyQXtbGZ41RIKdiTagQ8ej5jlBPIHV5syTMgpEJks5koJPvuReQJATKNd/22TsR0adP9GobfMyBq6qrIZ101RfAki5iXwBp7It3gPphqR9h7PvypQF69nw3/fu5IRrPpWhZspNWbL2Tlm36L2RUt7C+v6VFXuCfnfr+0FkXGvDO1G4p+ePSKUA+AFQLH0nvnw3AQBlHclugXY4l+PCn7corNN60kWbiDRijmBRA02WgWNfh/QUpFmoYPkHjb5+lrFZFjddtMMeql0Hap0z2B/fxIzrKywmNfyt10jL89Qf/cX1kCggCo1SHQQC0RQKwbA4kYtzHDwv81yCP40ZCBN1Djh3IPoGCid/ayjJ1ZmDddf1lJwEKrx40Wq9tNEfqrwlay2jI9Dh79pQO+R8Em2B9ET/wFA2v2Uj1a3YwUVddXWVamRBXPxJYddMVlhkBfvNDLpczkMGnOod4Hecm/WPJSKFPKC1V51zaItbypnbphxT7t7uMRGsb/T9nTxelkSveATLEF3NfGLZOZCDRYu8PnOUShpmB5IOQfmGpD/v6QmYMLEaGdVAd8twmAjtVxhCXZ4cMk7VGtABtJTyrUCgA4+ApBkNXLpczJycnIWMSSgM96Pnm+71TNqXS69l9IXENO7iK9oO9L3wBUB/wA+jp6aGuri6eV/A7ZMHv2rUL+4aMc6gHkCl8PGTwp2+Hlxn/lQS0Vvr8i3GeWxYAlqvIohBBb6HNzN0CqkXUOTARv/VZmRw0lCTAvopoeNcqkJkHfuSOPFEGMgsCMe91XdXxBJhRb19/YNScM2jZS3pNmlYLHX4lGaUw7QJ9UZoTq2RLqBAhYTPIVFR3lEmAhRpc5gs8qoCHYV6U4rEcUSM2RHOi1VXlgNwATb+68Mu8ENkMPHAAMRPGELwwA0ATiUQ4YxvgxOzsrGvjBimhklISVD+VkgBB1w3z/btFAkgNNNQ3FtFYQCwmCaAy0NrryW1CkAs+DPBOEkBlgPB7DzZSjCd+EA1Bmozyeir9OOgY9BGpT4hMAGTCSMMmZAFUsW5rblFIAEwgr7/+unHy5EkmH5AW2dnZyQQAgEfDMBDPxGOFygQQpr07j7UbY2OBjM0OMmHsBjvSaEcSmHIsE/JJJaLwaz/ykdjAwQP6lv/yuULzuptC7cYAIGOcjMVjvKbBn0I2RSe//5d05Y3vcLGTHSvprgf/gjrvuqs4OTkJsiAfj8cLyWQynsvlsFDw1UmVUUH2xft8SID51DvOfePBz+uv//Ef60btEtr5818l3ZjL3ZnZLI2/fYm0YpZqN3eQUdMw31uWna+Rbmo6VC3CfTB2A2S0n5Uv5CNI85XzHb5jEmCWMwFglqsBgBdti09FG0f/Y5NdHcoa/NEM3WCwHT/jGryBM4tlfgO8cSCoerDU+NXAapPBR0oP9dHoiX5qu3k7yARs5DkdW97HFn0NBQQWvcC9DGhsI8zcIsL4eAQh4Hs+Doa8MDvVYLJ7dW2p6ZqWy+aQFcHdBe35kZe+Ri8d/T79/K5d9FPbV5u4rFP+B+A0tOidm1MJpvPmNUTkPsv/xOOB0dwcNZ9OI+wzdBvwajFhMhbOvz5kRNe1e0ZqexkAs7Y/QGIXQNAvE8DPUNjvmn6ZAKw7f1Otp7cB2jCCPfAJ0i12ZiNUQgLEo9E54IJsC9zfBKlrRXWbJDwaWKMdgLsdcDQiEWRiMHHq9a6dpIXbcXmQgyBqrShuyAJx5patv5dOk2XNZzLhwnk9CjiVMqjrzSFjy74m102tJX8TZSJDSgJJogKXZODfMFB2NvZ9+NgleuStATo30Uukx6i9bj21X/8AtVzzcWZwLYC8YObzOY01yzyMfeX4IwDI8qwDy/zSFfD2A4cRqY3p0+2dYUAFlO71PmXwUKGYh7ktYfitiupUe+B7lDcjNGk0U8uOTtKL1pSPYZGtEooFGnv7LOW0BDV+YIM5UtXG9RCJRPGOXduPXzktsNkC/GWZLPD/qia932zlJU3jB9DLLACQBxYH5novyCTxYO8W0KZKAOB8EElVVUwEsEJb+fP4kxFOssJ85UWjaeuK4ljt6sBxHHU6PT2lDQz0arpucAb41vg4Ra+MUP+2W2hwsJ86OlaZVraC5bWAtgMixosc8TMLls8Wpn683q9d+gfH2A2Lw61grh6NZ0NSDre3L62LRCZ76J5vfKOw6d57AcTw+0aAmq7rOawzKr3PQp8XtMdZ6PvheqpKDAATBeBdNra9F+Web11gz4Y1mOz3QUFm8n5iTYqMfzsJAMmWYtQxT8+3jAtxvtf7lTIqfsoOuL9TCYLnUF03IQeEnyV4+sorr+iDg4O8F8C+d8WKFcjwRRAs++EJk2Y2lpVeDFg/of4RROeFTdnrAM/iDPpaiDp6t6+BPTrGIcj+4N7wApiamtKampqQ/c6/m56eZqxCxQdAlt+rDatgO7IPy4wMlXpW1diX8joym8ivvlWj2wGSDw4NwTfJl4RGEFqNzdfCCZxj/kf7k/JT0lh3IRUjsL6DMoOQKAtsbigPViwqQfZhxl68ByvDj2WOXD/KJECYycPrZmFZDLfrqA7cgbW+QAeokgBukd146V6mpX4u7wL85I4gZDfQqPnfkD8AQP3ss88a99xzj2smABoowLSFaPTvRxIAi72FZugxeUnDEDEp8mSWTqcRIVAydMF3CyEHFKajy6YsmUTpIi5SJmGcXBatgIEPx4s0do6ukOCVHdy3gceWpqwVwCUPlb4M/DvcV2Vix8Eqzxd0DMqJe87MzEQOHjyoffjDH6bDhw/TqVOnGIC+4447is3Nza7pZ/Pt/iJiHZEkGsyhu7q6dEREgITDYqizs7PY0tKCxQ8ihhc1WsROggEIQvtXjXhyjqd/u21HfLrronb9z/5toWbpOqXNkhgDdIDDiUSiFB1+5cgTdPL7X6RCapKre89nPkP7/uAPTOi3w59REACcvohJSkTm+NaVGxn9XpIAszOpyHfu/ghNnDhGLdvvpnUf/tVS08qPDdHMuX5Krl1KkabW+Ta5svNDR/07ruCWPZHL5yLJ6mTJvBmnYEFvSYAYiKiHX8Ac+R+0eV3Tiy5EhAxwAbrPEbiRaIQJAXwA6AsjezDWpdLZQH2QBjAcpp7nD1Hzlnai2kbSyTK+R8aFJJvk2AQyQXzHJARHF+ZzRQD9uHc+l4dHcald27Oo7NVTNItIQjdTuRntq9/6I0rnpuj3777V3NBQBY7ATnaUTuPoxnjcEIa9nBACqRY7EciR+wBrAyJh3eR/vBoQBwNAZ3yeWZo8rwkZmVw2qxSti3PGZmN635E+bdPeZndJICtqoQxI9APzfXXuo1HD61lRDyIKvmzs8ssgOHJg0th6U10ZCSACLWSqtlKdlJEAubxRDBE9KzMAAgYMi2hF/wxoS2KTyeQaMwQWeYDJnP+CkbJXndnLANmdZHW1lXFKZI0JmjZXFsg0tVgiEcqEWGVghFwTMjVsXJ19vAD4DxmzOb4AALEB/PdOTNP3TnXTk8cHqWumnxrirbRiwz5avu4uqunYa9P3B/Cf53rSNKOolxGrQmvIOY6yDCXeghN0BggM09Ly7OlgmZioiGQvn4L9sgEAnsOTGJka8tM2cZqGz05S7KY91DJ5iuInXqdLtH7OUwDCbtmxyhypXi6iOa8+vxW1iaj68rKIiE7Xfm/tUzSCxIxqppI1vyPIBmawV4H1ICNae2R5gAY/XxuTh/N9Bd3Dq50m4lUFUe8sVyJJuAAygjOK7fKz0ZefMxIfuLYwlWwvu5XVXpD5fZXMw/Wx/kynUxyIUktpqn/lGzRe10hnmq4jJIE3NjaxUTBIEcsk2T+T32bsPCd7AWNINpvRPZJXVLowZ9HYgw6sSNGons2COFcjhzjDyMPsWWam6C9+Vo8e+GN97f0fLdz5t3+tL1myhBcXkCpJpVKhQDalB5vHQQCk8FmIvbhqMVRIAAHaQkrCVUlASApZ6Wb/AT6IJkdR7cFDqubMbiRANpstArR9P5IAXgCwJAFisWihKpHwVIgIIgHQZsfHxyMvv/yyfuuttyLrvSTDm06n0R5YJ14qJqAtSYBZzgNBUc9ho6jfz00QGCE+DskfKAcgUJHXlmF8AOSzykh7t7FDRWNfZGRERPBd4NoW44YI0vMGlDUNGEAE71s1y0YV062pqYlDU394ZNRTJUPWjZPoEtJreVG2MkxGPBvLn1XalsT7gCy5p+yR27Wlya9qpovKu+W9nA7S38J6/WS/Q5EAQR03qPJUB12/6yxUBHtQWVW/D0MChI3s9ioD6vHQoUPGyMgIL26k4aZNr45Pveuuu/LOhiUG1zJpItXndR73fiEBkKonI/0mJycxuPLGBBM/Jq0go5Og55eGRcKxndOa38ckgGVIITww3CYJ+0JBkAF22ZqK1naqgznKpnKsyjGYyM6ePRuBBuG+ffvo8ccfpz179oCIgTcEfuaIRVEf/JrRZu2go/07eztwrm8FOFmKQJbXQNYNrgnzVBBASIs8e/YsR0fce++9vpJcQe1O5XuQAGj/IkMFzw0SgGWhZNST11rduWD84vLlicLMDO399cfykaq6wNtDLqVgFpDeyZI++EwNnKNjTzxIk5cO87+X7dlLd33+L8zajRsZ9MXCGcdjLEd/kqnpQaSPbNNOnbv3ggQA+G9YQbE0ePgwfU8Ys1/zsT+k+qUbaeLYZdL0KNVt7yQ9ZtXLQn3mBf4j0l7XzIh+VT4pFo0Z2ZyVFs0kQDLJc4r8gASAHFBVvMrUjKtovU3+xzPtVMjpAKCDRE+p32XTWXgHsCmWX72wOSmAIY20vgOHqXXnZjNnRALPk9eMGBHg/0w8BOk389hQNJl4QFs+fPYV7ZHn/4FuWLOKPnf7zjnyP15lxhMyqJrPm9BkdwPT/cBvXBdEAWcphDCu48xBZB2FOMf5DCryP27PjV7w9oFxY/V1zYVaa9ot+zhBfdb4RXld/ABwshe4CN4H9ev1nH7R/n71/uVVWOQAACAASURBVNaBSWPLjQ2FSMTa33AmiQDpvCSEPNuA5U1V8iXIhSQBcF1nJsB8xw6RXlMiDoRRFYPmTCYgS0fIG3ntgmCiC1aN/QEs6SszlU7PkQWKIcMUot4+mQeVPMuJl4eN9g+0FeqTczlijA8staRpGggKzgRAhlbPAD199jI9f2aYhtLjtKymk1Zsvo2WX/NxitSvErrOeWHuywbO8Ac2XYB/AjAKBRkAx+6Gt95gv6WdX06AWW0cm0V3+RMrspnlPss23NL7qjzjiPFEBt3tgHb1qy9QbPs6mqjqsN71G4eoY23CHFh6fSnjC4CxppmaCdMTR6S0X1kq/c7ZBqwodYDiLL0055lVos91TWc/IQuMZ+LaQ4bJyuJ13h/7uKKP14BKm4V/B2Tp8AEIAoDbzyDZLqfUNnxE7z0zq+l79npKGFnkxVXQ1TSLvOeJRiP8Xqeee56qlszS7GiSqsw06ddtpzP9Y7R27QaQHtytJSnj/zzwl2Bii7X5rX2EZqCvV/JxSv/gGlb0pa4Jqa0g+SOZ9e5rJG2N/QWTRk5R/G+2G5oRoU9dOF9YsmwZ+z+gv8CzL5FILLj0QyX1Is8RRrWB/hLzuYf9XBUSAEAT+okXeRdEEixUWRfzOqrqFm4kAEDb2dnZ9xWhJOvKax9lN1T1ywZwIwFwbXkOS0yYZgR+fHv37uXgHuy1IQWKDHxkBxaLRd5/QoHATR3AqWXvfM94BgTIVgRELGajCXltYAP5fD4GyR8pFDs2NoaIf1YukAbY8FkLOy4B4MWrcIvyVvGGwJyBsUDFF9KZReNWDTL6H5ijKumPcRllDSJBpVkx2g2CKkfHxgM31fY2jvFMBj67lQ11Ie+hIJ855/GtOThaypoKo/yAMcirj3g1NYFFAtN0DZhEWUQmN4gY9EXf+TUUCTBfKR8VUE+lj+E6qk7wKtebzzGqJIBKeo5qOdAhr1y5gqgOBjdENCTvfoQms9ne3s666M4BGJ4KICNUO2lQmRaDBBC6laWIURlZI4FMZ9khydPY2MibdmzYkaYHiREJ0spoviANQ9zXAZaW9sMyZQsDrt2l3pkJgEG5r69Pm68xcCV9xUnS4XnQZwGCywh+SQrZj8XP+B4s63wCO8KUWeVYlWMwKZw6dQomVtqOHTvoySefpNtvv90cGBgwz58/r+/fvx/mzQseiS/SGbXh4WGkRMIMmI1KkRUCo7a2tjZz6dKlZktLS3Ex7m/vl0JrEBtCNu+bnp4GCWaPrrY0WQRAIshCBoQwMU5NTXHYYHZ6mr7U3p7QjBjd8pmnA+sMgGm+mDcAmMrN79nn/4YuvPBVLl60rp7u+LM/pY0/+ZPFmZkZGPDksVHH+IV7O83JROqar3mkm35gJpONBI1TC/W9Hfy3X/Pw5z9PRx58kPSqJbRh5/9L9VtWkp4MJlHClGte4L8gv5zyP7whZ30fjTXnvUgAe/vxkP8pexQAdFCvQPuQbQ8Bf5ksN7ciRCiCnp83HATJfYMK46M09PZFarv5OjObz5mGjcjwuo6IhEAEWGCkC5dXYzMl7Rs//Ac6dPKH9It7dtN/3bSCRebdpE+8FsMAqnOZDEeGOs+TRAHAUvv5qvI/XudA9kQly8BZZpmxwLHMFYK3XYeHjOKKFbS6Je2VDcBIEsB73A9R+V5RqcIrwBXIg9wPJmkv8gAECsxw3YBsv0yAt16ZNLbtbTbjwNMsyaaKZdycmQDZXD60jjYyWmLRuVJdQX1lvt+LdZcOIJ31TVwImkKxyFmnwtyVcln2AUEH5bR2jCFoh0yCOMyK51O+c68OGPGNHWZHQ5Ylw1jfX9dBQHAmA7D2sWmd/uGlN+jbl7opaxrUXreGOnbcR22bf4yKWoQzmgoFAP/wEivX9wcQbY9Itsl4cV34meECwEYypVudCd33Ml14u4SJ+zjiThK4ZRGICG4mAOS1AJ7XpvqJjh6jqRtv519jCdCgF8z4q9+n1I6bizOJJjwzJGWK0Jn3egZLvshdQ9/r+XgNwESHtyY+SoS6s0w/Ldka+akkMh9EEIYx4dMwp1r9DJlViAbV9ot2mYgnWI9VAunOc4WkK8s61cwOUOTIq8bsDbcVsrEa19s4/RcKBWvdZUmUEWm971Du6Bma3PUhSHJQ8+ARmnznHPU2N9FMQyfV1NTj95wRANsQL0kg+83xXnBx5HFNT89UpKFTTgAge9eAuTNnelgGzm5ZNLIkVvtA8hE0//38F+z9Qv/Hm41o7yHtti98Ib/tZ35Gl94Ak5OTDFBCMkL1fb4bx2GfFgY8m0+ZVII5FYkC1khWjfidT5kX61yVPaYIGouiDclAS8i5pNPp9yUJMF+cTqWuAVxi7whvgEOHDrEvwPLly1mJYt++fdj35tEuvOpXRim7AZkIDgPOEgZMVSnze3EM8CFgU3K9BGwqk8mYyWQSyhIcaVXpmBSUjaPYzzkQzw8PxL4cY6ufogHuFSb6X+zjIYHDOIDfu8FYJM2KcR7aFIzes7m8sj+ASoAhyqAqP4X6kKQH9jH4ExY7w/oSWEglWLazX0lJJ9RPWK/VsCQA2LmKWHS/1JWwnRPXEgxWRWUJez+/4+0kAPCKwcFB10gDlQ6pWi5pKCS0lhn8hiYqGsDY2BhMWswLFy5od911F+RqSmlfaHDYQaHxLhTLulgkgPREcAKXiOp3ZlTYQVBsQhEJXYkckNC6E5ulObJjc/6BOpQDl4sckNnf3/+ekgASTBWkRinCXy5g3NqZ6iDp10bDXENl8aVCnOFZx8bGIj/84Q81bH5Agu3fv9/EwgRpihs3bkQkfiCgrdr35HGYgJ966qkIFj3Lli0zYQi8dOlSDQQAUiIjkQibg6OthGWWw5ZFkGBs3ojFUxitSvtif+T0ae2fdu2KR+qW0t5Pf923zoCJwgQYEgyI6h88+SIdf+oLlB3v4+Jv+eRP0f4/+l9mPhpFVC33R4yP9gnd7TkFG++bluccS98NEiA1m4KtoavpL55jpreXvn7jjfxIu37lETLiybCv0fP4+YL/8sJe5smW0amh57K5QjaXNZyZADjfLuHjI//Dt5LyULFojCIxkS4h5H/kufGquJ7NZD0NE3GdkpZ0Ll/IF/JGVXUVDb91knW/665Zw4CbFzAvUzMl+I/sET+jLPhZRCNRmpgd0f7xkT8jMjP0h/fdaq6qibP8D+SrFF4odMk5c0HOW+lUCporbFBqPx+yNdB2l1Ea0vxVEANKKalukkGIdoehrtIFQsj/iIdy1QbHWDCRMvSet8bMrXsbPDM7BAhfhHY7QHavKC8/sN5PfgT16xXt75dBgDiZI69OR67fU+Nr8un1/sXiwHrnDJrpGgxxJVFRCQmAey10NoBC+7XWPpaMlZWN4kIKwR+gqqqq5AvC2QA6mjNHHMmsOxmUoWS86Fc2jCe941EtdfqKtvbGVgb9GfzXdRqa0GnknW6azEbJMIs0kczT/3jzDXrgl4/wJRH0DWK8UMgzwO2n72/JyACwtqRTxPlz+r2f1Iz3d9gwQoqlPALdrz37kWH2e3kRAPwu3zxMbWvi1Ne4uVTFyeqk2Thw2Bw4NaZpe26Z8378ngF14hZFLyRaYCBcNkb6fMfmtohhciMX5gPKo20gKAFjNvbmVvS8BSa7lX8+9wrqUyhHPBYDwTGHVLRngRgv/8Bo2NxujjS6GwI7pYAw3iIIFGSczMsrPPsYRa5ZSenWzQDZkbFC06dfoeXDwxTb2ElHUvXU3NxCdXX1rPwZi0X0TAYktL+cC4gqBFEiEzCsFJCTABDX0rPZ3BxC3t1gmo2kGWR2M972qveSJNDbf69Hn/wlveW6ncUffeoJZOUyMYn1MUC3SvaHQe96Pt8LTIN9+oIkm+ZzH5yrgkWo7M9wLaznBYiosj6ab9EX/HwVPXI3EmBmZgbv6X1HJsl3Mp+APnvGgJd0EHAYmIQ/+uijBgyAkf2+c+dOANr01ltv0d13380qFH5tza2NqQDOC94IFumCTr9IyJGh3WCvYc8CGBsbq8iw3A9vCYoWl48cJNEupGo8ZcFkewuSCbJXMdpONBplTf6gKHW3DASpZjIwCH8Ajiny/ECOuWVJM5sdq5JKAicFuVmGgcjsCaHfr3xNZwEx7uA5VCWAnOdLokxgvyzzh2esJHPmPyQJgAoJq6O0SP0coCM2RJA74E3D0NBQ0S2tR4VZVy2jjJTHwgGZmvl8XgfwfPr0aerr62Pwc926deaGDRtAAnBDtmsP4iQMzpgo5qOBhesuJgngxhC6TRx2EHQ+JIBq/duPez+RADICgKUWLBANGwUDe/NSJK6Hrj/aRFCmRFD9LDQJoBLRIAixyPj4OHQKWY8fGy+QADt27EAqM5vNBpU97PfIBEAmDu6F+pVEHK6DdL9YLCazKioZl0MVB+2/qamJcbqwWpXSOBqAT9cPfqA/8rGPxZLtm82dn3zIs86wCYXuMAiA3MwwHX/q/9DwiR9ymRuuuZbu/PP/TS27d7MME6R/ZNSVV9ozFp22VFNsUnzJZic5lM3mkIrnuxgIVaG2g9OpjGF51vpf4dhXvkKvffazVLtmF2352B9Weruy8+ZNALjI/zgXZEIqB9lTxvTMNOsLOx+Y9VQzHPXrK8Uj5aES8YRp9w7IZXNIW7WfywaNXn2TfU1MMvMFC1jCdU3NZHPSKz88RC071lAhwbJFZfIVkACC07Ad8JHZYE4QyC7/c/DED7XHXvpX2r9+Hf3+/h1mNpcDuFmMJhI6gPWAxaZmQHYukwEIiiAFbjGQtQYREHGRPRIAIIPiYeV/ZGaak2Dk51T0B1CV/5HyRKw/byMuxPMx+RiLx7UjP+ilZTuWFZuSGVdAANSIEYuxebJnxgG8I6JRV7COzXmjUQzortcHBA/jWjfSlcXJrfdRxo9Mp3W69OaIsWVvY6h5QoLlqHPLj1po7Os6MkdKJEAml4+46akHDRKK3gBBl6n4ey+jUMgCoeNxG4fXQz7PmrYuRtnIymAHAlshQA5YXh0+8zLuUbQMxRnwn8rEtO43+mnb/uU0OK7T2LFumirEKW5mqWHrSmquLVJdFWO9tPuhR+jmj/0NJZdez74Fuh4pXJX5cdf1F+XT4vEYNpZ4fR5muFcNb50Vq5ApUJbdYjfQdXtRIpLezXS4FKVtSarMzQDAtfRinpa88X0av+5DlI1Uly5fW1NjQqYm+vKzRs22TnOsbn2pP/k/g5f3AUf8sxSL22LHmUUgIswZ/HceX0n0v1cDB0lUlUjg2UA2gBAqgd4AsOD5XHHnUDyxcaaL6lJD1Nu2m2KxONePyCph0mTp8Nt6/+lJTdt7s+fYA2Iml7Myc4S3PPc9uSZpHjhCPcfHSN97M8tZZTJp/fz5c8hGpRX1cZo9cJAa2nV6O7qOVq7sLHHP8Th0/tXMmvn9FvKQN1J6cgR8RCPR0jPJrAIvokhkcfPxXmSByo0tH4aiaWZnzNjnW6HLR584eLDQsWMHMvzkHh3BKFdNM1QuvMDHoN+7Rd9iv4a6SKVS2LercvmhSreQJABuDK3u6enp97Q+Q1WAfTLSNJas8dv7AmjUdX1OJgD8APKW2Pv7jvwIknIKqis7CYBj3aSDsP6cmJiIvP766/pdd91lHj16lPcNTU1NdODAASYBgN9gjWuR8HMl3nBdN+UCGRkdVMb3+/dOI2AAtMAnkAmfSCSAGc4rC8AtI95eJ6INBErByPeA9u+MZFeRqsF4hWuoZAPJMmPcUwnMxDNgDHS7tsR/BwaHPFUA0G5V5Yac7Ul6PtpBetSH8BaYF24KzAUvRqXOvNo5nkuaGwcRKUF9JRQJEAbkc954ITMB5LXDNMCgiqj0e8wD9k7tRgLI1JdKWR9n2fDcAOHgzH7u3Dmtu7tbg+bY6tWr6Y033qAf/dEfLUSjUV5gY/Bxy5yQGlhexsSq9fEekABRZ5nnEwmt+pxex73bJIBfhIYTNJfZFH4MqNhJcBTjfCWiwowPKpEmKotVSQJADqirq4t1+bdu3YqMHGpvb2edzfkMtj4bTGbghPM6k4Bik2EODQ29q7qjaP/Nzc0cfgwSYGZmhtNUpes93qsEXJxagfaUwmP/9E/Gs7/yK9Hma28rbnng91wXt4hiwOY6nohrl1/7Jp1+5sv/P3tvAibXVV6L/meoqburZ6lbU2seLFmyJUuWR8AGg02Az2EIJAQuITfJy00CueGFBy/Ju19yIY/cm5t3IWS6IYE8khBImCE2s/GMbUmWNdiarbnnubrGc8771n/2Lp06dcaqaknOS32fre6uM+y9zz57WOv/1yLLKDP48tqPf5x2ffCDrA8JY2KUQbafX4SHXHCCsc92tPNGQrLbfuOlu++UsKE3W7uhjwr+y/r9yxvup5mjR2jjmz5C/VvuaXZYoabB/wD5H1E4JZlKqhWHaSP3n3JJ8yIB4OUAID9Iw78qp5NOVSPhWf6nWGTwwx217wUyuiP4nQ3JEZAwYigtKCPPHqXB22+2SqZVJRZgk6qx1IDluelgcoBdy2zATJYXZNbnv/e/lMPHn6Bff9Wd9OZNy+wvVZWPk6S7X0aPG5DnciYSIDlsib5yGYSC5QZJOSU6mdQqIem4rs7E5AnGdF+9XkjmCF1qr47I4DU8BAAqBcj/eMkTIUofWhsgNyANk0omIe3D9QQ4e3bfRdpxR69hw25XPqyxD3C/WAQK7wtuADBkKRqP3FqOTjcMX1Nl1vBHnXzO9TO/HZnV1enDl5TNdyyNSgLY6d0A/0FouO4XRDh4PY9iuey5kQkiAcqsYU5KKqG3PMtNlhH9Gu+jl58G+njCIQuUW1gAYeYuC2txg/RB9D5kgvj54Bl6kDEA/g3LwjuqJHTdwvEw9gXuiIj/k0dmKJVUqL04TT03rqal3SalEzbxgihlGAGDJHz75x6j7KbX09o7fpvlCTSt2kYM8hcDM5CQZZxQCwXbI8XrEyRx4x3VbF/FD9APMbIVprx8CSZQ8FiQZGiD7rWkljOqfWD2OI0fmyZjz6011QCpAqnQtslTZvngUXXhrgeiZgP4Gh3zM0voPjIzdhS+mAME+F9b7lZo8vs9LyzTkskER8cv/sek3txZmj46QX3WKM2anaQqBnVv6udsDMhWoe0xxLUtjFrJA09oC7vvNYpJf+nAVCqh45XRNAUGfwAiqp49ifwMJZ98yJq5+W4yOpaC5FBPnz6hQJZy6dJlfByI+9kf/JDalRK133UH5RNZ9giwgzRA7OB1DE8ek5ln+UIeALZvUyYTSec4IP0FZKaQ53l24FJV2rZG1irOM0M/szWmSxXlqz+nJV/6irL3tz9cue3//Kja1dXF8/91EMWNTHHsY6FtVlc9Cb5hzR7FxyhO++DYKMFVUYIW0R9EpC5jDM0GkcWtRyuOx1oKJEAul8Mi1fOShmFAalXv6OioygEh2xrwits/pRVlavYact9f1QB21CuKT5ybBEAGcXt7W83gKVQFEt/85je1+++/H0CtcuDAASbdN27cSNu2beOMFixSwWp5gb5u/E7s66BcsSjkV7PtGvV8zGWqqupdXV22d5JpWpBLSqVSJeBFrcgCkGszv0CKKCoKznWeCCDkdYD0ysA4KrA2z+cRxxcE63o876iBx6JvhEkQ6Wjb0bHxhPPZYAvR3mb31ziYlPv5Sq1/yPU0I90jr4u1mxhX2Tg7an/yOy7KOB7lHrFIgCjAXcBCjKOSw/SfohTaeQxALPzu1peOe51Gj49IAjCDBBDBKW+De0qgSw6IzolI/mzvw+z3EP/i2B/84Afa2NgYbd261VqzZg319fUxAPqFL3yB3vnOd+JlNtDRcDw6CyIL3FE3eJ7uRUZcwNRJAgg5Ik5t8ppQnfWR7e2l8x9k2ONenGDxISKhOboM+rTQRE/bEUBcZTnxyZ+lPr5sT3lcI31gsUgAv0E86B10n4MFGp7nooeii4ZrZnzwavsoC1EseKanp1kOCJqEWITs2rXLwu933HGHOTAwsCgkgLO8UX1BGulfUc5BH+zv72dSwmlYheeBhTkWusgYws8CsKxGSaOPCGMh64mPf1x7+hOf0IfueI+59tXvr5ukmADQVExkNHLkB3TwS7/HxVt7/xvpjf/zT6ht1SomAJAJ5YyQ8UspDIo4AcstSMw6MMY9sSOqDxFyUdoq7JhiocgRgmGR/87rXHrsMXro534OyCrd9oGvIRw57Da+37cC/JcX95X/UTUVz7FcKpukXFlwYyw3TINJAPcHYybmFzLJgHS2+3uW00kkKJG0AWF8jIoB2TTYAnieg2OwOBTzlOUVwe91H2ghFyeGlcmjl2nwzpthMMya5MlkEmZJgSmR8n7InkN5x6YvKX//jT+htGLSH731NVZfUoP3seGU76nKoziiu0W5JCBfB3CwZEpbG/GukYggmaKYZvW6Uv4Hi9ggwN5Zf4DLOE++r0GdzA9MR3n8DIud15PlM2w9jZqPoqqQLQDgykAtvsQxyII4+dQw6RvX0Zq+XPW9BXjPWpU+Efzy4lKCxo+YCDNUDpJWsaOR6+VYcO9zkynVevmCsnrXkjASgDMR2MzNFrL23BzhOeGLqKR6HBLABv+dY51CcYmAMALBTf54kS8i80pNZzL8/MvlsgWyy030IasDGRIM/LvaC9eQ+v4gVAD8Y6ME/4+FItHorEZTh85RgZKUVQuU2bqWhvoNSqiW0PeXUj8G3jNcH+ts5c+ePkr/erxMt7/vq1QoMAGJdbd8VqFEgG1Sq/rqpgt5FkS+1/WXINksPyNgVYXkLrE+vPudllI/YNnRfBza52Om7Za1yfzkx5Tavp6m21bWDRWSCCg89hit3JCyLvfvqt47KDtBmGV7+nXYhsXe+u72ugPm7PV1bGX0f8MTbxMnIuOiZ+Eczbw4Tr3WGE1b3dRzwxKaaltBJb2d0qU5Sh94ivSt62k8u57lthKJZEV9/Ida77Zl1njPDQGAABMonN0EH4B0OsVGnPKz8KNHIPdkjSzdxX0RIHg+X1Da2jIgiWBvopw9ewZZCLQzPUWzh07R1KoVVOjdyB4BGN4h+WwTfZGACUH2lBVkyrk/TgLAJvQhO2RLbIU0Md5L9o+IG9kovDVURVFZ+gv1QZK7evq7SuKLb9Halq+w/sOB/Rb2yOjbeM8aleBoopvUnIpxDmvvoCA8rIGFZER9QzdRkDDwKGj/7bytCCBiA1iUFe3aCnCriarFOhVrAmGyjnfHNzPNiwSYnp7GXFe6HkkAERhX1Ut3Y05y7Yplmxdu5t6X4XivbAD036NHjwKHUiAJhADUDRs2sCfepUuXrA0bNrAUb1B/k3IveB8wxvkF2ghijPXTYz3kq3xwqVTSsQ+RHiS4PeSpoQqMtU4rsgBwzbB3NEoApbNpsKeWmRtYMEUxlI0CsEuZszh+AVjHo35BWLEgIDmQCWP+xOQUEwHop7YEIUfKQ8aoKcAd9xEYs9VMwLQw62UMxo9sjNtVWxUE/4onAcQLgQeFTV5TKRZxHwKOj0ICiBcWYBtHSDg6QXUfiUFQaM9xMZwolGBdq9GV6OCzs7OcBXDixAnehG3ZsoVABnzjG9+gd73rXZjUeJMqFu1gZesWmniJ3ex9XHkgLxIgnU57aml5tG8VMMJkgYFLRqZLPXtHe3FbyclCSCEhIgUa6Gp3d7dMMTeRqgdjYNmevMOysRj7f+Jnx9/Fn+3jnOfJ+7Ncg2Ewu+3c/DdKAlQfpqtR5LX9SIA4Gnvt7e0pwRTLNGRmRQQZErYoj/06XAsSAIvP/fv3wyRNwTvw6KOP0j333GMeO3ZMmZ+fp1tuuWVRPAGcjYMxoK2tDWXgaLfx8fGrmgmAPig1T6E7mM/nORNAGj47NcrlOyD6QbUvoD/+y8+/h07885e0jQ/8lrn85jfXjBcsAUSW2tbWRgsT5+iJv3gfWeUCvfYP/5Du/MhH2AdBZgA4CQC/lEKvhaZ7sSkky7ArrPZVPG/87gT0KhUDkdGhJkFhHdrP9DfovGc/8Uf0wp99mg/p2nQ3bX3L74bdxvf7lhAAIfI/uLk08HQXRIzlWlt7m6ccEMYNkGz6lchalukxLEOLIP/jW2/IECGK1yn/E9SIIBwA9l388T7q27qM1O5+0hTNwhY0rPFZVogsRKVYj77wsPLNJ79ED2zdQh+9awfL/yBaHxs7OTEpiFC0o8tZUk8C8GGAPKKaIUCOcqJMOD/PbadVpLwOgGTxPKpEiF/5/eR/guoL0JyNie35DxIuLFMTBsa7y+e8B6L/QRAg4lp+sNAo5POYVU2TVPPIUzPaml1LrK5MCXJgeDcDo0BxHSy2RdSqt9QPWExNY/Ddq86CqPEF+oMIhBNPj2qdW1daA53sUeH5EWA2A0hhpLrQcveMdve6eBQSIMhXIKp3QD2B4O07gGwPJ/kjM0cqLvkeJ9ElxgZP2StnnZ3AP6KiEekv5IFoNq/Q+JxKM4fOU4l0yiZL1Lt9NQ10wcTXltaC8TWwd0QiA/jnd1UA/DI74dDolPLLX3ua3vyfnkWaOoObLnIilAgAMI/Iay/5EtQnSP7GL7I/WOMfAVLO7APbQJXrHSFS200AZAsjpBw8RLPCENir30FxLWuV2CS4sOtVxkK6r3pYY9kOim+mALT/gWm6fREWU48/bC5o5nvNLFFP7hxNvzhBfcoYTZq9DPxPM/B/RXpJ3qMzf5naDj9H+Rt300xmGa2cfckcOTZd58ngLlNV3oaz28p6ezuk+uyj2iZO0vz+w1S4836WxJPR9PIaeNfOnTvDpMHq1et4Tm+fOkmlffspP9hNo7030NKlywG8AdDkLBPsoZ1BUn5tZPv1KMpCPs8EAj61GQCQWYHHBqQ4g7caV7xtIpEFskgiK0bDmMxZMTKCGGXj9CzLtPQ/XaNr88P04Fe/Wtlw331Yv/I6EZKduq5fjdQQ324mpCo4OtbvClO0mQAAIABJREFUIAlCYX8cxVtMAmC4NtbJEkjL5wsJZMziPgNLl1iFQsFXvicsythz/lUUJjVeKdkAbrmPoMhpHxIAEe7XtP80M37hXL/nPDefS9kSSAoCc8xMJl3TP6WMpG1KrigCf2Fg+sUXX6SDBw/S6tWrEYzHkkBhpBOC/TD2uL0enfUDttCIgWqzbRTnfASjtrW1KXKMwbnAooDBYD+ez+dTrcgCkGXyA+EbeX+BFSEdTMiQhVYbzyzMB8AJxEcNiMF+Af0rSDVFeAJwJhUKKgKsMYdxn8YaHWOlDAqOSyq7K+++X2jjOA4Q2QRMkEaRQIpzbRwLgiKIPItyvbgkQJ0US5Sb4JjFkAOqXzDpAOI49cgL9I5aVnkcOpfXOeikkvFGGhQGQ4CQWAx5yQEJkw6ktoSCFFHKKA0TWYvWNNXx8XEmA06ePMkLvb1791pDQ0MmIjqdCwH3taMweWHlEZu6pEx9mp6ebnpyDGM5BVBfLVozmuhh9XN+L2VKhA8Dp2rm83m4v/PgI471NAZm6QddR1ohG+75DYpy0eY3cQZF97tBeFwDg6kgTPgdxAeDpUwtF+bSEhOWJEEVHBZpv9Xvg9qrlSRAVAktgMKHDh0C+KNs27aN9Qjvvvtuc9++fUi5pRtvvPGqkwATExMgoa5axIIgAfihShJApIxzOp1Y4IKBRrS0p0YjJvW/ufvVyugzT6vbf+YTRu/6vdWdG95xNmbNZNDP6bG/+AVauPwSrX/Tm+nd3/g65fN5C4ZQqLOTAMAzlCmeTuDMjwBA+Z2yQOirGIPlZO/0NXH3Q2xycG6c91keWygUNQX6wDFyCcZfeIF+9KHfptmXjvJllu99J62++/2N3L4l0j+4MZ5TwiHBFLMwPD4VS0UsYmtIAKNikGrbjMjofpbgqcr/pFIIxrsyHheKgaa9znLxuiCVVC3DolI52vzI0k8KqQmVlOEnDtCS3VuprOmkqVqdP4DzXk65os89/Od08vQ++uBr7qTXr19alf+RLDHrfCmKWiwU0Ie5XwFsEOM3/x62Kcf9oFEPA0e77SpWuVLhTAN3VHQASM3ZBoiO99Kz93vGTFIgChvlDJHgkddgACGZVI1SqU7ixs4SqZX/4WuXy1axVKqSJ/jb8IyuThweVXbeuwzZAYHmzzwRCR8DA8ZWPoiRkJVx68tXqw9iAgswvzYKyhI4+sSEtnLngNnZVvFOexYERNjzloVpDQngHIxCQDTW374ivebVJ/yIBnlsGJHAoJIrmh9EF9odfhC4Dst+GUadCTYTYkTwTWAiB1HoAP9BTk3nFBqfV2nm8HkySKPOdJn6tq+mJZ32UpkBf7w3hsHRGQD+/czAcR+QdliL7/jTr9Hb3vzfyFx1Dy3kFyih10iUcLcLkwYCzskZLN4R0jxeemWX2KQ7Ivvdmik2sO91jlOLHwQE/MVLJf9sE1TAL4JeJZOsfc/T4LokXe65MXAaSOg6rZh5ybp4ZIKcuvQ2QKmyrIr7AsGZC5D9AddYLy9jA9o2OCuv+UojAfrnTtL0i+PUr4zRhNVP3VsQ8b+SKno6dLrtnztFxtFTVLrpFup44SnK73ltpZDsCjxPAul2YBJpmYx9H95DfP8b1LZjkzHduY4JgCuBY3b2c6FQVMbHh5WhoTU0MzNLY2MjlEolaV1vB5WffY4SPXma3/IA6XqSleEw46VSCQDo4L3xKgtTZe8iykh/3AfWdM6j7PE2HNQHmRYjC4GBRvRLTAQBWTHCBNow1B/9jpp4+n+om97+M8br/vzTKjJmUU5nsEzog1vEA6IaoWLfh+frB47hOlIGBuML5iqsncfGJ+wAC/HB3m9Jfx+btvpVK4qMrNe5Ui+7VZGui9XsXnrfANOEwbFXlivLAcnobtRvYmICe6lXpA+Cs13jRozjXOy5FxYWOGMvk8lgrY+obQ0+fNgH7t27F8oU+DuisCFNDRAUn7q2FQCrXiwWoZWPSP86s1jhJeebJbBY/STOdbEHz2azAGWrwWgwIMd7CF88d7AwvkP7NOMpIbJv6tpVZPdjfxZrPxxVQihKBLqM1I+auSHxHrxbIWoxUkqN8Qz5jIBluvuOH9YR57nKYzG/4npR67PY4L+zDhLni/u85TVikQCNDBjVG3FqYOvlgLweKIgAdEIAYHEj26N0ECdAC5YYL500+vAiAdw63FHuEXaMBHMhuYZJDUZR+XyeTp06RSdOnGAt1He9612mBNC8rtcK0PZakADuulwtEsC1yGXGcnZ2VgMJACZbLs5HRkZgzlyVIxLPCs8HhiKRtMD8SICggc2LBAhKYXJLwziyMOzIUSImDCR5IDIn+CsnOSB/hvZfPp9vSXQEbgLdzLD3F4uImZkZFRkAAKjxDsCsFxGA9913nwEiwOManmYz7n4lslFsTamAD0yAoBeJNEAMxJOTk0wCoA5h54a951G+d5IA+XzexCTa0dHBE5aQV6hqMvqZRoEE+NSGTWru/Fll9y/+rdG+dG21zoi81hNMdNKhb3yCLj33dWpfNUS/fvgQmbrOBEBbW1sFILyTdcd84R6DgwgAWddkImHI6BNJnGGBjkWiX39ulARoJPr/0F/+JT3z8Y9zcfWuQdr0+g9S1+pdUR5VzTEtifx3XNFP/iesYOwdkdAhD4QMCzXTlqkhAfAu4Z2XMgTS5DehJyiRuiL/YxomIsyUhJ6woPwddl/n+AMpIIu8zTi9roMkN5TZmJmisedP0+Ddu+xIfg8DXpwv5YoujJ9RvvDtT1G3rtEfv+1eatcs0oX8DwY8VUjXQBJlamZGuXT5MiF6J6nrVmc2awGBQJR01AUXoqUhn8Xzg6JQsVBgTXQ3kMl6XTC1dWTsRdXRd7ePM2tAmsSHzTtB8j8gM0wiNeMh/4Ox1e11gPIcf2pUS29ZS0M9V2SBvJ4jS2OkUloZxrIgO3x8CsQxvn2K8VpkbXhLpnCghh+If+CJOW373k4MZZ7jPNZXiIKPuqMKIwFkRL5KCjS5Q9+TMAAfCY5hkkBh1wgjAYQps+rMBkD/RF1AGuKDfg3ZK5hgS2Nf07LUqsyPrjPPOjmn0vjh8zS7wIGp1NlmUP+NQ9SbNRi8BGjFGv+VCtsuQEfGKc8VNK5UTFNvb2ujBz/7IxrovJFuvut9dKZ9M2fiuLTKmX4C6BkUrQzgGoCo1/seRCz56f8HnQM5FChWmZahQL++vrxE5UoZnic1dLVuliibH6apk7OULkxStzpD05VOMvfs8YxKrxsvNI3anvoe6bfdRoWUnQ1QriArSsPr5CknKUBezyjvYF8EgMOIDr/yeSUQAYj6Lx8+SUWljbpu6Kfp9iGqqMmwKa7u+2VTR2jm+Dh1b1thjvdsDdkLKAqkbYREjopMCkjY4dN98Tm6+NKspd5xJ3s/2WSVnSUlovSFDCq4UZOOH39JWb58Bf9tYmKM+vsHqPzUU9SdsCixdzfl9ayp6wmCctbMzAyv/js6siC9EWUfWE478hSk1JXMtiDZKpRREgjS8DisISUxhkQFm1wLHo3le6aMHVGSn7kFTCX98pnTRu+SJUzeXYuMXb86SkmUIKN0+VyxJ8rlcjX7SBGcBumLmsAjJiNVNTk5OVUdL5DB19HRXg66V6MyskKGpmXBjmF9otHvUT830CgCNRkzcl8XGA+AbOzx8J0I9rzm5tKN1t95XiOYHtrv2Wef5cl71apVkGOhxx57TIUn5S233IK9IO+5IRGIuAyhSOHZL5wR/gIIrjFNDQr8akX9m70G5mLgT11dXcAdZP9AVjzXXfritToLQIwHGMvqJNYbDe6V0sBBkfN+Y42zHeNGzgupHK5HWNS+lDh2r8dwT2GUWx0DcV08hKjBO2F9QWIRQQSqE/wXfhjoH6Fr/LB7B32P90YESzYUeBqLBIii0e1X2KuRCeC8N+4HMqDZVAmv+sQlAXCNqCxb3M7AKdCJhC5TkHK5HOvhw4m8s7MToIwv49+KMv3/lQSQzwkAbJRMAAxIwkS2KRLADdw7+4t78A9Lwwu6VtR+6MwywPvWjG6a+/2NQhoKGa0EFgvDw8NMfsF4bWBgAOm+rJ/rnjDk5ODOzBHpuSB3bK1iwW7YGrkw4zMtLyYYJACiRFAGLBCxAOjo6OB7t9oDxeu5FAqFlJADglwLp51ls1kA5iU3aYSJXmajOK+Fsv5Rd7dm5vN05299q6Kn2vlrjC+IukYWwMX936QjX/+/+e/ve/RRWnLLLZIAKLe1tbFQrUzZBGA/P5/TsEaR94lCAMhjnRqUmNzxzISRmufuL7eQT8YFweMSALMvv8zR/+PPPM3F7N/+AG247zdIUW0wK86nVQQARwgibVfVIo0rNe+YMNKFDI9hGgg1RMYHP2unHF2pWEKUPi/u5d+x8EckkPxUShULxwDchiGu13tXPdgiJZG0AV8nOM1ga4DWujwfhAEyD0A4gJiaPHSMnQ26b9yIBV8NwI6sAdMykSFo/WDft5RvPfMv9LYd2+lDt2/j6GIQAAh3BIqClhyfnFTm5udp9cqViK6k02fP8gZ67dAQpG2oHOI54O4DHEFvWQyUcnaBkFTSVLUua4HfS+E7wDr6EbINXPfzzBoIMtvF+XhJUTAvogDR/xgPEe0tkQSW/ykUwHC6ZVaqxSmUVHrx2Rlt4+4+qyMVKLOjOfX1Zaq5IfQdcEEhZ+apme5ub2auNViXsC6/hShy1s8AmuxBwKOcx56d1m66U4Seuy4YpPGOQ/mZ2phWVWtQzBV12u1ecjz27YJB/ChyQWFjTwtIAJlqDUCeSRXObCmXIZMlvRJYLgwDtIz2x7/4jM1qNPHCWZotJkgnkzpvXEn9HRZ1t5sM0APw56h/EGS2HFdk4N9Zd5BuSMn/H4+/QI+dUenGlb+M4Y1o5w7WZ1cU1ZU1gX0C65Z7AtqcpaLBa8pbr9+Oeq+PuPMD+0UUs/McFuqSQSQsXyQid6V2PPoNwFlZz2RlgTqKIzR5fI7aipOUVedZh75/Y5bmM300lxokU43mS2NLnynU+fTDSn7n7VRMZqvNyZl8mTY847pNrK3Dzh5cnj4GuEh9JoQNUHMugKPNrmcSAG1def4oZY0p0retp4mOdWGvmnijeVxlU173Z93kAfPCwN7Q+dopawM/APRrVVUoWZgm7Yl/pYVd9xqFdA8kmOpkq4ScFc+x6MMnTx5TliwZoO7uHkjh0IUL5wkeWlvpEs0cOkX6TTfRTOcQnTlzmud1TAnT07Ms65HNdppOuR2vBkB/AEkB8M8m8vydg+UYb3tqhFOrTlI7UuMzEcLZAnZG4mdv1xLDB5T7Pv3pyvb3vleVYC60uhVFuS7MXYGtyAh+vzpiLS8lcWXErDtb1n0u1uHTM7MA2Hj8yHZ0oL8Ug4KrGgGG5X2bOTfqs12s4/zA03/LJEAjQCnWRAjC2bdvnzo3N6cgCAxjBrbL2BcIEoDWrl1rbd++nTPxvfqFX4Q/+rkM4g0K/FqsfhD1uugX5XI50dPTwxnC9pxnWBhfdV2vZsUvRhaALKO7z0rp8SCJMb/6CczUV9JLZvYHyTbhGgJ38jQ9d95b+qJElXEXQYXsdepVB3dbYN8DmXiniT3mg2Yky/wyt/wi/xslZKL2QXkc3iXMH2FBs55z98zMTD7qDZ1GMFHPkcddbRLAMSkhTaQmOlkCenHrII9vhATAJI8Xs9WpcnKCam9v50EIaWrpdLqMCG6pY+9XzzCQOEr7XC8kQF9fH3AcsM1mLperMrBR6tDMMVFJANwjzgLJL0vDHdntLPu1IAGc949Tv7A2F/JJ1Qh2z8GLZa459x47XixIgMZg4c+yMgD+kskka/K5z8egKTejmCzwvkBCDBNM1ChfeU0nCSAWAYsmB4QxWGYo4P54x6enpzVEK+PnXC6HOiBqno113M/EPQ7JqJ/CzIz156tWpZVEil71vz9se5eYllIx7UjP+eHj9PRf2XI3D/zpn9KN738/Uj/Z+6CjowPG48xCC30+bm+QLAD+AejHIQBwLjC8bEdHlUAQ5ua+42dcEqBYKNhhqRE/x/7xH+mJ3/09sgB0Zzppw30foL5Nd0c8u/awVhIAYTIgPu8N6+lKc2CZrcIyOypx5LqTBCgWigAzLGkK7ZRjE5tR9JUaQDgJk78ioqdrN/n8Xid0FabE7iwZgFGJVEIr1WhjX6kBvtcTujSDwvlsZJxJp+nSI8/RkpvXkdWWxS1NECNO+Z/PfPuTdOH8Ifqte++i16zuBwrFEeyIMIekDZDY46dPK53ZLHVls1ZbJoMxhGZmZ2lkfFzp6+6m3p4e5gXF+BCOXoiisyyQANLxJ4wRMFlGxLT7+aA8fEy5HKqj7zxXehQgk8BLUsdLbgjzZSKZVCtx5H8qFRCbpClKneyLuy4XpxLq7NFhZeudfXVR9EKD2tMvQMoSAcCXEkxOUiDGS8f9HIRKuVTyjGienNeUkYMj6g139ntG60Af362FL+/P2RvIPuBhWPR0SNYIwtg5j4SB8Dzm+cj6uMkDv+OC2iXs/mGZAMJzQUWmDPcXx87KsCwd74ucj3h8IKKRaY0mX3iZZispSlGZum4coiVZk7IZK1TfP8YzrjkU7xrkt56+MKF86KH99MZffYp6Lv6E5l46T9a2LTTVvrpqzOoYWQKIAH8JH5A3/vI+V3TJXXVhY1XsYwGiG6YBuSFPsFiely7NUkdxlCaOz1F7ZZLSSpFmqZv6NnbSfLqf5jKDkZrLljpzkyA8HqndT39Lndl1T52sTSqZBHHimflkm21jQ16fQePni4AiOL+7nk2BB2aOkXHsFKXXL6cLfTvwhga2s018afDMYUAMGDdIMvmRpE6kh+VqJwSVyoyb/CM/oiVr0zS2dBfkJKr69+7r2sA8JJg4eEU5c+aUAtPO6ekZWr58GQ0M2P0mO3WKCvv2k7ZxFe2b76CNGzeDD7fm5maVkZFLyrp1GwWHypJBvsW35bPUQJk89BkOkY2UEW0TdFGzBWoLJuhZEAIH/peqP/wBdemtt5lv/9Y3FCkJBL1u1unQ4gdQRH2GUY8Lw0cE2F/NhBV628z0AdTy27PgPOwZJienNGRK9vX24PkUgsrVDHCFdTr6vlw/4l/M4dgLXI2s6Kjt7XWcn7mx8ARIZLPZara/l+JDM/e+VudGiez2Kps0b5XPGRnEWPrg2WN9iIx87MfXr18vfQGSUpVCRG0zoeUXJId9PbJeIPHiJZ93rdpL3hfDhmVZOjIAJIEPMHtychIR6TWyuIuRBSDL4QR/MbYiGwFt1ui7JvCBuvNBzAjCqBro5/UM/CL13cdK03NhTB26l4pCkgp8ujrOeCmwCLA+sqyP3ziBNT/GtDDZH9lmi92HmyJ/4pAAjaaJ8drzKsoBOR8cOq+MShSmE/idjXKjLUTqu4GbBECHlpH4fpNDozp7YYOdmwQYHR21MplMJK26VoC2ThIAE8L09LTV3t7OTJ2L8Ki+6EHZCWH19foeQDwWdvgUi0VIIF0zEgCD78jICKRs6hZaGMjAikcBmd0LEgmaCFkOpC1W2VCpOpNKpZhokm0fFpnfikwA5/NoRX+S14tIAnDk69jYmP7444+DAOLFpwDq2BsDixAvLw5cHxOW9A9pdNJEeUulEhYD7PcAsBS+GFE8AaS3h5OkwBgr28Dx/lTfHZQb6WXO8jozAbCxQQA/siAwxrnJJA9SgFNjx44cUT5/++0pvXsZ3fmr/8gkAEuoJBOKrin06Kd/nooT52jbu99DD37ub6UmZhmyQ2hfOZZi8YZ75HK5hjIAasZuhyxQmL5fsViKFvoI7epCSSPlSmRl0JhTmJykR377w3Txu9/hw7o23UWb7vsg6ZnORoaqlun/4+ZxMh8QG61AMUXXFKNsmBWD9c9rFl8CrFaTKQA/NRr/TAIg+hffyY+U/1EV1QDo7mwQO4JWq9HMtmUDFCbb/BpPjHOK+xgbsE7UkQeSuNDKJRp59ggN3n4zFbEJZamVBJ0ZPqZ88aE/p8FUmj75M/dYimVH/0NeROqd6YmEMjY+rkDKZOXy5SzXz0CmaXKEc25hgU6ePk3r16yB8Skiny2OXo/RA1gWKJVCdCg3bKlUwjXqZIEQsw5ZHD/g2euWUSIlJWAtF6Ms/6MoiOauA+i95H9wX2i+I7LVi7zAtdw+BzjnpSdHtY6tQ9bK7kJVqgJtgLqHrb+Y1UdUP6R8XMBzjKaXckOeIP/5qYRaPnFJWXfrEs/vgwyF/b5jYsAV7RwGwsv6+IHxOD8MqA9qk7D7+11b9Ed+VcxKpcYrgvsJ5H6SSUpCpkRR6NKEShOHztK8kaI0wdgXwL9BbWmeT2yZgEolVN8/zvN1Huv0Kdj5p1+kN73n26RkV1Jq/BhZh16ijg0DdKHvJj7FKbdj709g/F2pI9+CAG0/2R80hq7bRqsgC+xYBfCO7DHAoL9fsHRbcYo6iuM0fmyGI9A1xaRZpZv6NnXRfLqPcuklkZqHH5qiYtwOTEfHHqLv6a+r47vv98wgyHZ0WLWmxdXbB/oioMpeGRQyS+J6zQDI5keo/MJxeMJQYsdmmg9ob5AkdkacZT9Xw8C8we1uE4O2dBMefkJPxJEFAFkkpICgQqdo6XSKAfvZfYdp4fb74NCOrLs6eaXazmFLXoEIqFTKyssvn1K6uroJWQHoi6qqcaJUsjBJ8489SaneIuW3/RQIDwt4/ejosNrW1mF1dXWyx4WfUbbIDPH0yJDlQaxNWJaAPJZ9hyE3ZksMxZlq694NpThLyT8Z0HGZn3/2WXP97t2c6Xu9+AKI/sHKBX57Y+ztGA116KpjjYI9ZZhOtQCIGLRUVBWShIEkQDMKAULepSYKGCAp1ArwHFu99480EEY8SEYxg1RxtrPAWBIdHR22t5NhYP9jIgAq4qWv+WGcbmZ/7AAg2xiQgyywTg+SjfYqvJA4Zh8yERTEsRvIVpJBQlClqFQqJQTkAaDFgIi4CYwBZVvjzPe9BqBdrlQ44C2h69jD16VUtQLQbeTBgABQVVXr7OxkzEms582ZmRn2xcNYL68LbMopFdQKLwBnmWVQKB4ncI9mzWcFcM6yWBKzxT2wx5dmu2IsMoBbCCUI9ofAXAQsISgaHc8T+ACOiyrTE1UuDX0Gfdp5XS9MCnXENREc3mhQNvozroN9alibt0J2PUo/FZ4ssQmgWHJAfnrSUQp4rUgAlA0PoVng31nH64UEQJsKOSBE6/LgGocEaEbeSbaH0CdNdHZ2cpjM1NQUAMiaydEJKEkj2ih9Juox1xsJMDo6ij5XR8RgABTMrWd0urO+MjULA61IA0VaNgMprva0ASvL4ogPYQTMlwJAHscTIGp7+x3XShJATG6YjDxS0SGvbXsWoI5PPPGEBmPqnTt3cpQutAhtdQ+OQkG0T801HJNAjblMo/V3kgC4H0iAZLLOiLDu8l4kjFxUOJ+xY5HF10AdnSRAsVhMyeimubk59JFKW1sbJmSYMqnOhTcW+IVCofp+YkLHovfM976nfu3tb092rNxu3fKeT8GGlFeMiAo/8M+/R2OHf0A9N2yl3zhymOWO0KYwQsKE725fL+28uJkAsrGkLBDKAtkJP329crmsIfM9yjOMKgN05lvfokc/8lGqzEwDmaV1r/01WrrjgSi3qDumldH/jcj/aKrGEj0chW9HvtcboJmsfcq6w7L/yUh/LDKlHjEqVylXEAnB8j/ORa+z4pDt4WONipVMJDnqG/a2YQ1oy+IgWtg+Now84DlQTyjl6RFl4vAlGnzVTr7Fd579Kj307Nfo3Tt30a/v3cLSJYj+d5aXI5wTCW1qakqZnJ6mNUNDiJqk4bExZWF+nrq6u2n1qlXw+VCGR0cZ8FmzahUIhliR+myubZoa9Mpl2y7k84gtrZMFYpNbe7MZ1laxTINZisOOOGevEq/rs7mqqqrJdLpG/gcGyWzMqsIe4MpHRu2jvCUP7ctcQaWX9s/q227tNbMZiyV54hgcyzvxYARfBWj+A42KuHpnEDvAD+D0MyNaavMaWtGVrwfoLAtGyTU+Dc6qgyByejhUywoSADJ0jjKGgfDy3GaA/qD3Kuz+7vsKjwobKIC2rxgvWCbPsrDLVQH8Y0woGQqdZ/D/MqVUAP+2sS/4Qsj8SOAfEj9RMkjCxoew703Lgom98sDffJ9W73ovLd/5izQ/nyOtvEDW/oOkkUHKzdupkOys090H+Cj8I1h7XPBQnmA2ymHLjiDryM2lMfiqmaaBrsCgPwPEHrYT7YUx6ihM0MTxGeq0pskglebUburf3ENzqT7Kp3rCqszfRwX96y9mUu+TX9WH97zZ8z4wD9b1hGfQFMZmAMxOs195EbdvgD2H65jDqVQuR5qrI1W8RQepZoVWTL1AC6dGSNuynkY7N4VeGdgmQH87+1QjTdP5VbEfM69HWDNbUTTTViiL9nHKJpkm+86pwDiEGTBNtK/BAg1AvafRdO1dFEjAaBjAy+UKyAXo/BNIAZhow+tHDvZT3/0+pYwFytx1OxUTnagTxnzuvwsLOaW7u4tsDw3n+kFKatVn3DrGb5aP8iMRnOWNaxYcpUWVL79DSx7/pnLrRz5q3vdf/4CBUOynsF6GcWeUayzmMVgTYG/oBZKzZ5MOybJiXTnjKAyIe/B6368uOCaZTFaDyeLWOSiLACQH3pMw74O492zmeDcuJYFllFGCiW4SAO/C1NSUESXQq5myNXMu1vF2oiID/pBS5PWq/Nc5D4UFWEUth9yHyvWtCBoBHsTZkZJsiBIEiX506fIw7x+QAdXelsH6HaAtj6HXigBA1j/aVppEoywgE+fn56E8UPNewSsAxJE0C0Z/QpBsq/tNNptNg8SJsF+I9CiB4/DsJcgaL1BfSjYxECE+mOeCNP2lnBAwqahBlxjfcE0vHMhdGUl2OsdJP0JTkhHwV2mUZA6TJ5Ll88swivQwYhxndClsAAAgAElEQVTkJHBinEZxSQA4zfNAEucmOLZREgCdQMp2RNEL9iqXO00kbtllxK7UBkdnluAqJghnJoAfCC/1/GRbYGGF6/mBtFKiRIKdDoNWzj3HZIp/AWxgewwGNq5hTZi8E+oV1lac9lqpMCuK+3uRAGHXaPb7VwoJIOuJdsdzxYLPbzDE889kMjoGPwF8hr5z11oOqBWkkmyjIDNtjgqGYxp0mBWFnnzySW1wcFDZvHmzTD2FNAkDnQw8OsA0tCsm8bDomTh9EiRAd3c3G0VjjILWaFQSICwyOko5KpUKfCl4wYRNDYYFSCLg4zVeo/85r4t+eOizn9W+/5u/mejfdp95w5s+wngfDGLPPf0lOvbwJ0nRdfrlZ5+l7MaNLDmUzWY5CsCPBXdr583N51KmGS363lk2pzeAkBoCMMOHuBcGUc2Bi8VC4LhmVir02Ec+Sie/+E98n/ahm2jT63+T0t3LozyOumNaSQA0Iv/jLJADmHcDzIppmGoyneSoDicJgMAxRNanM2kQCVQqlmytXRcg7NU4kAWCjA8ytOIstpKJpFYql7BBr/MO8LoPslZS6ZRy+dED1LN1gD7/nb+ikYUR+vDrX0V3LO9m+R+v8trAGZvyaqfPnmVNc01VadnAAHW0t1tnL1xQuru6YPRuFfJ5/k7TdWjNx8oEQJlBVjARnE5zB3YaqbrrhHEK767f/BAm/+PVRjxu2vJH2A16Egw1Rsa2J4Gv/I/wLeBsAjSiO/NDluHk08gGWGUNdnIfaPZjR7LpumJhbK9UqgC114VRRrSzXzu++MSYNrhzpdXTVl82PCs/LwHuM5qGutfViTMBXCSAvx9AbakbkfqJ0qBxSQBuN0cft6W3uP8SyA8Aw/MFhS4+d54mSinq1ou04pYhSqo5JgY40r1Jff8o9fI6RvoCfOyR/bT/UgftfPc/8HsttfaXTR2m8onzZG3dQhMdaz18AiBHh+hVVYWyOaLZvUBu+94AWDWtXK4AlGWgE0GXZdRfRIa7ywgTX4D+48dnqEuZpoKVopzeS32bOmkutbRGlz+oDTCIYG5pVs4ExsLtT/2rPnbrG31v197W7ukNgBP8MiWkbwDmikRCQ0CHUiw15F3XaFeIfF7/3CkqHz1Fc3o/qTdtrZNFcl/InjdAAukA2JkAsINr6z92hGbZMowKPy8/0tx5pjPC3zDKent7B/WPHqALR6fJvHUvrlPxJ6C8q21HSkKvH/wkT1/or+rk5JjS09NHyWSKT1SP/Yjo7Ci13XorzXYOsYfA3NwsT98rV66xMLw5M2bE8w+Y37Fe5+CDwEwImY2DZGn/9y3yI605UD35bSXxz2/T2lettj5w8jhIfA5KwH611aBcIyUMAuiDIknjmPEG7alkmYPkZqPUK0xKCHtE9AOsbVCeVgGXUcrmdYy73bHHENnkWC/yYA4/Bcx/7e22TxqCX2ZmZq5rEoB9oOxPKG7QCpUKtBP2ocCBpDzO/Pw8DQ8PW5cuXSKoI9x2221WX19fOSwCHLhTPl9Q53O56oAKorKnuwtraA5gQ5lbuYeP0n8A6iO4QEpv4xzshfP5fB2wD0wgk8moUiEEY83ExAQyd0pRxv8o5ZHHCENfT8m+ONeRx0qwPkj7v5HrApAvlUo1WTZ+1xGKAkyKRhkj5NiGfu/MahEAvKdWvvBwRLZmnAy9miJHkT+KmrHVSJu6z2kk6yAWCdDMYNEoCSCAPga00Nnjpi2hkZqRMZIDjoy+dQ+qcUgACcpJUiMomE2adzqINs8+4rw/2mpsbIx6enpqNqZ+bRbWLrwJDvkA2LMsC5kAfOy1IgFgjIoPoowQ4ZFOp+v2/R7tXTNBOr/3OhbXdV/U7QmA7/0yAWS0h2BYoduuO6P7RWoVp+1hoYS+JlOxwp4Dvr+WJECUKJModXAsRjn6xUtLEv2yUCjoBw8eZFCiUqkoIyMjtGbNGo7UxSSLvy9btszq7+/ntDVcF0Sc6CMtjfzB4gAkgIggjEMC1KWvxWkjeaxhGEncH78j3ZCIYpudPfFfP6Y/88f/Xdc6+mjtXf+BhvY8SHPnD9Kzn/sNvs2Dn/sc3fCzP4s0WF7IQAbIbxGGyRXEpNOcqNlMAJRByjeJd5MJHmd7RfEFCMsCuPjoo/TIh/8PKly8wJde/epfouV73h7psTjBfkTv4aRWEQC4Vhz5n6ACyw2wNA2EjqQwTGLiR5JruEY1E4BUeAJQsVRUVKqX//G6n4zghwyRn86/Xzk5+i2hq8VC0RV1WH+GMPHmTJFTF4/Q33/nr2jTQB998qduZ01mTcj/uM+UpL4dtGkhIwDjLo5nYBkT2qWREbzXtLSvj6didxZOpI7hOAhAKgg6jBX4M6KlEHIMeSLntfClnkppZY/o+ijyP+5yOQ13QQR4Re3jHMM0be1pe1OH6H5omNQskhFdrwsQxRn542X6iWsefnxSW3vroNWe9DcIjtuOOJ5JjWTSNmSrVCwQG+4db5CcD8574fFpbdNt/VZa9zA4DSAQbKhX9TQb9iIB+FmXy6FBFThuMbIBwu7td09khhgWXn0b/Me7MDGv0qV95yhnpKhv6yCt7DUoneBodwDFyCQhxbLqMlwaecaNnIN3DBHOPzg9rPz+D4/SG37lMdYpBngj+0dX/iJZLxylrg39dL5vp4dPgH1n0zQQ+SdkBu3X31kmTYPsDxui2tH+lQobHcsPosuzxWHqyE/S+PFZ6tamac7soIVEL/VuBug/SGU93Ug167IYGroI1kWVHCWf/qE+ufcNvpeADFoymUJWpYcRsC3z4hUFCCKAyNCuV/A/U5yi8sFjlLIKpO/YQDOZlb5tIIF/AP54DwD+QwMfZIBHgkfddYQ2Oo4NI9AZNIf6FjJJkEDTrRZJf+IhKt3+Bpo2U5am6Ya/FJV/T3DOHXg2UOg7deqEms120MDAMiYzQFZMHfoxLZ+YoI7tm+hgsYfGxiZo3bp1VkdHFtOVxfAofyRJ5t8CIAkgWy+sQjwLF9csuJG+rn9yla4tjNHPffe75obXvY6znMbGxtjXqpHrtfocryAqIWeMccUXqIoK/ESJ+A7Lugyrc5Sy4BiZiRglwjfsnnG+d2MeaHN7KrcZPLxx6NVOzMSdCYA14vT09HVNAsRpk2ZwPdxHZqqUSiV1enpaHR4epgsXLjAWhbXk0NAQT4hYn+/cudNT2sdZXihtXB4eYW8s92dwYKkBTGR+fv6qvrPIAEBEvwT1US4E3AG/cWcS4VjsqaQBOfo69s1Os+A4zyfsWPRdgZW0DNfA9fBc/Twbwsrk/t5J/oWdi/6I+yNjKQgjFUoFLDMlgx0xxjlxiZBgUmDDgZlRYWV1ECaBGQXA+jDWRSHlwu7p9b3EFuWkHKQA4j4/NgmABg9j8nwKCcMM1oxqpJJysEEHievu3IyMUVhZ3SSAWFTUScEsVhmi3t+rHq1gEKPIAYW1YbPfA4gHCQBcIKrOo4x0xb2lrp2zHM7v8bPQO6szN4pDAgjWkJf28l5Sx0z8SXI+1aKERVa4Js+q+Q7+Hmb83EpPgKB01kaer5CUYRMxTPr4AMzHQArwDkz7yy+/zEZEMsJcGGGzXA7+vnr1amtgYICfmW2gZrKZSyPlCToHJAAi8aWMALQQM5lMaNQrgkmhjdjIeIryyMVruVwGCcGZOEg3VFU1drTBme98R33kv/x+YvrFIwxOZgY3Ujk3TZW5Mdr9679Bb/zUJ0Hw8XybSqXgueFp2iyfm3OMbpQAkG2OrI7ObEdJpEv7hhJGIQHCsgA+u2kzmfkFSi1dT5vf8J+pfWBj5O7SSsBf3hRjE2QENLW15nWItIdoAfqM7H/lSlnv6OjgW7szAcgk1v1HSrefJJOjoRQh/2MapsGpwPgvaj+XG1GoAQFDCjoPngCmZcLMmI2LUYZvP/5Fevbw9+krv/DTRJUSdPzdIDbB4BQRXqMTEwoA/kw6zZGRQqoG+h40PTurjI6N0Ya1a6GrzenUEVVofPuMkO9jrwGgR7n5eZA7nmsijyj2WPI/zjlGLpTxN6m1zxH8jk9N2YjY3C2h6wj/tjMX7NmJMxiFDE4NICqOQ7ZIdewDZHjw6Tnttnv6yYvQiPxy+RwoQX7RxxiRA0qF5yjq6Rmtj8uJsul77uzklAv3LYJMgVnc3SZN6s5rhgRYDAIA5YxLAlTBf1vPmcn1y1MaDR84S4alU/+OFTTUZxApFsFYmzNSbfLdSqZSMGL2zWJp9pmHnc++ALquQsrp5k/9I/30f3ySrGQn92fnw0IEvLXveUqYRVJ2bqd8spsvrQodfWS4mtaV7DWO+FZEcCKYMFI4uwDAv/PTkztLk8dnqa00SZ3qLM2Y3ZRP91DPpm6aTQ166u6H1cnre6enQSPny3PSpRlSnnlcn9l7X+Bl2jJpgpWHtxEw9nZX1lblShlrt9AgombK3ey5y6cOk3nyDCkb1tLlnhs9L3cl4p+lfhj894r4R+R6uQwSSMoccRIR1p2UTCa4t8hPoZAncGsh8kBMFFuWaZOcTz5Oq27oosu92wmR8shqa4QE4P4NnW0hC4h5vlQqK2fOnFD6+vqoq6uXcrk5mpgYpx2rByn/5NOU6C3R8Io7aH5+jlatWo1MAmYm0umEBvsczM+QzvJqQDujDfOmX0Syba7tnJ+afa5+56vf/7CaePZT6tZ3v8d6++f/jh/I+Pg41jSRPPQWq1zyum45Vex5kA0eBuhEBZiiSAcJoiBQ7UGSFQDhAHZib4U6YArFXm1ubi6wPZvxHGj2GUh5EQnGyYhyYeDJ2Jb0kZTrTswD6XSaJZd53fAKkAOK007NkgDop/Cb+Na3vgVsjlatWoVAMd5D7Nmzh9fNY2NjytNPP60++OCDRhh+h2c0OjbOxsHOT19vT0lkSLEXCoLMggyxcQwCnpqNaOcsSMPgPb7o59bs7CzqVec9afuMa1DG4GPRNNg3o9s0m7EX9Ezj4ERR+wb220JOORTLCLomxicEiESJuI8q/4PnirnFHYiI/Snkbp17kCCZ6iikZVh7YT5FuYMC1IUviq/nS9g9gr4XpAlj66i3JEeieh7EJQG4YwcZ+/kVttFMAPf1GunsUSa2Rh+CFwifyWTqWEqUQUZ3N3ovr/OiZiJ4ndsK+ZZGSABOpVdVThdvRVs0QgLEva+fpBTu3dvby2y4nCD8MgHi3jPu8e4BDSSAkJOq0aIVxpcMegnDl6aB8cUgAdxSOYJNhoQSkzIi7RATNLKEmMwRxjCs4iDleaQJeBQdOgGsM2hpd1MbwITsjR8YCRKgt7dXGJmVoQ+IRUpom8qIbHe6G+oW9OylX4LMaigWi5AjkiQA6t1QlAQWMEc+/3n9yT/8hFIYHeYiDOzZS7/yk6cImodIe0TUFCZfLG7c84CXTmMYAQC5H69j8HeA+pVKRcXPUXT1opgDB5EA4wcP0tff9CbSsv1066/8Q6zXb7EIgGblf3znY4AS0PiRaRUA08nERodPqSEB8gU4HJogAdDnAE74rQFgQMzZS2WO+q6O7+gbgpzzHfMBqukJTmOuSng5sxbcdZG+FXj3q+W1vQTobx/+M6Lxs/TX736dVSqXEc1u+6nYxrvK/NycMjw+rvR0dVFPdzd7G0DaBQDuyPi4Ojo8TB3ZLK1YtsxKQv/fI8o8VgcRB0OqBCnF0sgLmQDYMHHb2Lqt1fYRIxBLeklNVdHukeZNnK8nk56ArPQHcMoCSRkVToc3DAtGyU4ChZlYn+h3VM8rOn4mp9PFA8PajtcMBkYz4nxJSgPIF20RuPnwA/nxDNn2GFlirg2B85nN5TU6t39M23ZHD5w869oUGRONEBfcti45IF43M6jsB4wqlEroDQfIhPXFqCSABP8BdoKoQj89N6bR2AsX2KB24OYhWt7L2q82+F+pSPC/qY1iWPnjfC/WAWo6k1Fe99ffoc23/xot3fYupO6TFxQ5OP0iGcdPk3XDZhrPbohzq+qxXflLNHt0mPqMEZq1OqlfmPjOZpY1dL0oJ7WKBGgrTFDluWf1+b33Bt5WZSPSjOdmXgLS5XIJovjX7LNs+ihd7t4aeP/uhQtUfuEEFdU20m/eQoVkV93xLLWkqZTQE5GAf0T3e+n+Y09uWdD0T4NIZuAZUy7kqVRVC82WMYyK1pmwlMTjD1Hxte+gQqGIvYYF9s2yTPID322Qvz5rw1nRdDqpS+PmYrGkjIxcQhAVT9srVqyi7u5uOnPmNHWfOEUdWoXa7ryDCokOyucLWH9bIMWAw9m64wjSqTXxDTMCviL/U59hvRgdSBl5Xkn+7W2almmj38nN8y0g3Yn4olZLdMQtv4woBZAkwU+53wnbJ0eNBI6CnYRJBKNeAAcxV2MtAmDPuWYJCzzD+a0A3uK2rzwe+wi55sXchrkCezsnCSBVJ2QGOYJFUOf29nY7GMI0QR69ooyBg9qrWRIA10a/mZ6eVkCUQAcf2QDPPPMMPfDAA8jCQyAegSR4y1vewvacQXtx7C+LpZI+P5+rMqeSAJCgryTI8LuTLJB7UKm2EEVKJqwvuQM9EWiH5Zwb1AcOgAzEbDbL3DGui8x8aNHouh6KB4SVI+j7xXqnhNF3ZA1/dxnxvmF+AHYSJAcXR/5H+BGwnLbX/dDezjEziHQUwdmsm9VM+wf5tsjrCuPewOyGOGVAu0qPUXdwK77D/OG+nlcQWywSQETocURunMLi2GtJAggGPLZrcpQ6ilQxTBC8B0YmQFdXl2f7iMHQd41cKBYjpYs7y4VJrC2T4YEXf49jDBxlURDWBk4SAPUH69nW1iZdw/m54+/ofCLMvfpvmKt22L3l9/9OAtgtEXciaHEmAAakljGdXk7vsh+xDEQioc7MzKg/+clPtHXr1tGNN96I7qWcOXPGOnbsmHLrrbcaYO6xqI6agiUMxKXkBwf+sq4xR05x5IEnSOMkAUqlkpnL5SJN+pjMwJC7JyAspIOiraUkCSY3ESVUNeaGKXEjJACyKfL5fAqEViqZpEc/9jF6/L//Mf3q8wcos3w5ZxiA3MRmyS+DyD2ehBEAiBrNdrRXo4bk8SBQ2jLpmoj/KGNVFHPgIBLg8Gc+Qz/5/d+nni2voS1v+mjU4aelkj/Om7ZK/idKRa7o1ackb1g9DeCZUwLIbdwrDwyTqYE/QKlYSw7Ic/GOQf7H63ucVy6WDTAR+Ej5n2QyCdKgulEwKoZVKBbgFGJB1ujjf/1rymu2rKMP3LqZ32lE8zNaQaQcP3UK0fiI8mcDXoDOuDTKAT8M/AKwhTXnmw3/F5UEyI6oasgB4U+IWAGQKrwKWGOeyUdh/o0yQaJIMrhRMylwbQDhWJAERd8g0h3Eh9A5gqg/y6jgfD+ZIndfYtZV/JGj44UPiTzu/GRSLZ88r2y8YwXa0nehjfGV6yca2/YB1pjY9DMCZkkih2mtRz9nU2Bchw3xXP4Bw7O6OnfksrLx9iVe6zXO1vAy/g17n4L8HLzA+MWK/neWM4wESGjwVbdY6x/1LlVUujCl0cSRy9Smlmj5rtXU12ngXWHwHxHwV8PkN6yt/b5nQqu9Xfnfvn6ESmaC1v7039f4ArjPg04/vXCEetZ307n+WyLdtr0wQT258zR3cozKlKCuzUtpsn2Iigk7m2qxP60iAbILw7Sw/5Ce3/vq0CKnOdgCClE2nYJhhmUDSpDhXDQOK7RckF1Sn3uOOpR5Sm9cQcPdN9Sdk6wsUPn5F6nTmCR923qa6FhXc0wmnbYloywLYzT/5/6AC4ZcDiL+/YB/r8JCHlDTdCWVssd+XAcZAZD1CaqcYVT0ZaVLNP78y5S69z42uE4mkybiMGy/Cnv8dl5DejEEzRdyjIKcEdQbKxXDws9YB9r+c6RMT0/RxYsXaOvWG2lw8hDNHj5Nqd230Gx2CNkDTFwripSKs3X/YZCN6RSeGpiAgsqQSiF7BFjC1aON1L/ZrSVGDytv/Yd/oBt/9mcR3AIge1GjdIOer8gyB6jOuApHNtmR1fyJopwQFZcJioiVZYwC4gfhKRHvUZOxHvpyt/AAZzCfc//rJgGQgSEDXZBB5iQB8LqNjY39WyIBdGEaXLM+i5OxIduyXC6rwMKwRv/KV75C99xzD2SKLbxnX/va17T3vve9uJWnzjvvAYRnH9ZreBUKhQLmFwDudT5+AiPAmsQQUf8caIv/WrRkZ79L7NOlDwCUJuAD4PT8AwYICaDOzk70k6qPAeoMPOBqGI9Hee8aeY1klDvGoTiECp6HVH7BHBCETUWV/0H58R7i2fphh17YRJAvQLMeKM42DcMovDCtRp5J7VxvzxXNXCcWCSANcl9JJIBkdcNSkBptRCcJgGvEAeHd9wwDzbzKiEUE9Bw7s1n+Os7kFNZpo7SJOxNgcnLSSiaTiERuuG+Gga7ucgkSgAfffD5vFgqFSCBslPrJY6QpKX53SAUh9VETmQAMWKDS1yoTIM6kjXq0mgRoVu7L+TycizL3cxIZAPo3v/lNbc2aNdbGjRsJqczoiyChDh06RJcvX1be+ta3IlodRjRNsby4f9C7AhKgr6+PA1NhgLqwsBCp//llKEXN0JEkADiRbDbL/b9RTw68Q4h0kdEuuNbcxYvUvmwZ4Z1WVbUioxm8NgrudzbKWOY0/Q16F9FPpXZf2LMMMwcOIgG+/fPvoeEfP0Lr3/Cfaen2+yMND4uRAcDvptZa+Z+wyiCqPqknFT3JnuV8uMgYotx8DpHyNVGL0rhXYMBKMpVUK2XORgxakDB5514/hOnQiuwD6ZOiQlI5k8pYiiYKCkC9ZEuSaJoG20NF0zXt/Ogp+uRXP05/8IZ76d61AwxeLiwsKNmODsuwLOXls2dpaMUKROLLCHwuO15kZgTcAuBhjRjwPUBJkGssAyQ+hXwet/E0iuQMJE1js10BYEfWIgKArmoa6hs47knfAaNcNkvlspppa7Prbkeq1skouavHFRG9BfOel4fBiadGtOy2IWtFd9nyks4R81CQiR2D+ADzQYo4jYDjROqjmIyvgFgwDJY2Oj2SUNTzF2hoZ38dEAdCA+G2cSOEmMRRVV8JIicYD+X8RGJxI8Scz6xYruhuwI0z3xSFkO2CDJm5PPT+z9NUOU09ySKt3LWSsm2WLXtThrnp9Q3+y/oCh0ynUso3Xrqg/D9PnqLX/tIjVCgWME74Qo4Akmnf85Q2c6TcdCPl0n11b3SyPE99uXM0c2yUElSm6dQgdWxZRrl0fxOjQ2OntooE6Jo/r8wePKEVb70rtCB45zs62i2AxiAAiqXSNQX/UeBMaZrUA89T74ZOGsuup9SBZyi9ZYhGujZX6zMwe5yMl05Sev0yutB3E0b56ncAvUEAIAqef87Ao+GKfI8E/uF3gWnBK+I/tOEY+K9oyFqTGQEw1y2XS5bfGgIYu6aRVnnuAK3emKbR/puwv2E/APt+bEotsvOxxrWnXhtc95e9tLOWYRAsox+vSPJwJI1CTAScP/8yNLCpr28py4F1Tp+i4v791LF9I00suZn9dkqlUk17oE/YBACIZP9gQWSO2IbbzQEYUdrdeYz23J+p+vc+pK56zb30Cz/8Pp45jD0jrdfj3ivoeCf4j4Af97o2zt4ca2OAYkFtKbOHw+RQw+6L+Q2gmh+eEmXvEnaPVrZz2LWwl0FEscg4ZUBZBJlVg76EHBC8kqqZPM3gPGFlWuzvZV/gdaId9MLBbm5gNQ6wLPcMwMMAxEI/H/vww4cPUzabhX4+rV+/3rr11lsxhoF34zFMBvTJIBD83RnFLSVvvfZ9+A79rZVR/862x1BYLpeTfX19MgME2v41HiLoG+DCQQBINQjMEXNzc2jPGrJgMZ9rFKmvZu6PZ4rHxQ/OpeAh19YycEcoJ1S9GMUanzubu49Flf/BNXAs+kEQ/uyl2BFmiC7HgKjBon7t6KcWIo+Pi2s287zinBuXBOBNadhE4lWAVmUCxBmY7AVRihnduJu5qI14PZAAndkOHmjxiUMCxI0c92qTRuSAwto27styNUgAoWvmlA7mNVcul2M5IEeqb8MkQBTgNKjtBgeWYkEbWQqmlSRA3GcW1geCUhQxBo2MjOiHDh1S77//fmgMqtKYGpsSDOYPP/ywCj3C3t5eiO43TQIEDfDof/39/ZzyEpMEgFZenVlM1PcSJEAulyurqlolARrROIW/AiKQICnk8srA4g3RSGYqlSoLSRdy6JRW9x1u07HcwkKyUrHNcb0+7iyAoP4g0+iw+ZDSTH4p0mG+AEEkwN9t3UaVuVna+Yt/S+meFWFdlL9fFBJAIdJb7AEQVhnTNPVUOsUgiJsEmJ+fJ61eusDW/Rea/1FlatgAkLW0+Z0UGvemBRX3oDIKaS/un8lU8ko/tcgCeIOOiIh6fA8xmHwhr5y7eE65NHuSHnnuq/S5d7yBclNsas3a4CuWL2ez0NHxcdq0bh1j/gD9IQvDkfgtwiZYT9QGJAlANuqIeaNYKHCkn8gC8K06R+uXy5Ap4iwBZg2EdJBTbsm50MRiO4r+pjyH29YwIJ/Cct9C4z20bMioUFEnIXGj6jpVSqVqND+uL02BO1KcUVyvuw+ZKBHtH9ZHa4B8lpmGHEZ8gpdztVVVeemJUbV3xxANdpexC2aAW8oCsdmrK3MgrHz4PsyIOMo1rsYxyPwxLQuazhaIqfFZjS7vO0t5K0n925bRqj6DkjpLGBGyLYAXQlLrWstmRG0b1A/1ypuWcsdffpne+YGDVKooDPSGhU0NzBwjOn6crM030GjnBgI50Df/Ms28OEJdygyNqwPUuW0g0EQ2ajmbOa5VJEDP3Bll8oXzWvnW2yIXBxkj6BvX+gMZJv3QC5TYtLoa/Q+z39Tzz1LqhjW0kOyi0vMnGNNP3LSZ5tNLaooM2atkIlFDACAi3h6nTax9FJAAjQL/7vYBEdDWloGhcDXjyjbateXqnB/04WQyoXbr3BkAACAASURBVKo/fpiye3fSVLKfYBbsPlaS5HZkviI9sTy7uZ0loCDyv574FAA+lqTgMnO5nDI8fFFZvXotkwC6rlGmNEPzT/yETDVJnXfspkIyS8ViiQ1VHWshkRVgGza66xUmE7SYfUrJT1Dyf67gjPvfPHeOMgMDJgw+r0a0rqwX5hYRMFUH/vMckkyCFA+Vz5PXi7JfiCr5EoavhPkPRJETup5IACGpweAi2lOsfRkYl1kYXiRAI/usxezXfteWILqQK+ExB9nnwki1+m56SZVEMZL2uq9pmsmuri5Wxrh06RLBFLe3t9caHBxkCWKZdYDIaNYGKpchmdPQHj1K5kqj7Y7gvq6uLt6j4BozMzPoFlUZIHyfTqdZ/kf63wBrgCySpmnVoLlG7x/nPLfhdZxzox4ro+YF2cFzjeN5sqJBkHSZ6GNMVsaR/8F9cK6QrvbtJ9gfoR3cPgEoZNC4JqWlwrxXwtopSkZWlLE67D6t/j4WCSDTdRqRcWkFCSDTf+JscONGR8dt4FcCCYAXwKteeJnn5+ebMkW6HkkATN6tNmGJ6gmAhfjY2BikeWK3a7MkwLLBASPOQNZqEsDPLDbuOyUXwl5SOfgO5b506ZJ+9OhRkACVfD4PJp5nJJAAwMm+853vaDt27LCWLl3aEhIACwEoYmOx4vBUYEAvn88nQALEMaZGWf1kdbCwAduN+ou2q27onDgaxrb5+XksNmDoygsVP2Nyv2eA8atYLILEYO1b5wdgKRY+6Mvo/5jg5cSPf+XPwiiP299pjhPUn6NmAbgzucTvLB0iyR2MY3g+iOhplASYfPFF+urrX09qWw/t/U//FKnLLgoBYFlIiY0ttxepwN4HMZgP0DzTlmHNfycJIIhOaCPX6y8mkhoCKksBUYdet+R5HOH8uqr4yQM5z5PyP6l0Covr6ldS/kdTNDYtFiAx3gPr0sglGEfRQP8AfeYrn6TK/HH69NtehwwLunD5MnV1dtLAkiXW2fPnud+uWrHClHIxrQpOBC5iWJbaxqbFWlVPliNOCUbLrDrk+2GjXZibuDZIMksA/7J2Pv4ThRbGabH6DxsCJ5Ps9QAdiPzCAms+cyZEQHgMjIsXcjnl3MWLrL8PYHDl8uXSQ8GCuM/zT89pe1/V4wtoBJnvBrWNNIjzIkKivgsHnpjVtu3tNpI6S2BwBD/6F9oTzwt+AGGAsfNeUXwvopZtMY7j98iyQCSpAD4hTXVxQqPRg+fJtBRaetNKWiWSIjjKt1wGdmrC8PeVAv7LdkNdgdwiwvvVf/WvdPM9H6WeDW+mhQVvXwB3e3cURokOHqG82kH9NEITVj91b11C4x1ra6LIF+M5Rb1my0iAmePq+JEx1dizJ+qtr4vj+udOkvbiS1Teto0m2/Fcrnzgc9B3+DECYlDetJVGOzfVlRmZWZjrQAYjOD6TYXCej4NUG6SBWgX+y5sDpyf23slUsw0Q3Y9X020UDMIgm9KU1KNfp8Jr38lyVoribSKP6wNYSSQgK+OXkadQKgVZS/8sAZuYt/170DaGYWJMtEqlskUEObskjxv9o/tp/vAJyuzYRlP9N3pmBdjl0RQYGV/RYQ+XCWpl58KawDasv5L5oHzpQS156mHltZ/4BN32oQ/BuJODXFp5X79rYZ2KgBu/SHqUF2ttLyDL65pR/QCigPNRMJowPCUKGHk9kQBemJaUpJHBriAC29raYA5cNUBGdnQikYi9x78afcx5Dxk9zZKXAVm6XprmjQb2lUolBEaia3JREEQ0PDxsXbx4EUoZyute9zpE01caURRxt1+QYoBfW3t517mPBfGDa8t9NQLhIO8DGSA/+R9kFSHjAWPJ1V4vLabvqVc7Ci39ugDGoP6NPoZyYo6BoQ1wurC9FvqgJKjCvFGAmyDLxCvYKIwswrPGfNdIgLuss8xMCRq7w0jWqz0+4H6xSIAok4RfJZo5V14zrrECOhxTdyFp8c00fDMkgJsVagQERsdrNBMgbof0MiyFhqRhGAzC4oVuVI7E+Qzck49TfkeCj5y1KoDI+fn5xNKlS6WMAXTY/p0EiNCpr3cSQEQr1OEwmExM09S+/OUva4j2HxgYIHhioD8UCgVebOzfv19529vehogHTgOK0ByBhwg2Gka1ToCNgT1IQgkSIFZ6ccCCmaMPGJi6onjC47VzwhGbVUZtYTYqtCqxwIq8OIUPAFIZcb6zARAVi9THRCJRhk64jMAPaiT0J9YHdngneI1pcbIAvAyB5fggAGuMP0g95I1mmDmwXybAi3/3d/Tk7/4udW26m7a+5XdDu8uiEABC736xzIDdlXLI+5nlShkLXj7ESQIAaLdBEq3a7zmFN5lg+Z+q3nqwDFDNrbmf6JpaLHh7bDgPZmNFh/wPysbpv0WYktryPzge0f8Vo6JMzUwpgwODFiSMjp08BnkrWjGwnD79xd+h7St76H1bVtBAfz+AcyqUy0p/Tw9nEqQzGdv8t1UZAKbJIGQSGQBiMwRweaFQUHRFCSUAUCdo3iMqPwjo5mh8kSVAMLqzDVtrTJnDOnPZMOBpxIMLFtpoj4QGYsVOF4cmhSQb5AIbx6q6rp04dUoZXLrUghzh5NSUcmlkhLZs3GhBL35yTrVgCnzTa1eQn8FuHEkfZz2ajbhnw+LnR7Wtd/Z6+gFwm9qsEiFLwEm0eLUng02QbqqdH8Ka/qp8L7NRsClHdLyi6nRhAma/FymhVGhw12oa7DY4Qh79rVQqoe51EcdXpbAtvElF9Ov3ffkgJZPdtPLNf0O5hRyAzch3QVbAVPsqKum2Yfr19GkVCdA39ZI6fGxatW7ZdT1VL7Asy6cOUe74MBk33VwX3S9PXDX5PF06a5Kx07teIMJAdsEAOJPOcBacvaaqWKUS5rzFIeOl/046bfuvYHlaK/Nj18CyTH2gNEwT+45T4t7XUy634JAC8m8egPjo4+51bxwJHnttoNheKiK3K51OqKVSWQE3nEollPb8GM3/ZD9VlDR13rmb8noHod2QqHZlfWRLDaE2sC+wDYvjewpG7Zgi0wGjsci6MznBz1b3E1KFL31NS331XUrXhk30weMvIWirRuIj6r3iHgdwGWufIGligLbYv0aVpgjSu3aWL0oEaphsBq4XBuBHAQejlCVu27by+EQioScSCUjB8ESBYCiQANB7l+vPRr3XWlnOVl/LGaktrx3nWaFv479isahOTU2ply9fpvPnz/P4hnYbGhqyli9fzvt17KPjBPP61dUdJBZwHMhLBvbDfAOEWTQHxolId8gAIYu4KOV/EP0v1R+uhfyPu55RM31a1WeivOde9wobP5znYDySkf1hsnEC68V87hkAFcUAWIy9zJY12k5hJGmj2TWNlifKeXFJAI5e9XJlDrtZsyRAFJbFXYY4HS6s/H7fAwDHCyiNQ+Joxbn1864mCYD2lDrbUesujR+dx4MEgJSEjMSenJykrq6u6kskQRUZPS1/D2LLhBkJG4A4QBkeB9y/oyxzc3O6JAHgCQA2T9d1LoMHqOMZVR3WBkGZAD09PTwhiAUC5ICUvr6+SNGYzsj9Rp6/s9yDA0uNqBEkOC8qCSAjbO2ImivZ9M5niwhKYdgSqd5h7R00ycjojeHhYfWZZ56BYRAvMiR4Cd3V3bt3m6tXr1YQmR42gYSVJWxB5JajipqJEiU6J6xsICHRVm1tbbEzAZDOiIUtFjROsgHPERkAWKSlUinDIf8TVhyeH0DeOCWY3P06ahYAbuY3hmNxCukr9/sdZA5cLpVV0/KWKHr4/b9IF7/3XVr3+g/SwI43BtZzsQgAedMwPwA8rEb6dLlc0SwyOdq7LZ2Bz64FWR4Raa+1tdtAl5MEANheMSpVuQJJHFTKlapRr9u4N6DxbAkhjlxno97qRsvrHPgU6JoOv4EqQQU/SphQ4gJOWQS0iWmY6ujkqLJy2UoGsi8OXwSIQevXrqdLIy/TJ7/6Mfq123fTW7cO0cXhYerr7raQEYAGcEfbh3b0gAMA8nBUeSKlzOc16smyuS0Viii3aXFkNbSlQzIB4gLkON7ExlV4AriBe68io6yQKZJmxSxTZLtDuswmGeTm/6CpLzx/lJdOnlTWrFqFDZKJhwQJCRAKuMbL47pSOnle2XLnSiqXSp5SMsgEiAIKyQ4gCwVApZlN5MvjaY3Onqc1t3iaAtc0lSRahKk09xcmBsTgA/Cf+3LMzIFm+liUcy0EaFhIatCE2a9GFyY1mnxxmDq0Aq24ZTX1dJgsfcXgf7kMm41XPPgv2wY+HOlMRvniC6fpb54bplf/x++y7AuA3zgZHlHa+loc0yoSYOnkEfXCibxKu3Zci2rEvufqsWdo5HSRzFtuCSRnuvMXKP/Cy1Tc6+11wEQmewBcPQJAVhZGwQAa8R/+Bo+FYrFQJR5YzkpX1cq+g7R6nUqX+26GGW/kdxPAu8k8gJ3M1JgEj232i/naDkjhcvJUaVlYd6L8SVoyso/mjpwSWQHbqFwuoaw1Ekp24AYAwsUxApZ7FEg4GQaY/CtsvggaqsrRoW1Tn1qhqvkpev+TT1Jy3Tork8lEDpyJ3WGJGIAURqe+GlpeQTRh94qKcUQJ+IsSVR0GCkeJSA67RlidF/t7N1YF4DeTyXAmgIMEwDtRutoR34tZdztzJ1ETxBVHax7nLiws6N///vdhDMzkye7du2np0qXAhHiYw0uI/Sr2blGJrrA6B/UnkSXOUd4iuz4U4HXLAM3OzrKZsZCFUmR2gD1uXxv5H3ebRMVywtoy6veNkgBRxiF7vgonTGVZg2SA5DFRCE4Z6OlUM4jaHvK4VCqFfYmnDB6OaaURcdyy+R0fiwTARaIYv3jdrFkSIK4UUJSHHqcRpQyFyHGqAtLYUCDsQJrGwBQ2m82yBEkQUOOVatUICGxnAmTZHBifqJ4AzT4P2XaLIQcU57ng2EKhkFqyZAkDmTA0BAgJOQMnsOmKqMZpNZHP7u8dQJj0P8SkxsLGzvIhktrpCXAt5YAaJQEcenxcPbmgBrAhjClZsw+bAWlC5WwDAcCzp2Qz6VTOawJMFnr5NbIzeK9wP5EGy/u4XC4HJ3qOOBCLDDx79AEsSuqA4rj9Sx7vt+B2kgALCwt1mSh+0TpxFlh+ZZZGTJlMRpIAZjqdDvWFwILGMAwdpkcyAg73EIs3a35+nqOjGjHNcQP0c/O5FHBFWYeoJAAWNtJkyF3/oHnIzxw4iAT4f2+6mcqTE3Tz+z9Dmd5VgV1kMUkAVVEttyyAuzBYaMBMLko/rhgVZM1UvRnSqbShIxqvZGdO4Bo2aK2o0Mt3k0GFfAFkgQm5HTEHgxyqWUhjvMCzCgJzmbhL6KpT/gfnANR3+wHA2BcYP95pPWHr6OMjsxKSiaSF0dupIwqfAZgB4zh4AaxYtoLrcv7ieWjs0orBFfSj/f9KDz/9JfqDO/fQluXdtKSvzzIxT7vdUqM0rM8x0P/XNU0pGGnlxFOX+KiKolG7VqSebaupr9MgXbX158uVCnAVJgW8dJ4BuBsR/UyknI3zeBGdXgXuMTe55X0AlCILCGMAwOB8FENgjL+aBnBZmZicVEbGxqivt5f6e3ttnwNkaxDRS49fUjq3rqYVfRXeEGaQbQGdfTmH2tfRokTPsxabrnO2E4iUIPNdEAvs6yC8E7ye74tPTGgDNy01eztiKf7w85QSE6LNOXtCPKuWkkmNdkMH+A+QkWbzCbq07yzNGmnqyxRpxa5V1J6yeL7E+hWbFq8+2Oj9W3Ve2Tbdq/2I1ZfpWr/V3xNDBAe60Gi+RD/1+Yfobb9+kOtbKBT/nQRwNNjA+EH13FlTVXZsa9WjW5Tr6GaR1Gefo4qaInPP7tB7JCs5yu5/jCZuvb96rHPRjzEPc56UmFvsDAB3gSH3I+4vpCyLdmYC+/Ko3HeNHz5E3XtupInUUjIMMsLWBs57SM1t/A1WPJAJCm00jwNAIMh9AEgAeQivGxRFQVZAx8IozT1zgMrICrhrNxU0ZAXAnyvc9yZKmeT9/Y5F5D+a7YrZ8ZUjsc4Q0prV9U76ex9Ulf1/TTt/6Vfoto/9QaQ1c5Ryeh0DYBzt5MyQ9TouKqAvz5WYRFhQZlQZ5yjgfBiIFyUiOSxattF2btV5bmwEeyxN0/RsNlslAeAjAZGJf0skANpP7N2qOEcYMSSj/4VnF0hKBZI46XRaQxbAU089xePY9u3bac2aNcgcNrBuBE7QKhLAK7paRv1jr4J9SRAWB9wtmUgYmUwa9cYaE14AvGeCDBB88fB3ZMwjaE72s2sp/+Pu663GO8PepSjAu9c1wvoTzok6XsrrYzxBdlXQMwZegHkVe8agvXOj+LYsSxSQP0yaKKztW/19bBIgbBLwn6QVRJtVHdfjViTufZthxpyTMYCEIENKtxwQUgs7OjrYRFMa9ElCwIkfO6QYqmDO1SQBoi4Mwp7T9UACAIhHJgDKmsvlMOi3XA7Irx1w776+Pmb4cMwrjQQQmjNO8I+j/UU0d52Zox9w3epJCCQAA1M2sI+m5THeC2iUJBAOAggvnz/KGiczIqyv+w3ezvt79T8/7f9mJxyU1xmlgt+jkIB4Z/P5fBJGwNiEOj/YhI6Pj2MRVwKxgP4cN+IW74KI9qjqrLrHNrnoCmrzIPm3oInUzxegVCqriGBz33P65En68j33kJrpor2/9qXAbrCYBACeS5gUEIgtbGjDMgFK5bJei20r1N7WxsHLbhDfjjrUIfFTzQiRcxX0PJOJpJFMJtVSqeRLbLsMf2vaUGaQeRl0JxNJrVQuVeVrmLBQCISErfcmPqViCf2wKv/j1IQXBAD6Kn5UxsbHGHRet3Yd/AqsE6dPKCABunu66Qs//CxdPvM8ff49byazkiMtojRP2NjA76JhMBk5mUspZ/aP0PLtA7S8u2gVKroyNa/R9OGzlLPSlKIydW5dRb3tFnV1GJYBINYweKyTWQJ6MomI+2q0edj9w7wA2LDELe+DiBUi1k3Hp1ziNg43BIZKjg3IM4lRLJWUS8PDDDivWr4cZSaQA2cPlmjlzX3U36XRidOnafP69ei2dgA9yGagNvA1kESHfNwekkzwH7gwPKy2ZzLU093NXIYldF38orqZOBDZC1VCwDStckWlg8/M6LfckW2psykTI6qqhAWAhD3LRr8XZr8g5Djyf2JWp0v7z1IZZr/bl9OqJSbpCrSxDQb++X1SlLqsj0bv3+rzijyGNfdBn0T/vvMvvkG3PfDfKDv0asrnC5FkVXDnZjNOmiu9/9mtKBd7gSQSSum5/crQ+gSdbdvYMkP0TGmaFNMglUxSLPtfGCwr+BejjmWRaplwiawec/GcQoplYhHN/+I7HI+fcU6aCtS5oZ8u9N3k2zAY5xKJZPW9zj7xLa1462uMUsIOksKHJeYsU+3UDKtv6kVldNlefh9s2bvFkQDyKrCdgWdIo2Ak6NV80F7pH/0zFe55B80ucNlij1eYF5DAG+IDENpNbWAURH+ttjj4WGdWwNKR52jmyGlqu2kbTfV5ZwWE3qzuAAQZaAzA2kRG/QQhspTZdNR9uv2uIH3NnimQhdF39nvKwj89qCSynfRLp04i43VRPAGiAloI7MAcFUe6OAqgJscw7J+81l+yraLov0dRD4hSpusNBIvSHyuVSrKnp8dJArDUbKu9B6OUpdXHyGcvMmY44E/2Qw9pZg74ESao2I9z1rfcj8jALWQEPPLII8qqVato5cqVtG/fPjYH3rNnDx+PvhQnYFBmYHjVXZYR2IA93qkckBS2b/XC29rbMmUp/YR7Ac/Du9Pd3Y1sHukJYYEYQN3hEdDq59HI9VqF58W5dyM6+mHEJbAS9KUofQPXgpqC6IO+QXG4phhbuX+gn/tJsrUCkwkjU6+38S82CdBoBZqNPI/LkvtFLUbp5BLAFxHHYPB9daK8SACnJrc0XBH61RxFJmVj3G7XV5MEEIwVgJ1IEaV+7fbvJMD1QwIMLF1iBOlNRun7YccEkQCYiKJIO4TdA99jcC8UCuiboZn7zkwQaKsiOgOb/1Z/xEaxbrMQRkL5af/HJTa96uMiASLpmyJzAZlL7e3tdTJA09PTANgMyHtIs12/dgyKzvJaIHiNb35kgFjY6cVisa69xUbD12zUjwQoFkoaKVcyEmS9jn3hC/T4hz9MXRvuoK0P/hffbrOYBABuGoUEEKC555iNvmBatfVDRGEmnWbtfj8QH5J2iNbRdA5Y4/oDqDUNk+UzUqmUZVSMqvyPXwNhzhXG2fKdrcr/uKP9HdfgY0rlEqwdoJlLNfI/8HlA5C4izFX1ygbfIiWZTnJGA/rhyPiIMjs7S4NLBq2u7i7l+MnjnII8sGTAmpudozNnzyibN22mVDJFn/6HD1NSaaO/+pm7rHI5F1mjP2gORAZAOpWi85NJZfjwCK3dNUDd6QUGq2HGKrIlLESdTs4nlKmj52l+QaGyolezBHqzBiU0O0vAMAwOZo9iyuqVBRA29rF8kmmqSfh9CLPl3Pw8jJNDNzUA5McmJlSA/YNLlkB0mbMajp86pezYto1ehg6sodDl02nqWTFBg0uX0vDoKG1avx56foh0tTPOQAIQojcNZAQgS4GLLTLLFMPWkmWDYoTG4vrrhoaQjSazQOwsJqYiLAYwQZzIOcM1cVS9E0amdRo7eI623BEuBRTWju7va/Ty4p7c4PES/MecBzLv4iTqd4GQj7H05iFa0W/jZsDBQPJCJup6Bv9lMxTLFReRGb+B0D862tvpXZ9/ipJrbqcNd/9flMvNk6bVG517XT2VQuCS/xrZNnrFf3E/9csasZaOdCGos4AHi3QwZ004D71S3GQyQaWfPEerNnfQucy6lpEA2Z98n5CLYRI84JkCsH9XNOig8d8seJjgP0UDQ0krhiz+Th5jIqNI0ZCGRpZqX2cmszywym6JJPWJR7TsjnXmTHYIYzEHAXQoFWvJzDEl9+JpmkqvJKNkkLlnT2RiKGKbRzrMTmpi0rsuWVmrFEj78TeoeO87IvsBeN3U9gLgNDDP/mJL/mCYDc+KssE/9k2oAdtrsgJyIzT/zAEqaW2UvXMPFbUMFYscqBlKMPuVX97PDiiAv0CtsYfM0PeKLnYT5MjAWJE7qYz+3U9TYv4MveEznzG2vuMdLScBEAiD+kDjP6gzSDArbsBSVCwmilmvzLwOMt+MguFgz+AVaOKsfyv2PZFerhYeJPd48iWFSezVDDZsYVWql8J6HcE9EiCVsl/4u7PPdnR0JAG04t2TUq9+hJLYA6gPPfSQNjg4SHfffTev57DGe/zxx+muu+4ygVEkk0kE6HlmrON4ESTL2aZirVpDTrjbI5vNpqTWf1AfXsgXEpCM9WtPTVVYvgjrdNQR8tbIAJCm0NeL/I+7/NJAN5fLhaoAtLIvNaKj74Xlom+BMMUeNYy8QflFpgfA/ED/FEHCIqOjumfGXAGJY5gIu0njVpAA4hoY8z3n26g+LnGeUxjxgGv5zRexSYBGU7miTCBBlfYyiAw6Pkpamt/5uJfMWggDNUEC6P8fe+8BbtdVngl/a7dTbr9Xt6i6yLIlWZKLjGzL3RAwmEASQ0hhhgmkQsIw8+Rn5mHmyf+nMCkDzJOEPCGkkECA0AIYCC22cRMuwlVWsSWrXNXb6+nn7P95v73Wufvsu+s550oimfNYvtI9u6y91tqrvO/3va9hGEonTJoMNaUvuBIkgFqIeLXcMWiowT9JZ/MeKw16TaTK4bupqSkAsE09f7PliIrEbva6cc5zZwJg8kIgyvj4OPX19TGA7fIx8P27exBqpv3dZTwfJEDg5MlGYu0jAaTsEHYOkc3gbn8szli8T9ebSn2OvJnPAX4khGEYKn2BpYskOOqAWvKZUF/uhT8GaVxegQFqwaneVXzn3Snm83nW85ZySPbExESoyVm5XOYUpd7eXkfkVX5QpsXFRRtyWsgCiCJdZaYGa7oHTdqYDNEWmqbxoqtYKgEkZkmPUrHEoJT6WJZZzaTT9Y1YmJEP5iAgxkHG0WHmwH7GwN/71V+n0W9/iy5/3W/R8LVv9u0CK00A8E0FkaGF9lv2HvFbgJfKJVfUrCDTNLBQQmA8pHyEW4ZHPSDmZEfevApZAgGDRDcJUClV7KpdBZYYCQw7xRcA8FmqyE/+J+jd4sidSllLWSkbRIQ6rsIGjSXShMZyRO7zUU4GJDShIXNlfnGeNqzZYFdqFfRJfvZXj73Kv4NG/dz8HGT67FKxJEiz6c8+90ExnB2mP3/bLrtUzEELPZZZ77L5z9FdRzS9/co5SyweGKWNN60hS8uzgY2buIBMC2RM8H4jQt3UdbtQ1cX0gkEzLx6nxVqKUlShrqvXU3+nTT3pEqKNCGB4GGgblQUQVO/KOBXfszxRuUyWaTrEhRRW9p7LGQW6jmwUcXx0lDOJ+rq77dmFBZBMtGb1anr5lVeoZ3iHffTAguitzFDaqtBiX4rSqTIZdh4+H7R29WoeB4+fPClKxSITAhvWrLHT2SwIA6xL+dar+vupv68P8mR06swZcdWmTZxyLg2TxemxMU4/BzEwNDCALEyUH2SA4wnk8/CvPnlOt65cb6/r4wyUH9sPgDdo/qfQZsIUp6Z0mth3ltJaiVbvvIQGu53xFRH/qK+ofnQxVkSr2QAYJ7LZLP3d3pfpK/tmafe7v8VZQuCe4kg5AEAtlyvLSFcZTQ65RKHrzlzvjeT2KhY1ft/IG0hPWm4CZ/5f+t7vPBUZGXXPOG2ae+QRWrN1FZ3KXpLINDno2j3501R94RAt3HhXnNu37ZjlHgmCKnuf0VdfZthne7eIDirT0NxBsXjgKI2nLqWe11xNeS1rVx5+UKy7ssM+OXhDvZ1V5Dv4R8eKzPmf4y0bvShF5LpUXwsahurPLY2Ca6mUZdjIhJAfAFGpB75AxTt+ihYKlZZICswRfhlKANvk+B97Ij8+xQAAIABJREFULIT0jpMVwBhKfYj1zwo4KrMCtmJ+4flcCL0WV9YIYz0ILzfo72iXI6hhKQIZ2w8naXg50eEl8kAC0HMviMHFL9Pi4x+jtbffaf/sN77e9j1rXKwEAU/NyKPEAX7QtnHKEedaSoI1LHAwjgLDjyMJAJ343t5e+D/y2wm5VADlhnH+ModaHSgdqyjMVwysYw1X9cO30D54rzE2yP0BR+/Hke+RGICxd+9e/Y477gAWJLB2e+ihh1jm7LWvfS2uU4b5MgK8MNdhT6PK5gL8sY5jCWL13GF9NApY9UrSBtVlJp0iKDvgg2h/BKwov0/sN0EKIGsoztqh1faKe75c41iQG8O+HD/de0RFpKAuozLI495THafunYR8cCsjSCKK/b3iBCQrwhRtEXU8ro1n95NhQ7klPsFyUc76jdeKVpJn8auvKOl6PxWYpPXuPT6KEJZ+HxzQ7j03MQkQZ7Lwe6BWSYCoNBLvPaMMaiTYoSIf+afScwLDixdGyomEMmsXAwnQ091FnZ3+ngAyTZI7uATsuaokq5tY6sNbz0lJgCCgG4OtujZkHeBr1dGRjcVqXkgQOJfLpeAir+SA0G8ASmWz2aK7j/n1N29KXCskAK41NLhqxTMBggarOIu/JANdEka2WCyiDXjXfCFIAO/9kSbq7s/uCVP+ve4zEbWwCkrzU/JLuVwOoBpHdGCCn5ycrAWlNuO9AmmF/urNlEAqPBY46LdgyTExujXX3W3nZtdl+t6yaCc13itNf7n44HEWqc/lclmr1mpiYWGRwUd83F4BQfMMrof7g3yQdYBNLMtXKVKgVC7r0JX3629+JMCzf/qn9MxHPkKrtt9Dm97wX3y76YqTAM5iODQrS+ne+5Eu4L00HeZ7JkBzrg9X36pH26uHQz2i/jh6plI2AMzKCGw+BKAH/AAARGAtHvfdle3OZoJh6eeusd7RFU6nGrJSWP6nWrF1H1JEyf8sLCyIYqkoKrUKo71CEzQzM8OX7u3ppXQqTeOT47Tpsk1sRFytVAHpAPDWZ3NT4pNf/QPa2LOO/vit19miWkYUfOznxD1U9KNmpcXBR05x5PWWW9fYhVIhMrtAao8KZAmg4kEI6IZB0zlTTO8bpdkcR8lT3/a1NNxVtQ2txGCuV7u9mSwAVXZHAsoxXS4U4P1gs3mvn4yO6ksy0p03khhPpmZneZNnpVK0enDQXsjlxNTMDM0fMe1V16y1U0aNZguaNvvsYaqYXQ7RVZ6nju2XkUmLVCos0vrVQ/b8wozI5eZp3erVdPjoUdq0cSOAazp64gRdtWkTnTp9mu8x2N/PWS3oX2fHxpDJiEwDlvI4eeaMuGTtWhABNDc/zxHgjAp5QqZffHxGv3xnf7UjvRz3gp8An5RAiinuu9GO41z9RjMti4oVk0796CRNldLUaxRo7Q3rqSfrLKUwrsqxNVZGSTvK1+5rtEwCwBcgnaIj0wv0zi89TG993zOYq9jg1OvD4Vd2B8yFDQVvoJnAQzS5aVpsbO7202nm2WUSS+CpUd/HvWfYdXJ7nqRLNhp0vGtLAzEf99re48SP9tLIxiyd6d3KX7XLwDhpeTA+r5o7qE0fnLLXX9khFg8q8H8bFfQOu1wuQkPeNgVV9R/+QB/Ysto+2391DW0OSMAlIQPMjFiqn1kXJ5s7LEBMZnxz/2DETQPRCpSaLU0kGNNIUcI2B0C5ENgL1TSek//1a2Tsvo2ma+mWSADUXSpl6m7gXALsmvOcyT/IIAAd4icvCOAewSldi2do7qnnqGxkqWt38qyA4EwcBAEghQ1ZAQAsnaA2P5ALz+0YEjufarVimE/tof5NXTT/1zfz737l0KFi58hIdMRRgmqKi5XEPc5767hgehRAJGVOIrO4ZbYAr7ODqkHKxIReK8neLkF1r+ihCJ7KZrMGTMTxQcZ5LpeDvEisAJkVLVzAxbFPUuA6B3ZIUF0OYoHSUwgAQ3Ba1N406JmwfwQuhvtMTEwIEACXX345XX/99TxWaJqGOhPoTzKYaxng73dt7BuD9hVBWuzzCwspJ1sv+oMUp56ebg5SwQeBKNLQmAngyclJ7JtLfnv76Kuv3BF4vwF0K8IEhIgiU0D+qr2gIn9k/42FrcUptZKHivImUdfC8VK2ib0hogKt1XmYc5X+f1TfVIbQUcoYUuod+59KM/6HfvUjMQ4z7N7tHgNBJAPgDyJ5MBZAycJPLq8ZEsDM5XKJU+daJQFQ2WgkDCJhDJCzsNE0pbGH8+SCjIENt764sxRb0hvHP9wLmjiaVxcTCYAN/NjYWGgksOq0cbT74gwASUkAmHYCpHNfG8AGgyGeT1wD0QtNAgwODoIxVhE1dRIgTv25j2mVBBhcNVD1k09JWo5mjm83CRB3gYuyukF4GDYh0uB8TtTe+7fTMCpItkuxyblcTiALSaV1Tk1NBZIAkAHq7OwUysRctTPGwOnpaSzsq1jkeskpd39Qk7ebXZeLTaEWAZiQMOZinPbbMKhNj5oTaratz8/Pi3QqVcC9wjYlQRlhihBAP4QZdJA5sB8JMPHCC/T1e+8lvaOfdv3G55d1/xUnAGJKAcm6AQHSsGnXNV3opq7BOLdW5djFZc+AY5ARIBfhPEeCTGATXqrpiJZ1ZwHgAgB3M+lMEqJY6KYBEJWoBjWh4M0irg8w3jRMMlPmEilWqdn5Yl4gg8EPpFPz++zsrJiYnuBU3cGBQTYABgEy2D+IzRlNTE+IKy67gqV1MCCoRaOjw1zT4H/wlUc/S/c/+3W6d9tl9Kev/Qm7UCzGJgIg/8NRJtIAuGvLOrp8qOjoSmsag+lJxtFlWQKGYc/mLTH23HGaLaUoI0o0cM16GuoqcnaAIgNayALQM9ksugRnGhTyeTuABGHAn015q1W7Cj8KGWCvsgKUETDCl/H8+w5PC31C0OaberEWwTnilaNHxVVXXGHnSwYdPHJGdEyXKJcH1GUSabpdFRpVaiSgWU/VClm6sHWqUaVcFKZlUK1coHQ2TZap2frlG6jTqtjjE8e0ob4ebNQcdM22hW6ahMyCA4cOiW1btkBGiL0DVGPkChod/tGUvuOWXl/giyNmy2U0Lt4RbkSVGRFHmi5Jmyc5lvuts0bCBoryZYuOP3WCs0dWXb2a1vXXKG06bz6i/kulEto2FtCdpBzn+9hWSQCU1zJNNoDd9Rdfpbt/5pOUGrqeSS+l/w4wE6awQe0LELFQKNVqtYqeSqUZ/F9eD04PWx4j3jgMNH7PKlf1sxrVzHEe+EGQDmrb4r7r0nXD7qm+w4CK66jcGPfv+0tjNPvk81TafTdkvVpqYujYr9r7XZq5/i4qGVkmMt0a/S1dPObJKiLdMExaO/W80A89S0fN7dTzmm1UMjtsKAxWq5WGiHSrNE/W04/qC1ovXAgIbieQIuKf7F2i07oNhNQuliwShkmIUZ3svjJ2BL3TniAE+A85kk5OujAyAAwDUYvO3A6gurOzg8oPfJu6b7iaxvWBlkkA3D+VMvRi0ZHycfp941rCW8XuLFS/6ndkGw3NIRfCsgKeppmXjlHHjq00vepqJuIcwiM4K8BNwAU1PRY1IACQCYC4ByxpvG+hN5unVqsYHT/8PqV230ZzX/w5Ml/9V7rt93+/csP7399a53cVMg4QhMNb8VILApJkli7vR6UUC8wwA58tzl4LawBEb8cA1RioDSIK4tZLzFf9vB0mZZ9N7J9wU/Tf2dnZFfOSaMeDKY1/bzZ9lP9DnP6g+pZju7SUXQCJH+wH8bv9+/fr+/btEzfeeCMNDw/z+hxr887Ozgr6YzNR10GElpLdxnX9MKY49emWAkL7cia1TLWbnZ0Fw3heFQbilBl7bezpvEQs9nf4Dnth73VQV8BHm8Fxg8qEfXmU7Jn73KTEpyIAgG+FyT3JMZUJprjPB8xAylxXoubDOG2CY6Ker90kgJ85tqe+A3H7xCRAs4VvBwmAh5LaUej4MP5ApKKzSZVCs27GU238W5looxr9YiIBsJuQckSRLB86DdJWgpijIBkW1vJ1ARyQ94DiR1dXF8t8RMkB+ZIAmkB0TNMkwPmMBFcR/WoSXFxctBBZrTIu3JkAUX3H+32rJMDQ4KpKXDY2admijlemOUmMrcKuGXchIhdkMGfm/gMSoJ0gfNRz4/tyuZzq7+/n+8/NzWGD1bZ0waDUMUW6QA4IUlyof/Q9gPl+mQClUolz42AG7JUBQmproVCoZTIZTicM0iaVjL/utxFQmn4oQ5jMmEwpRgRvfVOC8mCDISPTKxibgibwKJki1V5BvgCFQsFYLqFA9Jnrd1JpfIy2v/PPqXPkynqznw8CQN0M2U9R/Y0NeIWoR9+Fme56r6WOxd5QZROwFIHOpHkDCQBJFWQCZNIZchv3BpWPwXld0/P5AgLKqTPbaQedx8SDXeN7euV/ymW8OsulOhD9z3pjmhBT01Pi7LmzdNkll3HUN8qK3y/MLXAU/tmxs3TZ+svsTDbDm1E1l9V1i9Mp+vR3/1LsP/0M3X775XRgzyv0vlvuolvXDzDIHRUhzAbApklTi2lx9FnHAHh1T8EulZNnE/jVpzva27IsGyavZ6Y01rHP2ynqNos0uG213ZEq4rEZp05COoBwwIIplU47G9piEZHvkQaxaBgYAksd/3pUiZy4GdXSNY2ef+iMVhnWKWPM0KbLLkN9EkgAeAJgmXbwlVe0DevW0czsLNZzNDgwUMvncmL09GmxemQ9nTo7TuvWXVIrVWpi9ORZ0dXTSzPTCzQ4MsIewpXDJ0WhrIkcWaSX85Q2KpTdssHu79TtnmxNHDn2KghJGujvp9XDw7ZEhriqT8+ktPyhUbHxxqFlJACHrmkasgwa3kOnbzukAGcInOcsAfQ31Cv6Aerr1KROx58/S2u3j9D6IZimOn4IAP/x/vxbAP/Ve1EqV3QoxUeNi2HfI5upI5uln/r7R2ngqjfQJTf/NkvfKRIgTE8c163VOPmEJfcc0N75YNzBHqRcLuGVSET6qWuorBb/99eJOG8+hX+pTFBOQ3mR1dBYVzCm7SDzgS9T5aY7aa6WijZhCqnswbnDNH1wgiq7buKjkJWmMtxAsMVtR7mOqL+HjjGsxv3ACbdxuoSz1sD76pCAMH3FO5LShcg//gRZ1QXq3HUdLWaHGXRGNlUQ8NyZGxNZu6CVK0VboyoJWJGAEqhVmUE5cdxm1B5Gx1yzlkXGddc0FUXvqQfOGICnJQI68SzVahkSs5T/wUM0dPUInclsaAMJ4Pixp9MW12CxyHJoIf0WpAGi6KN945yofJjPNo6daA+ZvSm6Fk/TzNMvEeq294atNNu5PswrgMkFPymuoD6E/sEKgRzsUMPcj/xAG/WqPAWcoDXSBvZ8VeTvfAcVnv88mV97J/Vsusp+996n2iYJhPca6y0/+QV3+aMiOIOfVQDowlq8AdyXEbCslc1viZN5C/DelwQI895y3xvgKzS0o8YiBaYFHRdVnrjjw/k+Tq7JLOyfcG+sKcfHx2uQTj3fZWnH/aKkdbA/cEdby8xhXiFJvI2zMVWADf6uos7RxrOzs8a3vvUtDZH0CAzp6uriTNaxsTH66Z/+6VpPTw9nA0j/iNhjqDcbRWXKY/87Pj4BEntpgk5YUW4pICUpiktI/4dqVKZ2wtu1fDiAd7xnQcB1WObOShABSR4oCb6D6yIDoFQqRRIAGHMlAVCKIyWNa6vARvTruMRB1LOGvV8rMQZGeeCGScIlJQGgAbts4omqEDkZsYxDGCMd5zrqGDw0Fk6SdQ6M4nEWjVgcNJqdJLlX2LE/xiQAEylRaTXuZ3eDh+r3Mu3L7O7u5smxORJAw2QSe6PnzRCIQwJgkuDVqEsWST2PF9hXk7x8xvp6RmWNqO/x77m5OV2RAPj3hSIB8C4MrhrwJQHUAOHJemlhc7n8jYgahPzeIdkWvq9XVAqr+yQ3CH8hSIBKpWL19fXx4qPdJEDQ2KNIl8XFRSy0sPFl34Hp6WkYZzZkauEdLZVKJogSbJDVhyVfCgUs2OxMJgMfACz02cHNe18sGjB+h5mXwccBIW1RWn1h4ykmcPQLv02LjPbw1bXzXjOQBMgXDBeOUz/tkQ9+kF75/Odp/e7/QOt2v7P++/NFAgBZ9ZO+8asrtD0AHUT3V6rxtDrVdaDZ7/YH4Gh8y2QZIXcmAEuJlMog2WvKuDeo3bjv1arY8NYPAVjWkcmCCGhY4C8ZCKYUpsMbKsj/VGtVG8a9bErspPbzUIvNArRFEd2MfyEi/Oixo8IwDVo7srZWqzr6pcdOHuP+vap3lW2lrLr8Dy6isg7OTB0Xn/7+x6m7W6OP/u0d1LdK0F++fy89dGiU/uz1b6GRrEFAkoRLns71vsCslsmLU1OWOLPvHF2+c5h60nkGHJAB0K51hbqO1/S1WNHo7IxGUy+e4opZtX2NPdKVi/QNcJcLoDIio7HoxTUWFxfJjGEI7L6GSjNH2CVnB8jGmpw3xLkXxrTttw86hwvBmQCHjx1bRgIgs+DE6dNicGCAZubmqLurC4SA/cqRI6K7p4eqlQp8RCgrU/BHhoYgEgsQHkbC8BHQJqYrdG6mIGpHz1FVZKmkp8mslsigAmU2r7NXdZt2h1mqKc31Q3vG9d5tq+3h7kZjSxRVSSSGAR1Ae89XlgCAB9XfOPpcCHr5tEZz+0/RxhvXUF8nQN0aS/4AjPZKRbW7L16o67WaDYBxDSn+f7bnRXrgcJVe866venwBhEAUtp98GfTDMTamUo5sFoYkvOsgW/AT0i1RpGFYvQV5DuCcKHIiSXvIqND6ewr5OKh/AUtnonfPD2nt5m4azW5syRw49cRj1LF9LU11XMbFU1JAcukN+R3fMdLh35YIOGeux795bBde/Xn17DgP7y3mi1KpKFKpNHXnz4ncU0/T8OZBOrvmJiqVKnalUo6lRS+Nb3G/UGBqZGqfNnq0Isyd18YGsKLaC1tagNeOxE3Z6OrqpMXHn6B1G1M02nllW0gAWQYmApDdEkYCSJPP+kQcVn5p2IuIfNR3wzlLXgEWrzN6Jw/S3HMHKWf0UO+uHTSndzFBg7WWIsMcPWcNsl2BUeVh5VkiBEB+2XXpJpSlszKr0dN7RO21P82yLtb/GRFacY5+/sEHSyM7d7ZlDo+7H4qKGPV7RvR5lS3rjb71u15Q4CauI/dZoYAZ1v2Y3qOiZFEmvMZhEcEs/ehDXkS9GxfD98AZBgcH6yQAAq4Mw/ixJAHCQFi0IwLGUOdS9tHxiZJyQkGYkbttZRQ6Zy5mMhkxOjpKL774Im3evJkuueQSMHFlBAzGDepyj/eQG8JcrcYnNvCdnrFa6SNeKSB1rWKxWAMJYFlW27KEWimnOtcvI997Xax70uk0pJ18+2icPX07yup3jajIdfc5UqaH9W2DyqMyjJx1QLgRu/sabtkgFaQQNc5F1YlUWcGa3Hdt0K6AeHc5ojwx/HxnVDkSkQCtgOkr8eBRjeEeONpJQLjv6yUBYMyZSqWaiihoJhIcnd/lCRA7EwBgG8C6KGY/qo7bIgektY8ECJKDUYsymUrU6mPXqwWeAIODgxc8EyCMBMAgCtd19BVFeOAnFu5JNNnCN7MmZ5XE0QHHdaL6XxwzK1WeCwHCe8YARIgwCTAzMwNQoJQkMjfqHQv7HhH+uDcmM5AAMzMzDQsWvJ/5fB7lw4KggWiDVMrk5CQi9SodHR0cAevXfhj3sZHwSy1UZcP4CsgvyQTs91wyegEyQsuIiKgoI/f1gsyBC/miLrTlkaWjDz5I33vXu8hadRnt/E+faCjaihMBMfwAvHUFML9cKsfaoHvO5Q2kWugoU2DdWArSxIavWCjywh8Alzf7wHU9APG6o7G9fI1smCZZhlnvUwzEmyaBdFDXAIBfKBRYwlKCafAHgLQRDuEyYCNy6uwpyDxxGnZfXx8NDw7T4SOH+SfkYKAnZ5gMBnGWRJ1BcGUdPPjst8T9e/+Z7nvLFvrg715DhWIBmxE8o/jt+x4QRa1Gn7znzZTL52HE22Aciuj5im3rWZcB8BU3ryFL5BlYawUIjPP+KzIAAZfs+6DrYnJeo9N7j1OulqKBLSP2UHeBdFEONRHGvaq2bShgnSOZS6Wmyw9QnLMD4BFQqdj7Hjkn+nassVd3lYBmOVlHQmjTMzNioK/PBrkyMTWldXV0YJ1k5xYXxVwuJ7KWZXf39CCcl42dp+fm+FycUywU6OjoqIBxcCadRsYCPz+yEJFZgM5UKBbF0ePHxdYtW+zDxydEsZYm8+SMXShrlBcpStklSukVmqtlxI5dPRXDWL6fMOFV4mOcFdY+K5UlgP5WJdLTyJbRdcqXBR18dJQMzaYtt6/nCGU2jUY2rID595KnUpz+9ON0TMskAAlKZ9L07Jkp+q1vPk33/saTVCwVCfypem+9uuEKuATh55b/KZWQbZHM3DS4rpEBtxSl7D3OC9y30mbeaykjeUeux6TB/CmafPYI1XbfRuVypalsgGxxmtLPPUVTN76hXlRFAkRJLnlJAHUBR+7MiY4P/2Ca0MXIzH7KvXiArO07aLznCpZOi2NE60REA4RnYkcRQoE3HZl+STv5akkYO69rGwngNrdVJED/2HN04lCe6Lod7SQBmJ1NpUzNkR/ykQ9E6hEJEF6RoDjIC0mOISGJY3v82srJChCaZaXYJHTV2LO0uO9l6t5yKZ0d2EGFKg//WG/wnO9IF0KGBtKFHNkfWRbvfdGWUHNS5BPe64H8SW3u+VeFeffrHQL8ex+omc/9jbbjPb9cfe3HPppY6tjvWQHKxAmyi7PPUXs1JXmp/K+QPetek8vIYBhdNtSTX0CViwDwDfpRzxRXWxvHxyE0LiQO1Mr4iXMhp7pq1Sql/MvBU5CeRaBMq9c+3+eH7bNUhDnLhUZ7oDcUXZELyhsCyaOHDh3Sjh49Srt27aI1a9awJJCmaVDygLwOvOwCAVN1cUV8Acdhvd9yue5NEdf0N6yO3VJA2EMorx8EtYLoOV/7+Tj9IMk7iX253BP5zlNKnz8suC9OmZIeEyVJpa6H/hQkK+xeI8gg78hMAXc5sbbAH/cYivshALEVgDCK2GoFRw+qZ4mNYCz3PcStwKCk3XAg/G8TkQCtyOpcyMF/JXXoLg4SoJugH5lEDkimIaKzJ31/G473kgAAFS3LCiRB/OWA2ksC+MnBtMsDwVtZfiQADGQymUxiIqgZEmhpsaZB/oC19rxlDGP9lTu7E9XmpI+7+4Tr7/WOon6nfuI8KeUSahrlLleUcXdXV1fKLeUho9Z9F+iKBMB7Pj8/z+nnrqyV+jMpKSu56IhcuEndnMj5oFqt1kkAaAeCBFi+GYE4dYsvm8+bWiwWTZAAACqwacL93VEL+D6VSrFcl1cGaG5ujlMJs9ksA71BWVpyYgycYOJEJcQdZMI2Ep2dnSloAsaRnAoyBy4WSzrUU5aVx7bp7zZeQXa5RNf/6mco1T1UP2SlSQCMoWaEKbBP/S0z+41Txy55KY4ChCkwZAe8fQObY13T60A4iAMAxqoPIwuBdKEXpPyP370RJZvNsKcAFvmIoLe98j8A9QHE8Rii6SwTdG78nFhYXGBz35HBEdbZf/XEq+LKjVfaC4sL4tzYOVq3dh1HQcML4PINl4MAYMLAtEytXCwDTqgb91opS/zdtz9Or47vow/+9910972r2CsglbJ481Gr1rTJ8Yr4zZ//F3Hj+s30327dbucLhbo/AAB4VJBupsTBR2EATGwAXCwVBJMFLgDWC1im2mwcx+CwbUPBicE7APDzeUGnfjRKUzmL+jJFGto+YqfN0jITYbQR+yFAVsZ0iBhEQoqEckJB/WxqwdLOPn9WbL2lv77h4FAwR1tfegrz2RzVTkBkWHub0/N46uGfDnFQf0fZcwAyDppmV6HXbxja1PS0BjmhtSMjNgxyZ+fmxOTUFEyE7SNHjzLh0NXZydI9CK2dz+u0WDa0xZIhrhop8uVldJvq0xxRHBS9E+fdcmcJtBJNxP0Nmq6Q6NI0GpvR6OjeMzS4bYQ2rHLMfvFc/9bBf1XnrZIAuA6kfFCf1/35l+hNP/8l0nuvAKEIkFHpo0uwWRl+w7jQEprmkKNMjBYLkNNpo89CcAYC7ukA96wX39oi3edaigTAffB+dWQy1PHwlyi3+800X3Few6SfdZPP08lRQXTtDvmSL/kBeEkWv/WROxNAfe9ovrNJb+h6DRr6q2ozVN37BIkbb6cpGx43WmRbOZkEDETVpWwc4FgskwVzl3l4er926khBGDdc3zYSwJ0tARIA83Lv1CE6+8Ipqr7mxjaTADwMM/GxBOAvOUVIciry2ZwAAZgDxwPovVkBZnmB5p58nnpKZ6hz2yY617eVAwrQ6bF+UHuSJZImGRngzabB2Lpm/pA4/cqiyN66mxYXc7Zx5uma9Zm7dLOnj37zxDH2pWr1E1fuIuw4ALUqOw1re7kfqr+Z+B5rYXyk5JKvZr93Ta32fJD1jFICiAK0VD0BT3ADs0H1h/bAWrJdihCttlOS89VeC+snnAdJOTzHxSYTE+eZwvZZcdvc7z4qQwX9FWTCnj17IE0lRkZGOPsOBAD+bNu2jdavX18F+Bx0P0l+AahVwT0gDpbNA63gJuoZ3FJASqHgYswCwHyFMSMsIE89kwS5WeVycXExMGMlTOY3Tl9q9hi0O54jCBaJQwA0E3yoJOWxRveu0zGOhkkiRz0rro1rRPjWMl7TimKCtxxxlDM6OzstJdfsDgBPRAK0Yv55IUkAVFjcSTmqkb3fe0kAgODZbJaFjWXkdf0nVl1gGJXMAesuFwp1YLOZwczJBGiKBAh1r45bDxcDCRBHDgYDIhY8zUSThNXFxUMC6DTQ35eYBFjabNUxl6W/SBzGJRPSACS75ZQ0TYP7uK8RbMBiIbQ9kixE3CA8IvF1Xa8bA/tJPWFRrHnGAAAgAElEQVRxEmcSldI06pnVe6wMxhkPxf8KhYLe09PD9QY5HkQO4PcqrVLJlnEYFAAx7HCc9EqkrkVutML6HxamkCJyUubLNWTCmBJ4dFL+bQN+BV6QF8aIIEygaRlW13JzESgBhzkBIXjtMKTG5gTl9APQ3HrC7kWhmyjy1lMSc2Cc+y//4T/SmR88RJf/xPtp+Jp7Gy630kRAHD8Ad4E4MsYydRgBx82+4Wwom2xICOFa0OaH1H46k27oH5iXOELOMBsIRaRxQ+PWT/7HW/cqAhT7U45csRrlhgDs20D8QQCQgDeAllvMiWOjx0T/QD/1dPbYp86cEshg6evpoyNHj1B3TzfLV60ZXsNkQE93jz07Nyu6u7pBIDga9YLgEcTSRDAdPj72ivjHBz9BQwMp+vhnb7cNqwZl6ZqmazVd0x0z9xoyYKr6y88v0m+/99viP996J71pE0D+OpAuCrWMOPzDU9S1dT1tHCyyibDbALhYrhj+0aqCUqbR9lRiZRRrE2kp07R1yCWViU5O6TSx7wxl9BIN71htd6YKrBEPMAV/IAUEY3AGwavVBrIj7pwfdNyBxyf0vu2r7ZHuxkjEVq+L83n8coxxOXMDIPnk9LQYGx9ndkE3IA01Ynd2ddHLr7wiRoaGbEjAsCu0XHDpkA0BKSD/zdoF0PqHLBLE0hNksoU9U7Nmzbgm2gfkjmVZTJS8ek6j8X1n6LLrR6g3k7dh3PrvBfxXdVwuV/Ram3wB3vS3D9GGa3+WVu/8dcot5urAKoBgSM9UqxX2GEulUvV1EDZOTraSXpVe0X7NH0fOsgFaR3S8k7QUCPLXiSkFTDfOAfGKgVcHoHapBH8U515uEgAFT6dTVHvsURrasZZOp9ezvFjST8+T36PKNTtpMT3Ap0LeDlGyGGyAFccFir33jcoGgGQTZIBqjzwgRravpjPdV7IXeHh2lpOFgXFUlquhbVIpSNcGr82GZg5opw/nhHHDzsD1m5PdwP+nU6eeEPv3f4muvvrn7aGhawMlkVQ94ZmQndm5cJJmnnyBijfdTrreOB8nbZ+Q49HPmGwpl6HtrQvgw0ER/RiNIdWk/CyaaVd3VgBkfzILZ2n6qRfJqhWo5/qtNNW1gVCWGvwYXObBUptcQz+uVNhWObQavEQa6pWefU5suKqDJlbtoFwuz2OA/lfbdGPqsHjzZz5T3vSWt7S0JkeB4u5fwnAJ9qCBllHAR63NcQzWZEGa/Sq6Fe8RjvMDv/xugehSHBu1Z5Z7gFjAPsBnyJOsQDxUG18H/0thPwUpGsjb8BhaKtlzc3PVi00qJqoiwvZZ0suiJdluRTCAGHryySdhFM3rGUhQIrMObY/MgDe+8Y017MPd8ilxgX/1jLl8AX00tteMX92AxeyWGJoiAHAc5J6AJVxMWQBS9iU02FJm7jMph/dXSaeHYQ0YJ9FewCOjjHej+lfc75XCgN94gDELZQ/b2yYNPlQAP8qHugkK+Ikrf+b3nFEBkzgnSi4obv25j4sz3wSNvYlIgFaiqS8CEiBQG6uZSlfnQMse5DbMOTGAgASAwaaUMsBhvOlcqUlPTkzQ+AWgEVsOqF2kSDtIAMMw8ELGNnTxegLEkYP5vyRAvi1prkHvCgZORAqH6ba5z40iFOMMaup6XhIgSo4nTtpq3DEBSiDA+0EC4P0HCZDNZjnvGRNYUEqlJAgR4ZB8t+0qHEiA/v5+xT6zfiFIAJCTSF8dGBhAZk4DQIFI0omJCcgDlbBJDzN799OSU7dvt6ZgWGq09zuVHiqNqlh3BFWpCBb8nJmd0/3A9WKxsGSM4KrLl7/wBXr0t3+bOi+5jra//Y8ausBKkgBJ/ABQKEM3NIDd6Ft4jyCFAz39oD4r515If3m0eh2A3krB8NLpIjJLhjX6dV1v2AwDNNdNHf3KV/7Hub8gyzSRMoD2QNQXy/+oxbWS/9GEVhWacFgIXdMWFxfFsRPHxKUbLoXZLwL5aW5hTpuYmqBNGzfRsRPHOPJ/3ep1IM7o5JmT4opLr7CB6Lsj5KTpsJ5Kp+j7T32NvvHs/fQLP7udPvChrXaxWCIE17oX9W7dYxABX/n0afr7T/5QfPpn76NVaYPrZWYxTXUD4N4i399w1U1UpDK02pvI9Ig7BHF0f822UddsIow6HZ3QaPyFU6SJGg1uX2cPdOa4/gD2YCOGT7FYtIGWtUNKZnLBEGefH9OudmUBxH6ABAfKdAIOpgDCBmIAfVbT4R/L3QZRT3RufFysX7uWo+WRCcCL73C5n7rWP+7BJK3MIkhQPD60GRJA6f9jrMY7U7EFHXj4BFVrgjbdspZ0uwjmuGnZpqTPcLEdH/WORZUX73FnRwf94cPP0o9Opuiad36B8nmWA6siOhncEhJiTDNlm6ZRny+hVe5kKy3plXvvJeXS3JkugUMx4iTQHSH9gjJFAagAo3Exx/uMk1qWXds/ar/xOEfbeSmrwE0CcJ81dFq9eJTO7Bsj7ebdLLuWJBmgf/EY5fedoPyNt9fLp4hgRbA0uwkK801A2yG2YnjxqJh6/lWiO94AwoaU6bNfQzhyCiCKy4FyqFHv8NDsQe30oQVh7LohEDB2AOiq/eKL/yCeeeZvxdzcqLjvvs/WLr30TgZ3QVQ4yz8nMQo/Aa7D/8AhAbIiVZyh8mM/oLkbf4IMDykf1eeb+R79UrYXD3+qXOTka+E9YDY2gryKdWtvVgCu3zV1mGafOUBlLU09u7bTQnoV5Kk4c285GeBIFqGOUZd+/gZOdhfWRs5bUqtVDOOJPbRq5xU0233JEgnwxEc046H/qa1/3etrb/vKl1rWeY+7v5ayQRzNH6vSPAchYxrAXVh2LPohwGuQBFGAvro8+j8aPE6QUty9WpBcUTPPfSHOkQGfwHr4bZVyqj925sBhUcMyuySRVyTqAvMLgsGUVx36JP6NdZrEyDgDdXZ2lh566CFIeNLu3btBMKFPImDDUoQX9jVxsr1x32YCZ5fN35qgoaEhll1U+xTslRBQd7ERPFHyYXjH0BZeSRucVygUQsk3PDt8/TAWxXnv2/EO+hEBwCPQByIIALYlixN8iOdCvWATKjOQIEUaGgQdVc9+zx4VMKnOiTteJqnfqPkGz4929avTRCRAlIRHWKEvNAnQTuDP/ZxuEgC/b8UTIEmjq2ObJQHaVR9eEiDO8+cLBaBCdjqVqkdIJhnMmyEBkhiRJGkHbyYAgPCpqSlfOSC8iD7Xru+1CsWi873c1bn0d5xfO+AEwJtll4EhZk93d9VPkz0M5E3yrGHHJh0boqTF4g6U6H8ShGcSCXI4MB0KY+/b1fedpuLoVBhj8/3Pt1kUSICBgQGON8PCZXFxkSVc8Puuri7odC7LAkC2BDyeQBZEtUOQ1hzaG5qk0JRrx4IhTCMw7uSK+lfZV1jMTkxOCX8SwF8SKD8+Tp+7/nrka9GNH7ifNN2sd3lBGgDnJLhI7FcrLgkgI+YbovlxE8u09FI52OSPiQLHtLxhowmNfkjlAHRUH0f2okjIMHBHUkKqh0ENuwYJIUSTLXs+pO8D7AYQX7WrejqVrsv/yA0lmw0r+Z+lmxKyGsTJ0ye1cqVMl66/lANWj586Ljo7OmlV/yrcVpw4fQKLWyYgLll3CZMF7kyQuumwZYlPfP336MzCWfrQ/3sL7b67zzHu1Zcb9zqa2Cm9VC4i7FDAb/nD/+NFOrZ3lD77i2+nY+cEndt3li7fOcIGwBWPAXBccLLdskB+navuG2AYBIkcDApnpjQ6+9wJqtoG9W9fTRv6qwCamOzJ5XK2m8yI3WF9Djzw+LjeB5PigCwAK5XSSwn19uOWx8VwOtlaTvgtn151nDZ5aEAmQDXArMt7L3eWgCIEoqQT1DWiAETvvaTEk55Kp0Eu0fSCRkeePE3dW9fSxqESZ794Zafi1s2/lePivmdBz4v+gEjER4+fo9/5/j56/a8/zuMcxhLDMG0kSSERbQlQtwl7ZgCMYQQw/EvBPcUB15w9kBP9jzktSjJKGd7G7Xdhbe3Wm8dxXhJAE0TdFpH12Lcpd+d9LNkQV4RoePYQVQ4dpcr2HTSbWVMvhiIBoqSAovpoWFQ+ZICy2QxpD95PnTdcS+fMQYDFDX4u6vqOFInBIDvqI8z8N4x4wPUGZw9qZw7NC2PXawJJAESxP/74h7XR0cfFFVe8wX7mmb8W9977ydr69bdhSOLsCGQJKGIHfQ9DF8oFEiCbzQiDKmQ99FWavOnNpGntzygLfl8cLX3nfcC6x5GIakWaCnUqyY+GdYiTFaBpkOdDfWDohhfC/Iuv0Iy1hrp3XUtFPe14oLBsqV5zZ+Q42QFKwokzBOqgP0h+RbyBdABWmX7s25S65XZaMLqpVCo72Yhzo2T9xSbef/3aq68WswMDTa/1kmAdSda2fm2ltNejxpIkWtcAEbFXjaMTnkQGCHsGt/JB1Ht/sX2v9prK/w1rqPHxcWRTJ5b+vVDPFtXfkuyNHfN2g/8AXFTSVCACsDdUc6KTi2kbMzMzYs+ePXTppZfSNddcg/kX4zRnmjjvabgZe1CdzS8spBwiv7mPkgJyB0JdLFkAaA9lyqzk8oIIEpRfSgUt25yptoojw4X3FOMxAPaVCl52t5SbCAA4jw4RRWqijHHGJxyHD3Ax9xotSj5HyqUn8kwNC5h07Q0UVtNytpm6JuabMLP1sH7Bs/vs7Gw+7qsTZeYZdp0kE2Pc8iQ5Li6omOSaOHalSABOeZfGetKkZJksiTTixITNfzDSyknJN5JBsbQot2VZpntAcMuF+NVB0Pcw57NtW+/s7OSIvChPgCT1G0QMNEsCJIlUj1tOPxIA0eCIsnZfA+8OAHwMcK6Xt36IBJMbtLnd57tkbXzNd8PMRs4HCYBBSOpWxlo8R5mjxF2MyIhjaPLzIgDGuBjzw9ov7rXj9IGkmTBxrpnkmHw+nxoaGnLkPWo1XpTiPUR6I9JWvTJAAP6gZan6ZxQ55jU4kyl1KlUPqbC8cfIjn5SRWZhZsDKowiIQGxk/wCNOCqS3zpxFQoF17P3qMygb4MtveCPN7t9HV731d6h/0y0Np65UNoAmNDtEZoLLEBTNLwsY6Q8ggUn2AVAPBT+AbDbLETDqI8Fh0siJ1MfvZdYOG+7i32ymVCgIu7a0jnHL/0BSGdHm7kU1Mgvkv33NjFk0QWja4WOHBaKE5ufn0X9Z+geqPaViCRkuAM5ARqAYDcCbMh1+5eQ+8fmH/4au2tZLf/pXt9jFcrku/xP0XgF40TR4apRr8AfQdE388pu+KYZS6+mdmfV0xe41ZIqCbyR2EnDyfBABXDHKN0CaCGNTzybCP5ImwkMmjVzRQ1TJsaRRq6bGUwuGOBOSBYBxAKwDQq6TjG3tOFaFZ3OqFPpMc2WoZwnINR8yKPzDshNmAijiykqnObvhxJhGJ188S5fsGKahniJLDrhlp9pRJz+O10jyngWtX+ELAMLz2j//J3rbux8iu2O4Yb3lKE45QGc+n0fcc8i7gY2XobklduLWKyKtgYuEgfsYD0FKALCOe92w4wB6g6xQ9/SSAHhPUD/6Yw9S3w2bacwaJvbjjfism3yOZg5PU/Xaaymf6mN/AQc4EJBDxAVYc98BYpv7BJFqAI+x7xmZfEGMHpwj7abdTPb6jWfeTGBvfXhLBnIHMuxBcjODs4e0MwdnhXHjrtDnevnlr4nOzjWUyQzQP/3Tvfqb3/zXVUkC+FaGIkzwbOl0Cpl6ZD3wJVrc9ToSmR47nklyc/W8kmc5UpjwxXI8YrCWaMwMsZEVq+m6wZk4GAv1apFWjT1HcweOUce2K2li6DpE/XNmAMg7BB1429rxkHD+IDsA75ECyEGsZDKW6PrBlyn32ndQPl/C+14njMTn3qBbxx8Wd/7hH5Wve+9vNN1f4wLzqr5b3Y/EOT+JFn9cyZ5/LzJA7veiUCikBgcH65mtCKiKyjxfyfcq6toKoFfHhWWexNEzV6A/+pMCa73zGNZ7pVLJPHToEF17rSN9dvz4ce2FF14Q27dvp6uuukoFoWA+RhBZS96UC4s5aJ3HVpJw1xlLAfV0c5bgxZoFoFQDpBxrJWjdELVPBg6Euo4TVIA9gwwAhH9zW9YgYX1VEQEIKAwjg6RUI+ScQ5Ut0E+BLYBo8rteFO6RVDlEBpmYUcREnLE66p32fu82/fU7V2IsgRJSiUiAVsxkLwQJIE0jUC8AycEGuQ1Dub7cIBlSaMIawOV4Lk9lKQKWPVAgeJxI+DiNDKZKLpRwuNIfX/Z36KFls1kd5p9RckBuEiCM4XM0PHXWDvSWFQOD6uiIOAYJApyos7OTB+F2PT+uFZcE8BizYuG3zM09aaR6nDbCMT6eADVkArhJAKnJhkjtlrShVfv5saRBoLpMhQLhs9JyQAabbMYHWTDJBGrNx03HcpMAUo6HOjs7Gex0ae/XNbnwO1w7jidAnD6wUiRgnHvjGC8JcO7cOert7QXI30AA4Fik+CvTak2amXoj/RXZ5OjZagCAFULMGyoZKc4OsaqMyoBITuD1BYNaRITJAKh+C5mSoIm9GQKXQT9N06H77FeXxUJRJ6jReD7Pf/zjtPeP/5gGrn4dXfnG/6fh2wtFAkRJZ6GQym8iaMGGLAIzZeolqXPsyI9UoTvcMAd6/ACElbK0ShnrxgYAl0mHhdwC1x8IACX/Y5kWGdaSnEa1UrULRRjoQk9bs91l8NY9ZI6KpaI48PIBsWHdBhroHwAoT0Dx0d1QBk1o0PDneZD/58o6+OaTXxLffeGb9J537qRf+69XsYwHyIhaDYBDuLqFrkNWqUYQaKhWa9r4aFW85x3fEG/Zdg2998bNVCwUAqPm4wOUK+MPEDRWKN8AoCWmzA5gE+ED4zQzVqKeQZOGN/baKaPY4BsQd+xRxx18fELv2bbaXt3j7wUQIcOT9HZNHc+yT44uRMsfftfgJQDN5moVgFRdigLZBtxXPVk3fjdFso2BqEvozwtBB05plD8wShtvXktpnTNe2pap0fJDX+ALlCsVveZk3cX8OBIrnD2la5CLwlxGCwWd3va579DV1/0iDdzw3roBrhxfqFIpQ6KHo/+DsgkdQE0X1arNxuIxC1Q/LI7xrAMG49rt6LGQawgnAVA41NOGhZdp9FCOzJteQ4VCMfTu2tN7SbdLZL/mNTYZaZHJpCU3xpw1QaxFfYD5yojQRA+EfYhsG0/0OGSAbL1blMl8/FtUuvH19gylfWWAmIQkZMLFl1yR4JmvxAyeadXsIe3cgRmh33RjrPafmTkiPv/5JCRATbMsRNQaZP/r/aTfcAMtpvprhmGyDGDSPnehj3dng9g2sSExiCJ3YAGi8h2frSrIAAIZABIkk5+g6SdfpGx1lrqv3UwzA5s54MUhA8pMBijPm8bndLwLlOQWskYG9CKVHn+E7Nf9FGe7CKHX92TaS/8kzPv/k967+Wr7l57c03R0dxTA5G0LHI93o1mwLa6kUJxsAGA8UsY0EviLuy7/cZcBcreXlFhlcg4f+KpVKhVI33B9KSD5Qr9vqixyb8ZR9jC67ejoMINMYuPs16SZKyLEQ8dx0zSt+++/n+VAQdhNT0+z5I6sM56L8d3u3bvtvr4+AM1Nj2lJVCS87aJrGg0PD0H6lNcWeKyLJQvAW9aoIOwogFl5BQR5h3jvJyPMfc3GV6J/x/FAkfhjqKwRxjkEA4ThbWHKA85aSGefxbgqBxjDsccIIzHiBEU2U68y84YHJCmLzMEQcr2F9wwSvr74H8qdiASI0h0Ke4ALQQKoFxvlkpHvXBHe8Qv/dvCt8PWpBMTqhqBq4wCPRngC4NrtAsHj1jXkgJKQAFLzOXSCD2sr78S/kiDo/MJiyi9CtiObbYj0ViQAJmBMyqlUylE/learQLBkehrI60SbkKiXMi4JgG7X7CJPlSEMDJQMKRNH8njup6gTpENBtsXV9+t9XfZ5B1CL6P9hdeGNGI+qN3wf1sej0rXU9cPkeBSQjZ/y7+pnXUMepjRxyhp0jNcY/Hylh2LCRyNOTU3pw8PDXDwkmQD4hOyBN3MHbYssCQTkGoZRdXRxTU5Nkx+lp99AmKh8dRCCUf1DSgSpibCGRUuc9N8woxyUU6W6JSCYuD7QhyYnpwCQx84GmNq/n776hjeQlumhG9/3xWXNvhJEAALk/MoIAMuop9A3Svl4CsagPHBuaO7D6Navvzpp846BtJ8psNsPwDItXhgHyQxBHgjIMRPVNVvU7Bp8aRC1v6SnXSrbSOF3ewu4y+AtI0ci6ZqYmJgQ58bP0VVXXAXPAPY7QF+VY1t97FJR1Jog8Vff/AOaLkzR73z4Frp+dzdrBLP+v0vuJ+o9Nw1Tr1QBRGCsrurPPblAH/yv3xa/dePtdN+WdTBl5ahs73WCTYEbj1xpb4Cg50NmAMScMS7wOM9yIESjh6ZocqxCGVGi4WvX2d3pPIMrSYxnpxdMcer5Me26O4dYbmpZVBh7VjgAYFT9r+T3SSV64pZFBUwQAiIqFVvTEfUcvqFV+v8mMjhNk+YLgg7vOUUpo0qbb1tHJXg1/DvW/w+q+zCyDWMl/4f1DqKIdZ3/zOVMmskTzb10gvI1i0yq0ifPHKdqupMuefsXWWJEGZBqms5zBZaOQWVw1mAA/6vIOHSMxWMQPt7rhfVHqbuO4KJIIC5uPwVxIX3K+D30ZgLgdyBN+ihP9pOPUeXun2ZzeAyG3o9VyZPY+yMa2WjR8cFdlM1kajhbya4sLxMIGQQWqXUYshbZjgQ/Q8xdYd7rZAh6r+lEdWdE8bHHaMOVWTrRsxVUuI8MkGDAOUz6x68Oo3wMBuZe0cb2Twr9pptigVdxSQAlQ+T46RggAqj0wHep+9pNNJlejX2MWuu1rW/E7UPNHscBGcLx7nFfAwsIKE/g115JLeUXgHcYASIADbtmj9HMj/aTLXQa3raaFrrWUyHVg3eR177VKrY4wvYjBZQU0GDhNE386BWy7n49+nfdGNyZGG0yPzpgaOUcvfPRR4uDO3Y0NWcl1VXHWyH3O00Z5sr9OqJeQwO9sJ7DuBMU7IhyYw0YJ1gNx6I9o/a0aPsfdxkgd58tlUoIeDTUWkp6xkDOxjH3cLyWWgr2a/Y9CztP7vcYKAwye47acycxNJUBuMbU1JTKAGbpXGTzKgLFIYo50Iz1z5p5bmBEMhA18enIAujs6qTurq76fhlEycXoBYCHiwrCjiIBcA1XxH2sCP+4OGTiyk94AvqKfL5QAiqOn4C6dRiJKQmQwLEyqPh4R9D3/TIQ4pgGJ6wWPtwvwFkFBap1pt84jf6EfVlSEsDCRNPMhu5CkADuCl0pSZSVkgOJ+/K5SQDsXkBCeKVoVD0ASPlxIgHivhB+xrCcTiqj9Zw1qBQJjnvRgOO86XUAYQcHB3kyU7rbfpkA7SIB8Bx+myI8K8oGgE9GI/Ajux67XgUyOwB67ryBcUkN8d9xHUWWuCU9ZJW4s1KcpbMNozss5qtMviiw2EsweP8Ns6qg6O+4/f9Ca/JfCBLAbfICEmpkZKQexeBqz3oPRr3Pzc2BGQcwX4buHtotThqmMnyKszFQNwRZqrRCS6VSpK5g2OJFTuoAXBxNejbUczYfUawtMj4mJqegs+27YS4UirrwyQb4x9fsouLZM7TtF/4Pda0BuLD0WQkSAFf3lpEzJExDgwyOn+GdKhGb9brAej/ZH3f5pZEwlSolfs8hAdEg2wNDyJptG4YRSVpiPimVSsDf2Gy2fp0a+wrwQOAnzaDK4CIr3BkHiFwQx08eZ+Bgw9oNaGtuamQlIJPBbTq8/9gz4guP/j1ds3OQPvqXu+1CvgDZgZrm0v935H6iwVkMhaZhwpeA71Gp1PTv/vM4/e8/epD+6I330s1rexjM9numqGyA8yUF5DdtVapVPZPNskcAUI3c4iKZhmHrpgnJEzo16TER7spzhHscMuDg4+N697Y19pqeMoOiumGIKgziJeBjmKYviNfiNJzodJ79NchDhBJpia7pPRg+rzqyTSOySUHIVGybCRno/5+e1un4s2dp9bZhWj9Qvmj1/3melcbLeHZ3VL4kMVcclHS/Yw2gvwT8hdBpdtGg2QJA/1EqkEUpu0wd6Sr1bL2EejsqlDIFfePQCfrYI0fo7l/9AfsCgLuS7zTWUExs+nQGABi8xnHvfwDUSoPXRIBhmOa8I5+zpGveUseUJ8ciARwpK0o//j3K7rqBpsw+RFs3ZAN0FCZIf/456rxymM4OXEPpdIpqHHSWmLDAmAwNfB7n5bzeEHnvrEMxzTcSiJDKMU1L9BbOiMJTT1P+tjfZmCKCZIBk5myi9vF6KHjbYGD+sDa+b1xoN9/cbhIAhIVc2tjwBaDcDx6hka0DdDp7KYPWjpk9C0oleqZ29KNmrhHm6YDrpVIsKckZVd5sDUeHHVsakDkgA0zqmTxIZ18ao67yBFVJp8XUIA1vG6HF7g1UISYb6n8UKYBrIDt2aOpFznRJ774JWbSNJAAWAN/6Nc164R+0a3/tvdW7/uQPm8qeVsGCUQC5uy7jylwE1X9cgMlPEsQlnRELGFQBRFHKCShrXGkh7BfiXK+Z/teOcySoBvwEa2Y2uUU/W1hYIADdiHRH8Mp1111XzWQysSRX2lGupNdw3iOTDXwRtawwAJXxHRbAEDfzQ5YJxBYTRUoBWWJlTN6qvYL0UAzErKKer5UsABCsg6tWMXaDz8WcBcB7RJmVH9RGcUgAVZ943zDJAKwOq2OpPhHpXxTVTq1+j2dDQGEY9iyzmDCPxJqTgT/h+YOuGVeNwu/ZFBmg3rEoAraV+pFjJ5552XogTJpO9ZdEJADeXFQcwCS3tnnMB2BJngvFkjZj9BDnubwkACYE0zQjUwmj0sbikhZJSIA4z4NjLpZMgLjlrdVqVk9PT2xj2LjX9TvOOxEChEWam5rVMOmtFP8oI5EAACAASURBVAmAxVeQoZzUBYudvhQ2YURFBKh6cRMMiNZ2bbbcnEsD+aB8LmQ/A+jhGwHQ2dmZUotolamj7uuOSIccF4D4rq4ulqqJ+/610gfc5+LeyDLp6Ojg/jc2Nga5oSLKLzfGLEutCCK5KFo2WMsIaQZ0FdgN2S12TINDm/yovytJrlwulx4ZGfF9HCe12oZZMgO6IAAkgRB7okQby4j+xJEamICUtp5cbCx7bswJKGOQsZmXDJKZLWxGpYgnlfamCCj1E9eem18AOxcIUPl5Azz2of9Bhz7zaVp708/Rhlt/qaFuV8IgmCNkDKO+cJETN+okFFgLIHUZUFeyP34dA0bC+UIeoPoyU+BCvsBZCWHRsHLBzDJ4qXSqHtmD30P+B8CaJrRamJGyMjNWRK0bqGH5dpu02flZ0d/XD8MxBofU70uVkoDp8Nce/5z4wYHv06+/+zX0rvdtZPkfjv53sO76h/XqzJQBdkNF+ge9/wBzARg7GQ41sKjaP/zFMfHFf9hLf3HfW2h9h0k6URVaFO5rBMuVnF8JIO9z4RkgkJyC5AyiwEolBltYHx+4GeRoTJOzPs5OaXTmuVGq2jqt2r7GHuwsENllkAe+ABtnATw3pm27ta9h0S3lcpzIYxACUSlE7RqMA64DOaJKsdjeFECfe0VFhtf1/1MpyAnRK2c0mnnpFF2+aw11py9O/X82mybSEF0v+wGMl3mRmC9qpGs26YIzflhSqlV/Cb8mRB+2iUSFsXrc04n0t0mnmZxBs/tHaSFHlBcpylCROjM29WzZQL3Zqq2JCgOClWqV52FkXhRsEjd/4p/pHe/7EZXJwrhR799+JrZqbg4Ckx3iFcRB/FRKkAcAe/02blGmtMvriIcsGfTBKyuO6peJoPxvNFkZW+ia8xr4ZwIIG9GRl86/JI4dJUq95nrCPKGeqm/xBBkvvUhi81U01n0FZdJpECi+m8+kr7RTx0vmroC40djeDT0C19AVAehWHvg2rdqxwT6VvbRtMkCq3E42Bjzf/IeN/vkj2sS+c0K7eXcswCFuJoAKWHLWiWWsKyn3xNO04TKTjnVsgok1r8OigPW49R/ljRD3OoHzaYCckzre7Y+hZLYw9XoJW2nKKoiQIWEyWYV+nc2do+zCaTqzb4x6aYpmaIBGtg/SYsc6KmQHJRmA61WAXVDuscdp/VWddK7v6ropcMNa4cQjwvrs6/VU/yr7vUePRO7j/Z67mcAZXEfqrTdlnhsXmEf/kpH5FRntytGgSYJ84oLBSWSAkgCYrfbJZs4HAFssFrVz585pk5OTAqD/zMwMgquoq6uLBgYG+LIbN260169f35K8TTPla+YctT/DYh9hEmFZ8UmyAFRfVPtYdzY45JT6+/tZSlFhYPl8voY/8AdI8hytEADYYvT29BJIVlUO4JoXaxaAqpew4Mi4gZPqWmhTtFFYtn5SabMk7Rf3WDyXBOsD98PSmxDjWOR8rKL8pa9FLQiTbseYpMgAbIGiSIy49eE9LgwrDpuL1DieiARQAJJKNUhSaJn6I4L0yPyu1QyjHlSmpCl6cZ/NTQLgGaG53dvbW++sCohzyw3hd6jDsE4RlfqjyrcSJABWV0F67edTDihOG8jFoalIgDjGsHGuG3RMsyQAogfCWMwonET1GWyCvWanEvQCcleLMwji2SJIgMSa+e0m2dTA5pPA0aALLN+/uidFO42p4/QTkAAYF7PZbAMJgIkL50N/T230MeEq8Frp48pUaQbmsEVX+tL4PcgYJcMjM0AQYYLLYpOErA8DQHBfX9+yoiqpsrm5Ob4mCABl6pQ04ibp4sJbGCVVBUkqN7CtSGWp34fo6wZgNc7C002OYNxSJur4ibqan18IbcZCoWB4c4ROPfwwfeed7ySzfz3d8O6/WXb+SmQDKIANsj6ojyBJHxSGo3ks00+rn8saIrnDskHYYBdKBfYDUFEw3KlsmyUgDN0IXYwDGEREVCadsYUj8cD3LRaKPDa55X9CKh9khV6rcp9ftrjDu8ISApVqTcn5475AIwulHP3dv/wJ5e15+r2P3EpbdnSw46U7+t91X2GZKa1cKbKyBWch2Hh/gs2ucExdSq4Ks0Jd/Mn/95J4+ruH6HPvvM+mahlR3MsWm95sgAsZ/V9fHzhZAABolRlbg868MhFGPwCwgkjoqTlBp54ZpVxRo/4RCybCtqASmpoJFkWyHNwzrndvXWOv6fUnq6DOAp/VOOPoSh3DGv3wekgeqdxUkWTfWXY/BJvLcVAUyoIOPTbK2gGQ/7Grznvj16eaKkQbTmLw37ZZrgiyRTlE1+c0mj90ghbzREWyCC6fVaFR2i5S7/YN1Jcp26ZexGhQw3gWpKkfVTz0SejLYG53g/5lWxczCzrN7j9BuYJGBWFSmorUvfUS6snY1Jstw42BAf+a40MLULuuF85rRSF0gNe3/9W/0PV3/jfqu/KtlMstRQR7iRyAlJAtURloAWUXqRR0V5GF6fR3DIo4N0iGxo9sUNcOA3i9+vZOYIiACapU7gHxz4/O0ihBrx9IAEcqzWoY69Hu/eUJkd/7nBCv/UmeDyClPzT3MtUOHqbKtu00k13PRe3IZpEpkAi4iWp7p+40peW+lFYqT1QyQP1TB2jihVEq33wHJ4Ytlw1tTgZIlc/xbSCuV78y98+/qk3uOyPEzbdEgg44Py4JgGNVCj+T7ClLG5p6iUYPzZN2w/WY3bm+pQFupPRYVH1HZTxEnR/1fVg/x1M4WS+NkZuKdEOmQ6WC+m+cQpz1B4JvUjY0/5FRgg/8KTpmR+nsvrPUWRwnvIrz5ipavX2E5rvWk22mqfTA96h/55U0lV0Lk2Vfclv/y826MXNMvPULXyhdfs89TWU4NbtmltmZLKOZVHEhygBStRX2Vrg25nrsBZLcZ6VkgOL6GkT1t5X6HnN3Pp83vv3tb+vr1q0jSLBifXrkyBG666672AT9mWee4YAmZAMkIVVWqsxxr6ukgsLA4K6urhTAUt6b+GRUKuBfEbdY06NfeYkg7Fuxfenp6anvG5RULRFVlLdCVNlz+QL2xsqvLurwhu+xQMEaoL+/vyELGtiRpmnlZtctiQrR5MFh4wrmDUz8UcFj7lujvRDYjbb3k8r2egY2WeymT4sj7yOlpyI9NyUBiqwzBNhxXw7zwWjns7eSVRBVeWFYcZiskfISiE0CyHSGWBrPfoUOK0zQQyaNbg6rrJUyhg3LBAjTSY+qjzATEDc7txIkQFj070qSAFHMbk93V8Hbxm5jWGexPQNZgpZ03sP6UbMkACYWL9gl+07oO+4GwcHWY+HmjppW38t078CIau9NVogEQB5z1JgV+X2S6POV9KSILKijB9xAAoyPj9cgxxXFIkupJgYX/O6jAHvFVrv1N4vFIhbxWnd3NyYxBkvdH5l1gCgVTtO3LAtRP/BgSEzu4LpxI3+i6gvjIUAdRUKo1GSVeSQjkupkQFQdRt0P35fKZZ3170M+ftkAn9q0iWqFAl33y5+idO+ahrPbTgI4Wpm2aZkiUv5HZgNVyjA5DX7XHLAbZoiOBIori4gDs2u1mp7tyDZ4R1QrVSoUC6RrS2Z53mqr1qoQIAKA3yA3JrM5OHtB1/zll9S1ZHvXJcf8SADIfajnc8v/PPvKD8WX93yWbr5lDf3hn97I8j+6LpZF5st7uQmAemWx1JJuasgKCHr/TBOZTUWWYoI/QCpl0Qd/8ykx/uwZ+tQv/hRnO/iBtsgIwL3dmR1x+ulKHMO8iGEg8o/7P7TmsfD1i9ZWkZYIwLUsiwGCxYJGJ/eP0ex4iboGLRrZ1G+njSKuVZvNpej0c2PCmwWwEs/R7DVBQoAEiJse3Ox9vOdBAqmGTbCcDCHHpMD08Tmdjj59mgauXkOXDVeoVCgEyma1qzxJrqNIIRhJL5bT4sRTJ6hgp/htTGsl6th6CXWkbOpOV2zLsGG4KybmdJp88TjNFy3SqUrd2ZrdvWmYOjOlSH8J1e84JN62BWcc6DoVyhblSkLkSoJyB09QsaJRWYH+2zZQT4aoL1tGf3aifSVW6wb9/Z67Uq1ydPW7vvwCpa1uWvuWv2OgW3cRn87YWWMyVUr9QPNZV3KHftd1QH9HRhGDSpSxb7AnAOQYdTZyDGo3nAtPAuipO34GiaV4AruElFfUuvb8i9B330FzWietOruX5l4Zp+o111Iu7US8glTMZDI1JwOi/R8/8Fjq5AsT2ZIPfY3Ma6+zpzIjbZUBUk+i1tNBdds/f1xMvTiq0e5bV4AEgA9CterI4Nj6UP4UjT93nMw77qR8vlCXsGnG8NjbUitJArij/P16iJPxgvWJ/6ZBkkGcUeaXNeOQAbD9sQWMhJUPiApsSBcmqWP+pJMlYE/SHPWQZRfIuOVOmhdZtqrxA/z0x/9QMx75Xe2SN7yp9jNf/HxTe8lW1sxuxYWkc1ec+ypd8Fwul+jZ4oDFqp3jygCp45vNnmj/yON/RZmBbH7961/X77nnHru3t1cgC+Ab3/gG3XfffZi7KqdOndIPHDgg7rnnnkrSQKvz9Rx+94kyplbBWFioqEx19FE1NnqBf+89vPs4+Cogc969d0W27/T0dGxZoCisKKw+YVuGzA0lhSr3LjVkzCNY7kK2RdS9w4B+iZuYcXz43PfBeUp2140tKc34uIGlUWX36xdRgdAIjolaC2E8C1OYUb4kUgK5Qf5HGgT7+qngvVDBmUmfzX18lAlxK9fGuVGG0VGENAayfBzgLumg7n2wJMCeOreZc8IWzhHRPE21RZgmeQQJ0GBW7L15WOaCSuOT7B0GVGi8sbNxmCdA3AcMG0z+LwnQYbmzWbxyQAC0kCro9mVoV0ZL2EIpTCrIr93DANY4C0nvNdvJmkYRZO57ezX522XMHfddAQmHrJlMJsOZAIoEaIX5xfOjPlV6pmoP3EsuoGxkHkhpoIaiYiyvVCosAQSOAgQADsBEgOiUZoyx2wHGuxb7WPwZcmJvmLzdkzVwDYxnQTJB8dunCmDGEX0M+PhlA3znl95Dp/71e3TZ3e+lkevfuuzMdhEBmD8y6TQD1FEasjyOwLQ2JIrdXVAHLKooA8s6CcmyJJpAOzSQAJDTqTjRccuADQXEY+FsmBxEyh82/tV00lE020Y2QKBuPo5X45QiMaTh77KIT3V9EDhVu6oj6+ALP/h78dSRR+h9v7GLfv49l7HvgJ/8D86FHYpppLSSBPL9ml7XDUhFkV/WBc7XQRRUHN8UEAGIHvqVe78uMrSKPnbPTTa071dC/iRu3446DoBnNusQPXifoIEcJ9pcRYEDCDYti0oVTZw8ME6Tp4uErjpyzXr71LPHRdfm1fa63nLNK40UVa7z9X2UP8ZKlgMSROVisVapVlmKCcaWx8Z0jlK99LphWtVdpmKhAJA8iMBayeItu7YyKwaQVqMUHd97UsyVUjSyfYQGu6q2oCI2/U66kBPpzswqsgXwbOgnYKOnFzSaWBA099JJqpJmdxoF0blltb2qkyWokP2ACwjlKVCumpQv61SomJQ7dFyU8HdhkmHXyNLKlEkL6ti0njrSNnVloBleJUT5A/RHGdil1/E+ihV9AEImncmIf3rhVfrU3rN0+y9/j8cRYPfuaPLlEj+QxTP1YjE83RzAJ9ZpfvrmS5XOEdC+3gNOBDoi+4P9K6QMXIgRb2tdB9H24pnnaP1VWWEU5+nEy4tUvf4GqhiOsTg+pmmQrpnVILmc1krA14fEUsM8VK1WmMAZPPs0HT+UJ/uGncs03dUcgzVUUgC1ce5cfn/3930Lx8X0Cyc02n1b20kAh4AQNuq2Uikb/UaZaM8DVLr7baxBriSBUJ4ociqqHaQc0IpkSkWZsceVNEJbqgwdx2N+uURTnUxkXB9z9xIp4ATc1Khz9gQdfeosrXod/AByJERjsAPAGg4KmH5VpD6xVce48t4TJwqp7u6oalz2fRTwEueCwABwXBIJZRCR+ERFokvPLqg6xxo3UQ7sA7BQw9gUBQw28/zN7Dvj1GO7jkGdfe1rXzNuuukme+3atSw/+6lPfYre9ra3IXunWigU6P7779d/4Rd+AZkAFzWY7K6TqP1dULvILGz2cwmrYz+pKiULhGATnIu6zOVytUKhECgLpIB/yJU2awaMsaCzs4N6urtDswBkxkts2dx29bGo60QB/a3gDu4gPby/COhqZQ6N8Sx1eXnvfVD/6Fdh+3/MfSqbKeheivCEfHKQh2DQWBimpx/1bI1rCRMZQpEee0mu6T42DGdW43YY4QsSgEORol7iIC3yuAVvFtBHA6mJMA5ZEVQeaXARqbPsd76SP3IigxrToZolAXCfMC2nOA2LsXNxcRGAIQgFFnJuBwkQVraLkQSwbRueADyZrHQmgHfCPJ8kAEewGgaA4GUp2FEDllrAsdh3rcayGEEDQzOLsbgeFnHGCxUZHmfx6yYBMMaMj49TX1+fCsJUQxs/s9LmZ63qJVmd2Itgv7IDmM9kMiACGGiGHFFXVxfM27Qk0meeRRnYfE7TxfPhHvI+8BvAu15PpXSfp6KxZ2ZmWJJFaSxG6e4rmSKVnSAzC+qajbLeGiK/cV/pb6BMeuM0bf0YpJfOz8/7aq6iPFiEYGGAzUbUIjPqxvl8wcTCMei4UqnM6eXu7w9/5Sv08Ac+QNl12+man/uI76mtEgGYOzoyWaceA7SHcWMVOQ/Nyqi52l1QRNNbacuQZrr150c0PwxwTctsNAUulrgsXmCbI+7I1jIpR/5H3aNcLNvlSpmgNYN+KV8wgM3wBKh6gbkgEgN+IlxGn7R/YGLzuWn6++98jGyzRH/08Vtpw+UgL2zb0A1f2SQnKtfSKuVoHfgwEAXaQyxJVGUTagGvXGiIvv2OL9LWgcvoQ7ft4JSKixEER5sZpokME24vNmquVhOVVUWFw8AWUkE10sXpKQfIztVMumJHvz3QmadarRLoGxD1bq7U9xhD0OGVQfFK3SfousiogGaHE22m0/5HTlC5qtGVu9eSpZcJOvS6tty/4nyXE/dTuv9py7KPT1ni3L5zNLBlhC4bqpBdKdlQfAkziVb9BAQC+glAcFx3IU80Ma/RzIsn7IJIUYcoUOeW9VR4eZSKZY2KwmTxHEuUKGMRdVy1gTrTRJ2ZGhm6jbZzIv0dOac66N/K++ZEk5vibK4ofvLT36Gf+c3nqFyFJna5gdDzAzCVbn1U9LvKCgC0wfHcDJIsTT+O3rxdj6R0t7mjo8yrtGXzFQgCJNPh/q3OiWH9LJWf1Abyp8TiS6+IGWsd0a4byIPHQwoIWQC+ngatGhsHESEIRO0VOaHv+S4t3vATdt7oDJQBUnInlYq/fEX4eyYIcslBUk44t29hVMy8cEyzE5AA3/nO+7VbbvnvtfXrb4tYcy5lg8AEOZVKafbD36P+66+k8cxaqtXINbfGI6eCntdJLATxpMHfAVOEb99rZlyKkAKKzHhZfk9Buo6iatKvAeWF39Py6oR3BN4xZAqAVEunMzChlmsUQvbPMgLJXV7xj6/VrdHHxV3/+yPla3/1V2IRPe7yRu3f49ankmyArGjctR/2YkruIug+ShojbtSwW9YFaybl7+hHVraC9bRjvR+3bpMeB2Byz549OmRkrr76apZOfPDBB2nr1q3Ilkawjf3kk09qO3fuxFxSamOCVtKi1o/HPkoGhlX9goyiSKM4kqxxCueVkZKBWSYyKlQmO8o5PT2NelwmydNK5L8qH+6DjExkAej6khkwyAd4EqiAOfRvvB9RRFqc516JY8I8G1vV8Ed/QJ/J5XKQB1qRLD9vnXjJzrjyPnGIRhm8HkgAoCxKgg3vB1hRRYwmwaHC2rndUtnee0VlLEiSA8/m255ifn6+ELWgRCUBi2iFFYpisMIqEQtjFRmv9LUl+N5wmo9+eP17BeQHVoSjmcurBLfnQV0bWK7MMUCgcwCglAaULK3Z3d3NowoGMcMwOM0uaiEQ1omVfJFrIuE1gDKaAEMm/+jZbFbnheK/UxJA1T/aH8awhmE0ZegUZ8C+0CQA2t8PHI/7jqLvKnPZqMhjv/rAAtP1DspFNffLpkFv733CyA7vsV5j3vHxcaQU1tvfDWgrU2KlG4+6TJoS672/lwRA/+vq6uIBF3Ui2ezAAdi1QAFgB7kntC+iSjDegulGFD+0FRFhyIf7yf/g9zKlEm1RMVxGs1GTJUgfTPoukiTOq8DgtCIQJEHKhEDU4kF6y/hqwePGahOD8U4a/ijCoSnpg8Vc3jL0cIkaryRQYWqKPnvNNVwPu97/NdItB+R2f1olAVAm6OKHmfjGNQkOajDVRm4pi2q1qsPQF31LfVDX+VwelpJVZeiLKPyaXUOfZBNh17E2+qcgUcN1OCJf6MJMOYAzHGdhKKm8AaJIDFVGtb6oZx2YFj1x4CHx1Se/QHe/9lL63T/ZaefzRWFI+R8/AJ8BOB0SMOXYIW6WmdJL5aLvRl/XDd22mYcCmicggDI1VqP3vP2f6Z5NO+hXrt0Io9JlhEesF2gFD1KyJ7gFip7P5Xzli+IUoQ7ySt8AoZvi1XOCFg6MUtk2aWBIo6HLe2xhl1bMHDZOOV3HCMOEZ4aTxXG+P06mjaal0mmazWl05IenqGPLOtq8pgoy5qLR/0c5YQ6dsix7bDYlTj9/mtJGhS7dtY7SRpmNtoNMof3qlN9brKFBfpgmS0qp44plorFZjRb2H6fsZkgKOWB/2nKOgKA9QH9E+Zdh4gvTESfbAMYALRH17rJKCUa0jbj5L79Ot77pY9Sx/jbOktH1ujm7ME3ILi6XupESJ3Ejp9ns1tFvB5nogKxOpgCGp+XBVxjTKhUYGjQ+MoyE8RxRBETSvm6V5qmjOC7GDs1qqeIsddEclW2DFrRuccVGQWfX3UoQRWP5MyNVhQa7InmKxRLLpXnvGUUCLPlm4PmX14EfEQJQFwCw/cQesW5zD412b7GFWJ6xJjMI6uUC4WKamoZ6h4RSnPpxouOdSPyg4/sWToqZ549o9i13xB5jKpUC6Xpq2frN7x6KhHL2pDV93cJhOrV/mqzbbm2QBMK5sn9pTr9J9mmsa/aQZ9NOBRwmu1rj0WGR/nIfEprxEnVvtC34C5npxlJ3fv0RmS1Z+OJIEgBYiOd951sxcWwjQKhqay9+Rpjf/BW9/+od9rv2PJp4P7mUrRMs6xX1fOp7Fc0KUDLOnk3Ke1hhRq+4dtzsbbfygCqTAvo5+7NYbAhKS7J/c9cB2B0AVmovErd+VvI44DAyk5/f2/379wsEmt16660cjIV7yzrAfOdkqjmkNaOJK1m2uNdG+6m9JfYBwI0U5tdsFkDce+M4ZUCMfuEOjENWO7CrTCZTJwIQHDE7O1tzy/IoAqBWrZEmwfsk93fGSIcA6O/vQ3n4dN7z5PMIpK3fD30QQUmIHE96j/N1vCRmfCPLJbkHc/GmvXqkt0iiLKFWn10B8eibUfI+6l5RuIbEEfAcgfM+1jKWZbHqgsIylCccOiUw1Vb7QjNBtUnqE/0hSuUmrAxiYWGhGAXatEvOpNVoYRXNH5URkOR7vzRiadoZ2A6y4xhYdACwCyIBkjSk91jFhinAT4GZWAS4yRivJ8Dk5GTDANpKGeKci0BIXdfNzs5O3qS0IscSxfYGeQJ46t/u6enhNCJ3yqKS0nG94GoxXo94lv2mHj2Of3t/ZxiG4V5cLS4upoeHh2E+xwuClZQDCmMm45IAcdo07BgXAF3f4MtFp1q8tXoLJuGCMh68F/eSAGNjY4iWj7VoD2PU4z5ElCcH7oE+oaRZ8O66mGZO58YfjDlYkJRKJRAHGiJLICOhInmDCE411hUKBfT5oiQOGhafYRNAXKOvOPUh2w3lx3sQAKrqiI4NXGT5Rabg2ZVUkEpBVdrL6mfYmF8slpbQ7oAH8fMF+Mq9b6aZF56nK3/yQzRw1R2+ZzZFBDgSGlw/mNNA3vhsXnnhHjW5x2kXBtl5w6wJRNvnC3kBmRi3KTDaDNrYmlgC3EA6WaZF7uh/yAUBHISHAYNZ0puAiYVUCrJAzjhYrqA/2jgfzEJUAAGAe5yHc2p2DZk19mcf+Gvx/OhT9IH/fCO99edg5FdGBE9dxxc3Mhztfq5LRPzpmqGVpYRPnLqRGwQms4LK6CYJajAKNgzx/BNz4r+8/5v03htusd961ZqmAfa4ZUxyHExosUFVIGy+UCBRq7UsO6PIGUycAHl10xTT84LOHByjxakS9QxZtHpTn61rpZbNYZM8r/dYaPJXy+XG8OtWLpjgXMjNYMxGBgC08l/Ze5bW7RihtQMXj/6/W/d/rpgWo3tHWahn3c711N9RsgulktBg7qtpsUBTb/U0+Es444STzgSnVXmwBEoYNKlUKvj1ioD+fk2nCLJ3fHoPZS6/lS6/9X/S4uIC6brJG2eMk2A4g0xhnU0XIsyTafE7ZCfWNrpWKCzP5sS9EY1cqTRmASDuqFRCNlK47EJUNzUqeerIj4t0cVqcfXlWdNXmuD3mRTeNXNVt51N9di4zaJeNLMkI9Drgn8vlyLJSQLakhwVioZAdtbwOokgAdDaYuXI1O92CQLJir46fprncUBkkQEqrap0//KbI3/WOhvZaem5kgGkgWJrqt+o6UTI2OK5n4bSYf/5lrXbLnSsC9LnBeUgC9VpE5mPfovydb6cFELqG01fVp1l/AOc+nHrSQHg4ew1Dgxdos97uYZkAUoZIZslE9dzo71WWjjTJlhkNzjOBBOjo6KgvocvlCpVKZd/xrU5cVEtkfXTQENUi/ccnnywObN6ciIhcCR1oqdGNLLJIgA99GA8cJtuDABt35GtQLYfpkKP/oFwokzIkTSpN674v6k2Be1HBqdG9ovkj5J6W925KkkT6tCEIjqczrEdnZ2cReEjnzp0D9sEEwObNm+3NmzdXoiSTmi9d82dizY79pnrvFSngeN0jqQAAIABJREFUd8VWsgDc90H9YW2NPRz2NG6A2k8WCKA86g57pDoBUKmRLmMK7PoqIl49MGFlWUwAqEA6nIk989zcXN2HAMeBFGk2gz9eaVo/yo+UU1dVRr+tPEOYTn7rpQ++At4v4BFxyi6x4AZ/TPeVZbB2qEemSyqoFIQftArgtxL8Hreu4+DzkoiDDHN9nFbXBzMH4Ch00RSHaYhT4FZJgDj3OJ/HSHYVphKis7OToyfcmQDnoywA/eAJoOSAzjcJ0E5N9mZJABDdXV1dDZkYqtNjcYuXXZInbJQap138IshdREx94e8mAfA9tGDhCdDV1cULNfQJaTLGWorqd/i9JBoV0cBfqe/9yigHf1+Wt9WI4Th1EnZMFCub5PrKfCjOIqoVEqAd41HU++cmGtTCSBFRMoIEOoisWw/gU0l7eci/ZdWnJi1ETgC8lf28ovtEvAe1jZ9WY5J2Cjo2KLoE8wjuGZaCHDbpeq+L90oa1nO4Jd5tNzmgNrZxzIH9fAFe/MQn6KkPf5h6N99BW978Id/HbYoEYGNFzQYm70SfKckI5xZMppiGFmUSHLet3JH4iKaxydYz2YxvRgmPSyRAf9ajc9R9SsUS/AjsdCrNY5Z33QAigKN6ZMRdqcgJcRxDH6esNtlM1kzOnqVPf//PKJ216aN/ezsNDhuoIFvTw0FJHQiAHOvj3M99DEv/ADBABUV84A+QTqfoW186LT78e/9Kf/ATr7d3r+uLNEGNuq77ewZLOYZYLLUEoHUneJblzBo0RuTJDMASIaWXL4H3AVq1cbwA4pRPmZ9Wq1WBKHKO+DZNkS9pdGr/GM2cK1E2XaORa9fbnak8S7mEScnEuWeSYzSgrFKqLMl5rR6rgHULxK1h0NkZnV595hxdft3QRaP/79L9F+Vaik48fZIWKxatvmY1re0r26VymfV9lbluq3XCLz9LiTmmv/J66ud5A/29zwGiBu/HXz11gO4/kKObf+kbAATYHoSdWKHTxJY0waA7jgE47wRVJgPnw8BRRLJ7Qey4MiAN41mtQh35c5QpTmtnD82Jzuosyy7NUTcVUz00fGVPbTE9ZBetLt9mVpH36XQKk4GPb0KwZE4MEsDvnpyhykSuDqO/xiwe9KPeyowoPv20oLt/EvrRy+Rc3Fr6LfRdNniOIq27Fk6JRSYB7loREgCDv/KNwLNblqlVH3mIhq/dQGOdlxKUsrwBbKrvJOkvQSSAnH5aIgLC+nkU0dZC+0n5RFNT/h3KS0JNnwg0gJSVH8mJ99qZN2s1cf+7Neulz2k73/f+6u3/6/cTRwa3c0+k6gNraPRPrKGjgh2jgpziZivEeQ6pJ84SZyqCFuBvVBl9BwLB8pImMgyiAlRb6SdB5yrliSIGIZdnAsYn0zSNY8eO6c/+/+y9B5gc13kl+t+q6jA9OWBmkAESgBhBMEcFkgoWZSVLtmTZera1a+2zbHm9tp+8fs/rXa2f7fVnOUiyn2RZwZYsy5ZFSqS5ClS0KEaQBAlmECTSDAaYHDp3V9V+5697G9U1Fbt7BuBb9Ud+ALor3Hvr3lv3nvP/5xw4oDLqqa+vjyARNDw8bA0MDLBkK1597fqZrUXd3Nfs7u7O4CWHOmKv7Z03kgKg2LMCkEQfxXNzB7yp+8oo80a2uJ8sENa2kNUtV6qO7JeLAFDXiUsEBBEA2DdDNtft3diOb95aPyvv9d3a/ypoUgaUcbsnXZP4XJ8NhlsZv+20RZR0jbp2VBZT1NwXhwDAvdrFiDCXAKOIg2W12m5JAoC9SjIoH6fnRC14ojSH4hY+zssk7rXOlePCPAHWo4xuEBJ7LbDSfX19DGR4gGwujjuy3TXAef6Po8HurVMnSYBW2kumdzdIALw80um0OxKco8xauXacc0ACjI+P4/qNTIDFxUUwylg0KiyHn4UsK1+WQ818vos6By9Xv1Svdjwv4tQz6hhMulhMeDMF3GC2t/5BjK+KLnH118btVZ9VGyAQcJhkETWPg7xyQEHlVums7aTN4dq1Ws1AFgxIOLx45+fnG5k4QS8AtAPGLcYOFsy5XA6LEY7Udo1b36Kr+qOtoWtaKpXgCWKCQPB70YRFJK2VVp0fuRAniilMJkgRKH5zlDuiSUq58YsX5YDcE4JQWjEHXjh0iO649VYSmR667oO3Bw6BlogAQWRoOm+YpJEkz9nyhR5pEhw1HtXvHGEvSCAaPGUYWBwC70bERRMJELbY4+j/GqK7hZXtyiL63xf4gnwQCdJwjEzRB1gD4+BQuRy36fC9B78lvrb/dnrLm/bQ7/6/l9nlEsZ3fPNURbC1sgh2S/9Eta9jFNwlPvOxQ/Slzz1MH3/7m2nXQA4pup0CvSFpIxYXFzUA6aY0/M6kUjTY3w8GmYkR9B0GWWWEbg3Gp5yR4YRNIbsIehJxjVOj6u2NklUmwmwOaxhUt3UxOa/T7FMnyaA6jV22xR7qKZNZX3vfACczJKWv9+a7oamfzXKk2eSsRsefOEW7rxyj/lzlnND/Rxkx4A0jTUfn0mLmmdM0dvEo7Rw1qVatdrLfRnWhs/47+wKk0+KZ2SXxvtvvo7f86iOcgaSAQRWxHyeiHIA3qDpHpifcW82pOIASTUr+eJsi2DA4qtG6SzPUVZ7VTj2/JHrqS9StFWnJ6qNyuo9GOcp/1CplB6Mu0/S7E0GdEyizzHq23e869a717h9bJAHUvX2lmJCZMFaaFLMHj4nUq29eJYmj3p1BMktxK77aENr/zN7CJBUPPK+bN92yRiQAskLSDSNqyzKNzaWjdOrgFDn1b5KvkoWEPwDkJOPLoIWRALK/ikyGAXVf6aewdg2StlLjQGZ8RJLucZ+d+zg3AWHblpQccUYo5AthMBz0TlTtLo5+T6S/dJueHR2zf+WFQ7Gyi1UZgJmgL8WJak1aP7zzJTgVCpJH6YPHzbiOkoxpDFyZpqvklB2ix5GfVbLKcTEGFYnfrhRH0rbF8WFBr9jH3HHHHcYVV1xBW7ZsgVQrr6MBKst5kJdjqr6t3H89zoHkDeb0ufkFqKHQ4MAAEzaIFMb3SbIA5H6PM09k1H/omPaSC5AFgq8eJLsUXgBfMQRTmhbgfn/4xqwjwJJfT/DwJi8xwH0ogwyAoQbegrbFGn1hYQE4UVXNAdKIFsTNmsxHnX6mGNtyfCGIjMvdScJMYhe+BuO4N/p3VPB4q3WOQz6FGSBHSSJJzIV9D6II8yhJ91br2MnzWsm8UhJdTAIAJInaNHWqIf7/SgKspzGtt/NERSJHdTY3EB01IPyudTZJAGWaCgBcGQNDr88wDDaW8YuKjmqPpL/7kQB4ebkZ5qTXbOX4OClBrVw37jkgAWBeJY8PzWiIe804x6EPYH7K5XIcwTMzM2PFaftOpeuCBEAWCvogFk/IBFJ6hnLebGSfKOBfjlmW+1G6kkFyP6iTG6BFpgnSGPP5POpdh/5/WOZEmGF0FJsep/2DjlGMPhYLXV1dSBf2NaZS58uIfiMoS0CmHPtGOAS9V6TGKHwfalHmwJVyRSeWoG7+fPG666k8OUEXv+tPqW/rXt/qCtJspaOfpM2UTwEvuOEkCimDDpo+ssyUaVGlVuWsI5QN6+VUmg1jm0gARMICwEQWABOUmqB6tU5s/CtEI2pOyfbUTf/sQTakNQy+B+5nmRZHoit/AG/7cKSwbXMWzN9/6/8Tz59+gv6vD91Ar3/rKMv/GIaeGGRJORJBTaAFb3j1lBak/a/KBekfyAtFscaOP4DQMpms+JPfP0APfP05esPF++hXrrsQEoEC+ubtGL+i8fRUSnvuhRfQNgyw4/ksr6zw33du387m5/MLC1rNNGl8wwZOcsOeW2meYq5QBrRJ+mXQsRxlb7NDwqrmWeUboBliakGj6ScmyLI1Gr50I432Vm3bSqYzn6TcYSbPSa6T5FgG16FlDFJN0+jEtEYnD07RnmvGKZcuBer/V2o1lyGHc8dMulniI0k5go5Vuv8w/Z1azIipg6eoJ1WhnddtJYOqHP2/npkanahTu9dAX0W4Od6/V/3V7fTan/4CdY1eYheL8DFpyLTFJpOQPMWR2ggfjsgKCDK9RZ1ajWQfnz2gLT43LfJGP42/ot8uZUesQteGdpuJszjS6VRDVqxYLJCmGav0v1FuNxHQDgkQZJoMQmJr4ZCYeKFM6Wuv4XnNG8kt/QASvy9UQyUhkHsLp6h44GndvOnWlu8X9YCcjATHOwL17+0yRNcP7qDKq99OS+V6Q77KfR0nO1KL7R2BZ+WYAYcSWCBmYEidqK5Rkj8A2yFzpbPLnhMA48TB2JCFkhJR/jr/UW2nSAAn8Ij0rq4sn4JaMjHu4yehrsnOw8LJBtD/erdhLJ+gt99+e3XHa18bCyCUAS+c5bmWIDbW75hwgqJM4+xx4kS6hgFuUc/B/bsCnuK2SdiaP8l9kx4LQNgvMp7f0ZmM8dhjj+nbt28XY2NjDXkZEEvFYhESNvCKTHrLdT0eAwJ7ptPTMwhca+x5DF2nvr5egOOQyoLHXyDx5Yk+hz8l9rPsZxeFI6EfYGy4CSE/WSAEUxaKJTAqDPJHfdwkAAYwsnUHBwebCADIDy4tLdk9PT3I/uP6Semsc9YI2K/eaH/0xbhjKart/H53k3/oM8iCkbKpWANgDwkyoOMERIAkMNdXEh8oLqSAIG2zKtsoytNAYVVR/VT1jU5I8rbS/nHPwVjFnjtptoGS54qVCRC3MP87Hif1T9MKhF5cXIS7OesgrMfHTQJ4I5HX4/7rTQIo4B/rRWmYypsUpW8NAzNgT/hTgk+s/bhWhMD/ziQAXhKqjwHEXVlZSRQt04n+if6ASb+rqysRCdCJe+MaQSQA2GwscpwIw5qOcZrJZFjuBybeceV+cA8sXLDpBfhfrVZZTz6VSjWiq2UmBG8IcLxahOJPKTfD4IT7exwHRl/pi7p/UzJV7mvJ9opF7ij5GZAgypsjChyJejGHpfeFRQ6g/qjn7Ny8SGoOjDo/8F//Gz3z2c/Q+FXvoJ2veX9gt2klG0CVB8C6aTlay53ol6r9Mf95AVvbtrRcVw7a/Y1b4bbFQhEgFOZKLLdhCMwbHEMzkAXQtPmPAlu9/gC1ag1RI6tAG9MyNXgVTM4eEf/w3U/Q0FCKPv75V1OOFSp4954IdFAVAocBwF95AzjZFZBqi47y0XWDw9dgLBz1LBj4tmwtnc6Ir31xgu76h0fo6Kk83XD+BfTze/fYuwe6WAtJS2Bu6pAL4GI4tVp78cgRGhkepv6+PhjUUN00xeEjR2jXzp02pHgWFhe1umXRyNAQ3+r45CSNj45Sdy5HxVIJAG+kfnBUPdXv6UxGrzoeSIGfhjksEUsFwTdgbknQ1OMnqFgWNDSeofHdA7ZGnfUNgBQUECQzQtoybl3jHAdZGWRrQG8Wz+votEYzBydp93UbKasVpXa6I2FVq9V1KEw0yN6ATW0m1RkioKH7n0rRQikrTj5yAskjtP3qbdTbVbUrber+x2mfc/mYumUZGCNv+ewPaPSSt9G2a34dnigNiZk4uvDe+gEoBXgZYUSHY3ylhtygb9y22zS9Xzt9aFlo111vQsu/kx+Z5ax1dWW5t1YD5nFHjx2OjQ5wi6GIvXm8zIjmEge1gWnWDHHgCdryih46PXCRr5xLmPxMVLsAsHbkPKPl4HCtnuJpKj/2pF6/6bWR74moewf97iaMHELG0Oo/+hFtvGSUTvft5rIqIkRmFPIaGCbUcbMB4pAAYcRVeN1WZ7ZIE2MJ+jv9xc+TANfFsfB4wJOBT0aQ8a9fGdT4lbJWLN/nrCqoaZz7nQsiKp3Wdfh26D/8sGbc98faeW96q/nWf/x8LEkgZTYJOZmodW+rfaPxTpYRwUEZzVFRtVG/4z6dzBhW6/E44GVURG+7bRd0fliwqpJjwj5MZmTw3IiAlcXFRRMBYDLLH9JI3OXWqpytXleSK9bC4lJj/+6+Fso/PjZqIUA46B5eWR9n3oknfYLr9/T0ZNx4gcyKN/r7+xt7Y+x74bNQrdUDswHc5VMkgCIAkAHgzCPOYgv7HJgOQzU2nU5zcBr26NjPhEnUttrOa31eHAKvnTJILxD0c5ZYA8jsXdvIMcr7/E5mIkhTX85KkebcTBq55bkUqSgzWBpBhmGZS3G8Utxt1qkA+HaeQ9S5cTO6vNeRQaB1ZAJUXi4pMFGNcTZ+l1IG6YGBAZ5pfkwCzNqZTKbjYDBeErVaLQXpFEhZKNmMiGfOEUMAw0AKgAhARKqmnTG/bLfPnCskQJhjfLt1jHN+3JTRONdKcgzA9Ww2i3Tfs0ICIJURCxeplW0hzRALQcwLAP9BEkCeC1GHWDS6FyV+9XTjwIgukREmuD4bJfmRWcr0Gsy4W07KswBqAFBhEk2uMjWVNUjmCcdLDd2GFBRWWcqDI86zjHoxhxmT+ck6Qf4HQfDq3ji/UqkqA97AIvmZA5+87z76xrvfTamBTXTVv/9c4LlJSQD0D8jzxGmfJMe45X/80t1BAiAKxp15gmwBpN/qul6Hno9u6CCtLDaWdSToV2nlq6ifoLLVzTqycxr3KZfK8CS2kDHhlv/57mN3i3999Kv07ndeSr/5Xy62S6WKMHRhGkaKBfFNJxQy8YehA/5PJ9PEXjxat9swUshK4PqifcyAbAd3YUAawNjUrJsinUnbTz+2LL74Fw/T/c+dpt3ZXnrL5VfYP7lnExvG1QECSwNUVSe3VjoiyR1dbOd/LL5ffOklEAA0MjLCCAaeE4iB3eefD8kfqlYqMD3jyxWKRTE5NUUX7NkD8gEyL5YmRKzoxagGVqn9SRb6Kgpd+QYUShpNPj9DS6cr1Ntl0fjlW+xcqszEBrImWjWiRdlTmYxeiyAoouoY93elrY8sLmTUgAB48ZRGi0+dYAJApyLIFzZirlZrukPqxLt6uySAKhui+kr1rDix/wRVLIM2X76ZxvprbOoNDBrtHa9EL9+jpA6k8x7zINLsC5DLiT+79yDde0ynq977ZZaYQQAJ5s1gcJSv6nqa4OzOzFBOajZAcP9MqTCJlKTEw9ZT92knXqwL7fobTUs7k1jiPLGgcvp+L+vDdWmqm2XVsbZiEABzmL8MzZk+kgTk9fYstDlAWr85xrZNQ3/gRzR8xW6a7drMpszsc9/4gDTl91bidyrqhnsniXSH/FL10cf12k2vS3y/JCPKTWxYVt3YWDlJsweOkHHza6lYhCRQCv2V0O2kPAP3XcdcOjqoIM6xcYiCoDqh/FCqQ7S/iu4PAv3D2kVJTzkyg2zKzbIrQeeorBCQAAg8zmQcvBO2bMF9GHJKMOau85TNZN3ss5T51GU66Qb92uREOeXovZ9TH4BkGPB+hsFRIH+Udja/W5Gpatsdk/+QmvucoRvWkGstOxJ0byVvE5KVDCkR7MUgQ8zzJdaM+XwegCWCszCHYaHL+uxno7MApJdR2xylrwKMFGg7N78ASVreM/t9hgYHql4TX/dxQeBoGA7giibnNgNx5Q58wl4Ze3m3LBDkRBcWF5FRHJkNABIABACyfpABwG9BFwGwsrLCzwP7aPwGgzr0/3w+X44Tf6V8L84VwmA9MJfe3t5MoVDgDVRYP0ZZQOx1MJCNTZrxXEAwhKnVyH7F8msqat8vKl5mwKTDyC1vHSUBek5n98igP2ThxA74cptLxzIGPhuT2MvlnmebBAjTJO9UG6q0QvWyc10X0Rl42enKGHl2tvMkAIBeSGf39fU1dNPVBI9BD6AfAxzAiYyI4T89E/sqQkDVI0gb0u97fOcG0IrFYsbrCXA25IA6Zd7dap9ZjxeSX9nQN6AnmM1msaCxpSfAumXi+JEAIJlAAHR3dyPaAKmPTQsSbz28cj8S+OfdugL/w55Lq0xwq8/ae167Mm9RUlZhfcsrd1SpVBkNAVmiiADWvbVtnYHokI8fCYDD/+6CC8gsFGjfL/0tdQ1vC7xCEiJgLUgAlv+xLGSNYPW7uq7Qr9GE8JoCI4oJ0fqapvHiWAH83j/dFVeRh0GbHPgDCE1omazj1QGPTScNn02Hta5M1v7cdz8sjkydot/9LzfSq14/bAMMhq+va16GhrkWF8T3PhgG9QEYREp0sFZ6031wLsCGMPLAASZ0ZA3wAtkyLUT5os62Rpr4qz99hr5z10Eyy0SvvfASevtF51FPxqDutM4OyJqjg9CUruytw5GjR3Ecp0RDyxSENjY4mzdt4r+DEHjF7t28+Xnp2DHq7u6mjaOjTBYggLJTYxxa+6YT3pv40+QbkE5Tra6JiXmN5p6eooyo0tjl22goV+Z+y1l7CQFqI5XSrHodilqtFC9RfWSEPd43TMLgc+ikRoVnT9Cu60ZJsytNMlBNsj8x7tQOCeDgotDuStPxubRYeO4UjV8yRttG6qx530G/ihg1ObuHQPZMYxLTAbWBiEKiSwGHTmR1Wtx3Yk78zjcfozf+ygMy0h3R1VjjORHImKxwtvTjRpQ7G9cCXMRxACO9c4SKjK9Wa2D9mvqkW+fd20JJItnt+3+k20Ij7fobfEEmpwzecnKUftP3Tiazo6mslsz4zqkbsrHwWkBEts5toIzGhdA9ILz/824mBQCWIaJ7tfxMOAEgJV3u+yalb3glLYlujPQmTffWo9Wbtffj9lqHBDig1256/ZqCfG7SCJJAAMi6vv8vZL3yjVSgLMBHPCDu4o4tjHzxaiRAlETVJw4JkKRfeu8HcgLlikNIRJVV/R7kReE+32k3NsjUkKED3XN8MAfC38BvrdZsrCxEKgXj77olPv8qPT35sLj1Lz5a2/u+X1zT5x23DbzHAaBEH/CCX1Fr8zhR/nEjvJOUHZOKlDMJ3KudrT0l6iGJFaxJmp630hOXgbM63iFYay0vL9P09DQb2i4sLIhNmzbZl19+uelHzCRpp3aPVf5sGDMoszSVri8uLTupMQGfwYH+ihM85Q8sSr8JNhV2XyLI2BX9E2VBe4DkDZKphSzQwMAA3s18WUz0wFOKpTLe4KHNIYTWIACagpwsC88HWBUy6HlNDIIDcwTqh4joUqlUDVo+SumdlPQ7OGfG/3qMD9Qd7RMFnMvjjChiL0l/xvMBdgKJqbjnuft7tVptIuHimA5LefTG7aLmz7jlWsvj0JelL6JSglgV8In7u6XfVXl4/5nP5ytJoruSVCYssiUslWWt01yS1CHq2FZIgDCd7qj7yYepnOnB/mNhyBsaTMhuY9I414pzjAIZ3YCPmmRVGhdIAFzLz5gV/QAd1WsMq+4dJkWCyRumq9BdV8cr4B/ay9jcIrpfyjKx+S7+x2I5lUrhXJa38NQTIG2TtIlXKkVFhKoXkfrTexzqPzAw0GCcAagtLS3x4d5zZZv5AhVxiAhXBPeqazjp2GxItOpN6SUuXBNAx0CTqIiTOP2slWPONgngk4mABQZrDiKS2r0Y8dZP9SU8MgD/brkfgP9xM1ZeTiQAovRt28LYbLzYwzwNovqE2xQYxxaKJaw2eQxkMmle8Emw1oDcQ9j1yuWy4ac9ec8vv59OfPMbtP0176dNV70j8BJJSACAUyoiJaqOUb+Hyf80nWuTMFJsot2UCVCtVNmIWEViY67G/JhKpZz5VXPSQb0+AMg6AEYWtH7gDbiREkbaManFBhz/Hz11iL70g0/R5vEB+uQ/30i2qAG7sA34FCBaD2E/rk8SOR9vW8EfoB6i8c8uySwjsxrg9vMWcF1fpIwzkkPu+4IMQIMBeNA0Q9z9Lyfoq595hI7MrFAVYD6qZxIZQqO0plFKE/JPnf/MaDpldI0yhk66bfOfmZ5hSmnE/944PEI9mRRZ9QpRuUK7tm0m3bZo4fQi3XDpTgIegPcQ63MAx5Rhk1H9KOh34IOQ9am3aZrW8A3QdcyRuKqYmtdp+uAJDkDesHczjQ3UqFar8O4vjqeC11i71TrGOQ/9GehoOpNpyA8+O6lR+bljtOf6DSRs05fAwBpBZXAFkQLAm1vNDJIkC0AVe2I+LU49eZoGM2Xacd1W0qzO6f4j20LKhVHljP9PnKZb92O4XxiGmJ2bY4+M/r4+pKcxGsnrMssSEE/Hs9z38X+iN//Ct0nr3mhXKuWG+a2qqwoodN4jkFqp0tzcjBge3oBjfddc2HLBUBVEgDs6rlm33gHksQ9DmZwNLwjFYDLLsKpkPXC/vmlX1p4Yuy4QFcGkZlmmmJ2dFhs2jIHUYLICdYAO9NzctBgeHrVTKYPrAgBlaGjYRuDq/PyMGBwchjQS0HcxMzMlenv7qaeHddoYyC+VSoIoefaONAptBPMAv1YrVmC2uLa3s8hobm3gR3eI8mveSflyZZU3AcBmAylkDhCOa/pKLq1+PwAsdliJJJ00V54j65FH9PJNb4gNUCS5vjrW5ZEAAoe1f0s//CH1bdboydog9xT0yY0bt2DNiednOebT8bIi4pAAClBvpfxrdY5TP8v0TwY4U3/MjRiHyicHRHOtdkZGSZUP7eBkKpzZPynyQ3/8s5rxjQ9ow5ddYf8fP/x+x7PcO9VGALncGbhx9gVR5sGqbGuxv1Mypn4ALH5TIG2n2ifpddCeEk9gaT820ZQbhMcee0ybnZ0VAP+x30dQwPDwMDI2gTnQiRMnxG233VYPkmlKWpZOHI+9ErAU4ESFQlGs5POBmQDDQ4PIBIDmvC9JE9Zv4vQVmcGd8kbVY62E5HIQAaqtsWeYmZlFxijZpk3aGSVT532EDABNUK6ri9xYDH5DXeEBgL+q/ZYy1VXPRsl3+dUVx+K5e7MWOvE82r3GWnr6ucsWV8IL+zRFMrVbN3U+6gjiKE4m9+p3O+OOLPWEdUdYZovrfgBtuO/hnqgPMPJO1adT11HzozvbR147lmSzuxxICVplrBCnoNIdOtTsMYypiiABWKvLb10Wlfqw3ukbZ4MEAIMuAV9EA2rd3d3cwdfKEyBsMeH1BAgiAVox16gEsvu1AAAgAElEQVRWq2mk2ynzVPTLYrFoFQoFAKwm0pRZ4M3DRuO4dDqdLhQK+I2NFdlcMQUYpfMfL9Abcz+xarB6iQc/bXY/sgI1Ugwm1rBBx8jrc4aE99rYGLrPU5IY6lhvq3lJCwkceqKzznAvQVkVfk8jCWkBED6Xy0Fv/6xkAqD89Xo9PTg4yH0LCxa14fAjANx9Q+n8F4vFULmfqB4bZ7EfdY12fk/ClgOkB+DV1ZVtpAIHLQjjlMl7b0UC1E1T6851NRaweN8sLCyCEAjc7JdLFV1oq82BX/za1+gHH/wgdW26kPa95y8Di5WIBAA5ITRs7BOBD96bO/ITmighUsYTdeo9FlJAIABUlA0voG2bI8rJIlOZGyvpF9btgTC/aVrpVJqNMjkw1vXBIgsbzyAQBf4AmHs13j8JuutH/0xff/wuet/PXUkf+NAFkLsiBKxCOgWXDYrARwQrAPU4uv5NCxyAgSzZs1rjH5tMkA9e0kGd7/UWkN8LSBVhypVl8X1+LMsCMoA/yDTQbA2Ru6yvqQkoDuQXarS8XKf8cpVWlmuUX6lTIV+jQr5KhUKdykWT5heXqVisk7ZYpHK5TsVChSA0gidRqtSpZlpUs2yq1i0qm4I2pjL0tsuvoLfv2Ugr+Tw/696eHo6AdoOgccaWOgaR9mat1gBQk5zrd6wiA2SEFbfJ9KKgqQOQrknR8KhBm/YMwtmHEL2N+SJIKkgCVE0m0O2Wz+981v83DCbQVF7608d1Mg8foT3XjTTp/0fdv1avQ16hMfBbjf5X7ZhOpWg2nxUnD0xSWqvT9mu3US5dY4NqyEG1I7PkrgtHZiG6nogq6Izn8EeRANNzc1pa16m/v7+JBEDRTds2ABy84W+/Q+dd8z7aeNkvUKEAiRWvTBuGj7OWwXQLxqpUKopstgsx9LYFAxXfj421AKsAApyWevlC6c5jfsGPS0sLPE/09w9aMrOgYeR+5rI2pat5sh9+UB95xaA9teEqzz2bpyFFApw6NSkAEHtJgOnpk2J0dBOTAMVigefmrq4ckwAgCIaGRhokAI7t6eljEkB5b+G9gbkbSDuyAtqXvj4Tee1tSgC5PXZJaA/+QNRv/SlfTXdpXMuNAEIDScFRkfBO9gFI7OiIeW+ZusrzZD+yf81JANxXZfnWalVx8uQJ0V+Yot5Ty1S+9pVMpiIS+dSpKTr//N14zjwXBmScgM+VyvhOjaJ8KJy1QHRbrvdU4Hreq96/jlG3wVH8yJ6Ap4XKxgU5DkypeU70J00cGSTbtqsrdvrPxwxh1ekXH320MrhrV1trtrVqK+86GqCvwmmC7ilNJTlCO6xcUhII+5uOkl4qONB73Shzz7Vqw1XjvKuLQUj2yXJ0rNgj4a677jK2bt1KmzdvZuAZ0pfQsEc9IGFz55136j/7sz8LGZNYPhLrUR9l8Ix+gveSxIxoeWVFK5XKjc16b08P5XJddbwU8IG3hRdjwb4Dc4dfpoCKxo4iQILwQT9ZoHw+T0vLy4RlvFTVZfAfnAzW1X19vZwF695zI4AJWQSpVKqmgjCUabc3wwPjAFJEKpId9VakWpgUzXo8t6B7eAPg1rIs6CuKDAm7D8qExXCn2gzPAd4NrWYYKAkg/IlshpjYHFdRYs3Aos+ZMYxyoY1RH7RxK+SI9/mxmWeY3lMQq6d0mIK06FRhASD4RQqGkQBh7uw/JgGaH+F6yQHhpeG3UFgLEgAb5Eqlkurv70eHV8C9vbKygsnFUildYaYd6oXHmz3TBPsNkgSAFJuzSqBLDfbGoJcR/DEVfJ1n0SIJ0Pac7U1davuC0RfwzZ5gkVzsPnyMaXHJCFIi6ndf0kKSb1xikGCSEEImCktK+FUljIiQfhGR6dPe66JfIYVxbGyMo+yCmlC1AfRGvXI/uHdQJkj0I3Ei3cNSN+Nco51jkmRuVWs13aybMBtserG2ktqI+yLF0+1pUyqVUwD6QWq574H5YHZunsLMgSvlqk7CWvUMq8vL9IWLL+YmuvrXvkJG1omI9H6SkgDYjxvaGe+CpM+AN1CWTZUawJjos9kUOJfjiFP1Qb/EAjtlnDEkVb4AJiOfTkSho5tsCATpA7hSZsE4Np1JI63Wd3MIAAeBOqm0QZ+447/TXGmO/usf3UhX3dhv15gw01edlzJSes2R2GmqFcB8yOJAgCO6tmeOQLS/O8OAo0KMtFY3q7ytC7uWrumazSrqMNmGwbCjWZ00cpS1/9lvAKbLLMEBmXJ5a97MSABLNFgotPfs3KLIF/O0c/tWBhzn5xe0qdOn6YLduwkGwdu2bIF8Ez390ATVHuyipzLL9K//9CiVC3V65c7d9NO7RnmDCrNgoJBhZIDUUG9qDnyng+ipRRslJ3km6liQRKhYJpvF2KSlokYn4RswXaH+0TRtesUG6jIqVK3VoLPP86SaKzlDwWBPho4CE+56+On/4/cnv+cY7e64eogMqf/fSv1bOUeB/yCb81VH9x/205uv2kLDPTW7toa6/5CFWqu+0EpbBJ0TRQLwfGDberarS/y37zxCT80O0r6f/XuWpAKorTLCWHfGMbtVWX1SA5oJAQDNPKZUOdR5Sv8cPzkEpo4/OVAH0wCbg0gnw8XFeV7jDA4OOXJpckpS60r8O1OcJXv/Q6L/4q327IbLeL73ltFtRJmABJBrOtSAictAEoAlsHQDmvMNCSEAX/jfMTtmdZrG+Ez6PINkZyzL1IarM2Ll0WeEfssbpBZ+M1GTVLJGSsogCC7Ru0TVKVtZILH/Ib1000+s2dyj7gVAH218+PAhZDjTxo2bKHfvv5J+w820rHUjK8KamDiqdXf30NDQBvmu4lceJ77gbSn7FD9rtz5/lIlzFEmQ9Bl36njlQxXgC8BrFTxbR0Kpq5G5hVcFMm49RF/j+ObyuYyNv/bzeubZr4irf+O36jd9+PfPWQIUQTEAZjOZTGz5kjiR22iXuMclecZ+AUDSCBSAbKSsK+pZhWN5nAVwkoLJY/0CnIBPPfjgg5Anpr179/J6GIcDdC4Wi8gYsO+66y79TW96E7K5m3TvWyhCR04BfgMC10/eCPsI7B+LpRK/5HQNicA1eB4gaIg1K7HH8uI/YVHaaCOsk8Pm1zAQ208WaH5+nkplZIk6UzbIXnh94DmADHW/L7HHlioSNRX4hWeJtWKQB6qKeEeZVdR4J0DWjjxAn4vgmWK9sF6ertK7z9d7xF08aerbMaPgdj1JFBGAjIAkz1NJ7KyVUk6r/aLTZsWQAyr7RVKrAoZN/FERqGh8qbe1iklRwJFr4DakMzDxuM1M3MdIwAvMNRuwnFl8Y49tMxiG3qdeCp1ipIIemEwXA2DNAEEcY2AlB+SzeW0CoOIADSABIJUjo9yZ+ezp6eGdhjfaW/3bDcq6v2uls3eaBMD16vV6anBwkNPv0KZ4nJjQ3Sld+D4uCeB+dooQcBkycr9xFsdIJz6jcae+d8nw8KWk9wALleJ6cKF3p65BdgQvHu95HFIj+2ySP70ySq5z3bhNIuKilQkojHQ4C4RE09hX//AsBn1JC9cx/LvSUQcAgEh+1qV2TKRDN4jIQgBZhb6azWZ921/dC4sSaKIjOlMZ/EZdP+4ziiJG416n1eOSkAC4B6L1UynDTLskgWQqIafuxSkHFnRSo7HxjJQfgDofUfZKdgjvsfn5hdDnWa3WNNvmdNRVn6++9W00/9ijtOu2D9GGi24NLGJSIiCMlAi6CYPY6ZRWk1ITyHqI02bwpPVGywBcKJfKbArsvobyAwDAX604uqgyaoulg9zHKoLAuxg1LVMzdEM8d/xx8U/3/h1dfPEG+qUrzqe9HxjBZgRgki+AwhH4Rkar1VYTC0EEQVT9Hb8E02LrMIjlxwSOnTVOmv0BTJP3mjHolqjSxPsdBMT8wqK2sLREu87biZQ3NnU4/OJLMCFGZAubAM/NztPEfYK6KhV6xbs20bPPPUeP32/RPV9+no5N5enysc30m7dcS8XZU7R10yZKp1KOyxrCeKVfAst0gImQE7n6Hu9gFtiIYawcr1bNRyHLAG1cLpXg3QB5Ft7QVeqCJp+fo9nTdeoSVdp4xTYa7K4yGQAyA4RAKpOBcTQDj63cO+ocgO11AMUgKKT+P8Q2nvz+CTJ2baGdw4VYkkVR90nyu9L9tyhLR/dPiHwtQxv3jtPm4TqMoOGrQXFklJLc8+V4bAwSoGEi9dWDL9LH9k/QFe+4HWtnSqczdqGwIsrlEvX3D9kYAuBBl5cXBIDWVCpjLy7OCfyWTqfE8vISVassUUPVKuZSg3p6+vCbAtjFysqSwG84Bv27VqsQZHqWl1dEqZRnw1J8398/aBtGigqFvCiVCgzejoplyj71lJ27dDed7NlD+fyiSKe7CL9jidzV1U25XLfKIuB7ekmAMxlwjmmlOxNgYWEe2VIAU0IzAXK5HovIYvPelZVlrrMD4nVxu8noNGgvA6Bh0jJJplvQXAMgd1PxqDj1zBylb7qpSbJJ9c1kpsrIOjCAdLUM4GerS6Q9fL9evOmNLV8j7rhCWdH/Dh16RuzZcxGTMIV776MNWywqnfcqXr9OTMAPpocg41THgkADMGlz9HLQfRQRcoYUgF9Ds35/mIdF3PKvxXHhMkaceccZN14SAK8xB6g9QyIpiSq//a+qv/bit0Tqy2/VuzZutv/P55455+QhVBtjnYO1GyJn474X40YUS6PejmcDSFNRlp/BHFCr1epxybm4ZW+lD0pMBQB40xhHOxw+fNiYmJgQt9xySyOzFnM19ninTp2y7733Xu1nfuZnEKkLDfw1WZ8kqVMUgaOAW1zTOw6wNwOoL7OGIc3Cc4qKlochrLcscQLTwrwm/GSBkFQBWSDIveFdg3dOb68TkOUmAPAMYNKcyWQgA8PBedgvyn0+exIEtR3qGiaDlKTN1/pYKQmDbIw1fwepusSN9Ed/Sxp5H9ReUi7YNwg5bhu3QgREjZm49+70cRiLncoC4LGzsrJSDtvgtUMC4AbKjAEvJvdezQ1Ec4ShE0rSeG/5gXm4nne/5wW7VYPje4C1WByWSqU1Y2PdJAA6GvTHurq6ELHWePZBe1RVdm8ncQGHkREHbhLALQck9/JMrLgBZwUo+33XyqK4kyQAQFVN09gAWDFCAJZgtJNOpxspXaq9wgaDOxMg7iBsZdAXCoWsnzEwyusmGtxl8PveQ0q4+04QuMy6qj5jV0XON16OeNZqE+h97kFkhfvFqvoQNpYsuOp66QaRGSp/Pur3oGdzFgkH9otwtEOhT11jUiCddvTl1QeGwJCJRCqon/a/i4Tk6BBcL47Jb9y+6j7u5UYCKLAe8jOtEAG5XA7RTk2RBl4CAPtgAOzKFwCLwKXlZQu+eUFtXKvWNCuABHjq05+mhz78YerffSNd9NbfD3xMSUiAVsyBlfxPvVZvSPNAXiQykwSmwDqnVjb7ASjiS2hN/Vv5AqBvQzJHT+lavcbrf98NDRbP6PMcJW/ZwrLZeJPueuCfxfef+Ra9/5euol/+jQvo8b+dpA2XbaPBi1fISDUTD2hUpdEfJLUTINETa9ik01nDrNesIPkf90Wk/BCkP2whYBC4fgttVQ60BQA7gP8wGwYRARJD0w0Aj2J+cZG2b91GEydP0vy3ajRyyU7qv2iFjp84QX19/VSulOjI0xZ99VNP0qMvLdI1g4P03htvoCu3DPO8xrIR6TRAO8gjIEpZFIpFgMjUlctxqgLkX6prtclA0EY2q0Hyx5TEEjJHTNtmDWf0H5s0mpzVaPbgBEfeb7hsK22Eb0C9xhHIkBTvlNyN+/k7GSzQdc9AO55/gijA0z+YoMyezbRjuJjYwDhWJw04iHX/iTQ8r2NzaXH66WkavWiMdo6aZNareGc5mRIhcmft3P/ldm4UCSAzQbXZhQVRrlv0pq98n1777u9SuWYCnKe0EPbK1CHRS2UaNky7kl8ULw1cRvABQKCA0tSHYe7y8jJAfuru7uU+C/KgVqvSyMgYCAQEBolKpUh9fQMcZFAo5HkO3rhxk41M85WVZRh3UHd3n53NZlieB8QCrjdcniDjqYNU33MBVTfvY/m02dnTPI9nszm+D8iAwcEREN6w/+D1mZsEGB7eAPKhMW9bVl0sLMyRkgOam5tluZSBgcFQEqC7u8eCHNL09GkOwIZEEF4HqC+iMdNpx2tSvgf4WqbJqhLoupGEQJC0F4BcevIZsWOnRlPDl9kI/PWM+YBIbv9eK7MG2pIQy1SXyXj4R3rhptvWAYARpOtkPP/8s3T++a+wAdrnlk9Q6dGDZLz+7TQ7O0vT06do585d0DCW8lQIiHMkceKOXdDA6bST7QbATGXA1Gprl2kVt2ze47AOUpiB9zce+7pDAng9AUBxQE5W143Gekdm8PoSJo4kkINN6B/faRj5KXrHnXdWt73mNbHbtdU6tnIexhCGYFwQXc4VsTOJW8nYjaoHgEUlLZM0ELGV+kaVR/0epLkuDW71u+++W9+3bx+NjY2xJNfc3BxNTk6yR8Dll19un3/++dijcExq3HuuxXEgLaRES1CGfGCwriqP0ntH3QuFQiNDQ0pO+Ub8Y58WJeMSdgywLeCGyPRXOMLKygrLl/b29VEmnW7ay+C9A7lo7LdBAKDsMrrfQHAZ2kASTqEE2Vr08bV4rmiTdDqNvXCswLlOlQGYLsZpWAZCJ42CnUCDzCr/iKT1SUIEoL+jDt7MmaT3XIvjw5RyWrkfjE3KYYxxuyQACsyRXuVyIBCPge6k7nV+slSaUgC41yJtxpsJsLS0hE1pZBpbKw/L7xw3CYD2W1hYsNQE2Kl7hF2nUyQAIqoRTd3T09OIai2XyxYmfcXousuByR2TUVDEw9kmAbLZ7Jr3gXZSIb1EhMzlDiQc0PZ44btTApMQF0GECMgCSYbx41UveylZ0pRNgWuAhwAz7IpgbTovKtvCTc65yI0G6eTT1wHgw1yo0Q/RV2Gaigwct7SKOldtgrEYKRaLILDqnTKB9RuLfiSAq56NZ+qtO64VZNbtJhHdz0Xen6+procXpmvx7mhGO54uvotfmAPLSA9KQgSol7hXo7JarbHGtrttAP7XajXoXvImHXNFvlCwzbrZEgmw9OKL9JXXvIZEKkvX/cc7A6fEtSQBgiLx45EANrIH0BebomZATjHIr+sMBquK4Z2NcQYKGcHv8t0ZupkB4Y6xYpOtmVbN/vT//GNRqK/QH3zkJrpwXw+DQ/mjOTr+rUna+6sjdr1WszW9Id0FrX3I/QRq9J8pm2PQZprxAQ7ZX1GnUPkYgP+6ZmjY9ltmnRkPgPFsh7lG0fBBnckxDHWSveRIklG+DHOwLwEiPuu1Gj3yZ3O0570DpHWX6fTMDO0+/zwAAWJxcZkBf7PcQ3/+P/bTgccm6LxML71q2zZ6w57NNLZhA0fWA/Q5fOSISAF4h3lxvU47t22zs11dBIA+blRhkjUHpHw0XRf1SmXVws/tG4DsAMyzpxcEnTpwnKrwDbh0E20ZNoksh6gVIAMQ+toBEBz3huNrVzbb0FwpVoieu/ck5faM29uHS4EeBUnqH+dYaforoPt/ejkrpp6YopxRpZ3XbqW0XrPL1aoA+L8WREic8p2rx0SSAE7EqVhYWhJ6dz+99R++TueN/wRt67mZekSJcnrNLlhdtGJnhJntIyoXqEdU7a5rr6J8ul8aA48iKhugjyiXizQ+von15SGTPzU1KUZGRu1stougy9/b24dIbZ5f5+fnkeVEY2MbWUpoYWGeCdTBwWELU+7MzGlkH9F2a8YyDz6u1S+5zD5a7xU4vlqtiLm5WZyLoALIvYjTp08xAN/X128pvwFFAkBD3u0B47zzEe1Zp/HxLdIYOB4J0Nvby0Jsp09PChAamUyW3yUyM3aVLKbqGwBRcT/MR45cEGfJrpINajZNPtOzTLNuaI/sp/FLxmmmF/OaZbkzDJLo1jtR9Ty7twXMpasrlH74h3r+pjetAwlAkL3QT5w4JpB9MTq6kUH6voe+Q9qVV9GM3c19Ac9HGiNz3VqJ4nfLKoEUAJiuMgVME6+Jzu/RW5lDHBKAc9RWPUd3ZD/mT5AhyNhRfR+RwkJo7ucWQpickQTSv/97mvHgR7Rdb32H+ebPf3Zdgbe4bRTX6Nd7vbjAp8wGSEQyRJW9HYNTFRTTSgBjVLm8ALXMeOX1I6LFp6amtAMHDmiLi4tM/o6MjNDo6Cht27bN6u3tZRlsKR0Zdau2fsezw7QO/Ed5JLr3xwiACgPjJf7WtP73K5AyyXVnYIepgUT1KRWh7yYVvPeFLNDg4CBIqsa+TW0r3dH/OC+fz1uVSqURsIf9iNSxd/vPcVZAmNSUlNlhzfWwB5Ms+6ytRxx4cis4VydKgjYEQB5G2mG/io+fb0TSMkT1pbjXi0MEKL8MvwyXuPdZy+NeViQABjmAwyiJB/niWhMSQD0MaabL4FSnH5BlWWklBwQSABJqkZGZHSrEy50EUPr/SOvKZrMNAgCmvlis+REaytxFTTB+AEUrk2MrE01QJsB6kADrbYIdh9nvULfmyAT3vOEGeVFvSSo2pJzc942TgeHGp7FRkCaVNhZziH726vuDpERGCs6DLmtPT08jOkHdW10T/RbAQDabtdxZQWHAvGtB03RdN3DvbGKcPY87i0iSIw3jKp/f+RwZaec2gm9soLzXDcraUvOa+3jMrXJeVbrmbKoUtvBUBr4oVxARoBbRaAOs5rCowIvZDcZ6CQCvIbB6NngPlcplqtfCp/9KpQzTdd/Pl256JRWPHaWL3vnH1L/jCt9jkpAACDKPSw5BlscvEt9you4jpcDgByDN0RvllunLJGxhQl7Iq3WfNMrKMi3dSBviicMP0r/c9w907fWb6E8+fr1dLpchNIM9uwCwevAzU2LElQ2gAcoGGGzWoNAfC5xR8j5Rmv7ehwSJHXznlw0AEgKA+yq5I0QUIW3Bx1y4U/NdK9ep1eoGUqKXjmv0wh2TtO/XRsky6/ZLR4+JXK6bentyMCMW3T09DJQ/9/zztPeSS+i//+cH6KEfHqFuK0U/eekV9N4rzmfioFQs0o5t27j95xcWBLwHLtyzhwkiEDYB+sutFJ3PSSE71DRDAQWlye9IYKUpZRi0WNDo5KPHaals0NAYfANGqCtVI5Ah2AiHGQnHKWzNNA3M8coEdaVI9Nz9U9T7ihHaMVQ1O0E0xCkHpH8MXRdGOi1Wiho9/dAMveLqURrIOZlqeAn8GPz3b8koEuDIYkn76rMvafcfOUzHS3kytG7atuEKuvTq36Rqpp/SIzu4v6+sLGvLy4s0MDBE2ytHrdpTzwm6+CJ6wRwUw8NnSACA+gD9QSIC9AbwPzAwwpH9IAQ2bBhF9LEFUq9YLGiFwoovCYDXIaR6zrenyXzuiE1XXG2v5MbF9PQpMT6+kcm5hYV52rBhnBFQLFwWFmZhms7mx14SAOUYH98M+ZNGQ9XrkFU41TAGjpsJgGj/et20kdlQLOaxRgNBygAYMhOcNQGCNLSGTrb36QC8VqSAWzYolYLPAEyWm0FmuZbT0vd/T/Res4/mU8Ncb/f+yh35HTauXPKibUdxp2t5Sj/0Az1/00+uCwmgwM6pqRMC2tho8w0n52jXLp0Wtt2A54LI/SajQGe9Z5pJTJvDgC2QNCBg2iVQ4sx9UccgIwVrBUeZxMl2P6O06hDnDiEHXlhAzoSX0uii5XJlVR8K85RQZIqYeUqkP32VTkaGfv3UZFlPpaKKue6/tyoVEZc8CJNwabWyrWTgq3u1c25YeZVkswKC8W8lP4w5F99LBQtEqzcUF7D+QPCibdtIm421lm213bznqcAdlE/6FEDemKP0w8DaJG2IfR2ur0B0VBwkgjIBloF1HKACo10ED6nvONLOUabgPzF2y+VyqFkr1CFs2zaGhoZW7bdRf7xzkLkPCWYQIG6/SPzu52MpjYtDpWfDsCDlWSEDi9dl/g/qI61gVp3qb7h3mM5+JxUKWsHzguqpiACQGD6G5Mikgidpx3HiTrX7WpAApSC5GhS6nUwAsEVhGQCqUdaDBMC91ESe1CAi6uGZppkeGBhgcOHHJMAM9NGbNBOxsMQL0fsiQjRwtVplTXWpv8fzOvT/pTnLqoEIcBi/YfBKMBiT8KqXbSuTRisT6tkkATo9GUT187NJArjLtlblkObRLIuB3Wwmk2ETadU3sQEHmOaVVFGLESxqoEWIaOhMJlNXEkyYXzmqWghEkXCfds+5Yf0uJhDLCy61EAt6jkm1+6P6g/rdj4zCmAeIFqRX6AXvvUQAXsRYZEudYIB7q9JqYTLslvfxmgGjzRGxIyMVtUKxaFZgLBXyCSMBHv7DP6InP/kJGr38LXT+rb8aeJXYREACEiDoZnXL1OLA5sCL4AeggE1cD/0VuvKGTI2XPgC8aAcpECb/4y6Pkv+BQe1X7v2CeOCFH9AH3n8N/dz7d9iVSpV0zZEpQYQ1RIlWjuTo2LcAWo+wfjTMJpNG9cftm37HYUy5CQ8mIYyUMEOMgo1zjARAW0L0AIa6R7+vUWnmKO18y4ht6IZdN+tiZmZBVKpl6srmaHRshMqlEh07McEp1NAe375tK/3DJ1+kO7/0KK0s1ejGHbvoXbtH6bytWx3NfV2nfLEoeru7mWNHCnY2m8V7uSNkAINahiFqlUosWQ6ZcQlTZWi2MghWqgqaODRPc9N16tYqtPHK7TTUU2cygGXcPEbCcfoMvLCxqTckwLOwIujQQ1M0dMGwvXWIN7TrsrEHMY35K53JMMH32HdP0sjezTTaW2Ki48e6/+FP048EePjEjP3tFybEAycOi9lqhTaN9Ivuq7bT1jfvokf+9DkaMS6m826E1BvS7DMw77Xn5+c0yN3kcj00MDBg5fInqbL/gMhuToul825pZAJIEoBxHyS4TE6eoKGhETbtnpycYGmgVFkyhjYAACAASURBVMrgzMZCIZgEAEaSPvxvwjqxRPo1N1jF7BDmaQHQHiRArQYQfk64SAAxPz/L8llYR1cqTvSinzEwp2hpBJKiyRMgAQkAiR/0f6TJY4wBZCJkQcAXoL9/wALBgPcKxiuIB2RKIJocJo6rPwzUNmSDVJaAm9gCya3rQuv50d3CfuVP0IqJLIKmKG42WE6nw6VvIOuC55pEJiWsh6XrRco89D195cb1IQFQ9kzGMBDs62SIkUgtTZD16KO0ePUt2KejHYCDWc6SRwj0RQDhCcDISFklhyRABt7a+LDEmaNV/5aBOmx+7DgZnLEAc/6uvjCNrq6ctMFhYHBVNklYZoFbEkj83Q16euox8bqP/VXtkl9471kFAP3aqtXscAnYIZgnKsMh1l4j7nNsR+pDSU0nlRCKUzaZncDZzN4AUuzX0E4ITKpWq/qxY8fE1NQUr5GQCbB3716saVYBjHHu28lj4gThSqmgyKh3d7l6enoyaPOVlRUN2UfYUyhTeukfxVtcv+/CsEb3PaQ3pJ5OpxG5z5kA7oA4qVyAd6kFo2+A/2q/jWcn5WoCx6fcnwaCvdgLYZ2l3hcK0MaaTILHbRPJnXjWYXJMnbh+xDVEd3c3Z1X4Pdcoz9gk5VuLgFf0Afwvy8H7HPSxKAmrJOVei2NlWyCYsyN7EcgBrQkJIJ2kV7mR+zUKJiJsLsNMjDrVmBjMaEQM7qh0n7j3/DEJYCAikVf5MzPxSADF8Pb39zeihjDpQnZFCOErn+I1Aw2bGH5MAsTtvfGPQ/uvV4pUGGC9ViSAtyWwEEGmDaL+sRDxRuWr42U0ArR/sSAyvf4BOC7M3CaCBMC4CjUylQtpzo4Ie5rtpN1GXJczAbzvJNwPC6ageb1UKiNfsPEicxv5RvVKLwGgjlceANLgiaM9JAmDdtSLxVLoizOMBJi891765nveQ12bLqR97/nLwCLGJgGkHFPKOGNSF1Vv7++xTIGdtY3IdWMjfCZpAHxUtVyFJI9aLIt0Kq3Flf9BWQBWYmDkK0vi777xZ2RqZfqTv3ol7djTxenJyNp3l7leN1lm5eBnT4rhS3fQ0KUrAM18+y2i9uPo9ydtM7RAKpXRq7WKxRJEth1JQuisPwFgJdhULGk52jme27Erh4wleuLTJ2jwso00ekmFo9TxrDUNPks2v5NVxsfR48fZSA3mwEi5YLInlaJ77jxJX/7kQ/T8xBJdvWk7/Yfr99HukT6ch6h6aJ7TxNSUuGDPHqAt0A5qe/WZzmR0eB3ENWh2t5XyDWAyIJUiizSakL4BeEpj+7bSpiGTavU6mbUawmNj6eUj8h4SRQBu8Zld0uiF/VM0etGgvWUQEbXr8+ExpWmcuYPPMz88Qfb2bfaOkXyseqxPKc/tuygS4I7HD2nfOfIiHZpfsitk0sbxIRq79WJ7w09sw2ZeLMwt0Nj4GB3+2ydo6tk+uvHNn+bodgybUqkokAUA7fvFxXkaHh4DIER2rUzF++4X3VS3c9dfTacqGjxDkAkAc16OdIRkDnT6IQeEyP5MJsdyPZDvmZ+fxfvckwlggTSwxk8/KqaePiUql11GmaEtOB7gkgbPgdHRcSZV/UgAAO7Dw0MMqgOkdfyiTIFMgI0bt7AED8Bg6SMVSQIojwHELiCTAW0AwAdzBnBCw2CZaZ5DAAZVqyUaHh61QFKcAV9tZE4KBO5jnkIZseeGzIy39+C1hPJBgQHEgmUpc2GijG6J7vvuFuVb3rVKz11dJyyCHaQvpi3ll9CJnmvUy5R76Nv68o1vXrd5QUUnQxJocvK4yOeLdPHpo7S0dZyKPeO0adNWNgV2NMwwRZ8xyI1T5zBt/DPng4xI6ZVKNRZ5G+e+a30MPCW6u3ON9TsI4mqVx4h7bRIoCeRkmugYs5b+2N9oxrf+o7bhimvsn//+t885g+B29mhx91Wt7K2DnnGrmQWdlBrxKxvaAvspSTQ0SUlLkBkgnH7PPfcAqKbt27dzZtThw4fZYP2KK64wz3Y0sdx/BWYkKJ3/qH2jah/phQB5Hl5TIuOhVCohI6JpDsS+Wcq94f2QCKhUe260JbIxVfaW394bHgxEVFfR/xLbw54z1PxX1SeMLFCgPzBC4JP4d5T8zVrPY0HX7+R4TFoHqaAAXGiV/HUnpbrWCyNOkhWTtK06dXynCRGxtLRUCitcq5kAQdHffvdarwfsvjcYNCxM406AYW3kJgEkEFhNOvm12kE8xsDW/Py8r4ROq9ePOi+JJwCIHuh0W5YFsxeYtHBEC+6BtDGkGadSqVUGwDJ9Z5UZaBioiYnRHSGA5+EFKb3/RtSwSh/zyp6428F93vLyctpjDIx0adQNjmiN0/B3JVPj/V4dFOcY1V44BwtTrzxK1POK87vSxJPlbKQ64vt8Pr9q4SsXyY1Qr7C2U/cPIjHV94i+8Hux4Py4i9U4dY06BmRVrVZLQe8xSP8f2v8rKytsXh0k74KXJeZEv4VhGAkQ50WagAQAUeCbORPVDmG/h2XkhL0/3JJA7usrID/onkEEgK7rlmHoSAn11YKEolChUAyN4AgjAU7v3093/9RPUWbDeXTFL3wisEmSkADqIjAxbuUZxPMDIKEbGsjv1abA1bqbBEAEKW944/jnmKapp4wU7X/+h+L2B79EN79mJ/3Bn11pl8sV3A+L/1UACeutk6YXjufo6Ncnad8HR+wajB5dZAGiGA0D8kc1VqtvpV2izgH476R1V8w4EkTwBQARUDsHJIFUGyIjCZ8H/nCaLvzlHurqFw0ypVar64aRgqYzm3eemJzkhLmtm7dw1BZLcZAgI2UgUpeBz8cfmKPP/el99ODhWbp+yy76i7e8mqZPn4Y0EA0PDdHI4CAbJLYbrKHpTlsCVGknmkXp5cO8GIQADI2nFnQ6deAYmXaKRvZuoi1DABMtJgNACgRJBeHdDGuMXHc3t+n0gkYvPHaaNl3UZ28asNYN6HOyZYSWAelMRMdnNJp94gRdeMPgj3X/owa1/P2rz50Q33juWe3w4iLpKU0MXLCNxq7eTN1XDZ5Zj5GggcEBe+b0DIzPafEbU3T0QZsufvVf0sDAMEfwnz49BR1/6u3ts5eWFiXQP87ZSzAGvlDM2LVnX6DK7t3iZHp8FQkAOaCuriwb/66sLBMkujD2QBhg2Ts66ngC0PwxTSxNUWGyTl1m2TavvlrMLuf5eETQl0p56urqhrEwGwMHZQIgEh8gPGzYoA1fr9cSkQD9/Ty+WSoIHgOpVJoBrZmZaRAKXAbUZ3Z2GiQqewKgLZzycTtBjqhBAngfF8YrCAGZ5ccSRU6WwGo1O5RDRmKK3toCVR/eT3TLmxGlh/NWjUc//XsHyDE0xCF0WsIGJED3Q/foSze+Zd3mBqc+Kf3FFw8xQDYyMkabFp+mY4eKNDk6TFu2bCVdTzVFCCbRrUbEO6bkGFH+IpNJaSrrJOawPGuHgQRAEA/ec/hAOgna4d51mp8kENZD+M8wdFEuV+uiskTpPx9jba33HTxY6d++PRHIudaN0Eo2uypT3H1VO/fw1h84TBLzXGn0CgYS2E1U1kLLzY1IcLgVg5j07kNl9DxkubSHH35Yu+222/h9gQ+kur75zW/SO97xDpAAa1a+qIqhnZTZst+xWONjjx0n6hnzDo7Fy2F5eVlAo19maNuzs7Mchc+BGabZkNVF9prMCJOkLpPjSi5WecIwmaCyPOV9FPjf5DuHOijSWdUHGT3AWpT0Mm6eTqe1OJge9qzSjxDvVN8gJGQ8IEhFBrKdU+Pc/UzlGAqVfIrqL+38HiSvhP4XFcAY975eea645yU9rlU5taT3aef4lw0JECbxIw0O3eAiJhAe5wp4xD+UjAMmYqklxm2ngMIwc484jdzT05PGROU1moxzrvsYLwkAPbj1IgEAUvb19WHyQ2quDRJAMaNJ69HK8Zj48ax7e3t50kYmAIB897Xky4hNVLF4xUStfsdzBaOMaEM/A2B0EkQ3+D2jsGhxr6a7e6OhNPO8QJd3M6L+7daY9x6zuLiY2riRN3NcfxAdCwsL0Ixvkn3xkhBuEFy+3M7kssrGiTpGaRQmSPeN9YgxEUqARg43p2hqUlcZNEpuRda7aTPk13Y4Liia3vsbCJlCoeAbaYPFqpsMcfelqAqqNgWQpbQSgwgJjC2YAI+MjKDuqzarOA/SVaVSCc8b4FigGbRc4PhK9oQx+eiruHeYS33clNq1ko8KS0+TCwTfhZlDCDYb+nJfwpySMmC+tWqDHUQAqOceRCBgjqrV6jCoD+0iYSTA7JNP0p233UapwS101b/7TOB1WiEBMHsYWnIiAH2UvXvDPrYNggrGwE2mwACULIQ/N0fEQR6I5+d6gPGuW/7nn773GXHg+IP06x+8lt7x3q2O/I+uWalUWqvXa77Rgiob4MnPTYmhS7bR0CUrBLUdCQ7h3jyfQiIoDkAfNebdv2Mcon6QC5akK6JOA4kGNgrW0xq09nkS5OyHs5sNgPbLZLKQbqC5w4KOf/MEXfC+QctNpNTrlgGC5vjkBNWqVUgh0rYtWzgDwIm0tdhMFJl31WqNxkZHuJlw3MHHj9Mnf/8AHZ0s0r+79lraZeepb2CABnp7ORoYwt1J2tx7LGcBwHw4wngt7j2UiTDeR5DxMXSd5vPwDThGK2aWhjcYtHnPIOUy5EgF1euO5BHkgmQmEmSAABRpuk4n5zQ6+vgp2nJJnz3WZ7dV17h14L5lWcIkQjlAVtBCXqNnHz5Nu/f1WX05e03IsCTlO1ePXSxX6c7nJ7TvvfCceHFpifp6umj0qt32plduJ2sLG4GvKjr2FkPDQwhKEaViiaa/foyev2eFbn3XVwnR+/l8niADNDAwxJI/tVqdlpeXBEBwRH4uLS0zQN5fPE2lRx4RvTv7aXHHqy2A75pGGkiDrq5uO512dMORVVAuV6jfXqLuyiJNH1qhXirZvWJZlK2cvaL1iKGdWcpvvorBcdy7WMyzBxGkTHI5R5YL5SgUVoQE7Dniv1BYYamb7u7uhicAwF/TrCPICxkIyASAqSuTvFjPoi74HnUDsIM/UV7srtAm+Xye5xccg/bDPRFbPjQ0SJBxLhYLkE8jIXQmA3K5HCcIgbWNo0HvvPdVloAuZYN0zhjwfvoWX6SZA0co/Zpb7GKxhIyCVWPSBXYziQ3QVkoNxQG1G7fEGhdzUxTRaVhV6nngG/rijW9dt/nBkQRK6c8885TYufN8SLaJfiqQ+aPv0aMbdtGuXbvJMLCllUL5nPFmaLVaPVYZg4yZ/ca9CvxpJZNrvecRAJTpdAoGwXxrRwaxtIpMUpJAznuQwX8BUgT7aqzB8ScPwtvfpWcO3Smu/a3fqd/w+//3OaUd3U4ka1xwv5MZxXEzF5R0h5LraCd4IKr/ueV//PbYmCPwWVxc1O677z7tDW94A/Z/UL2gp59+mk6fPk0333xzHQGFHVLsiCryqt+xpwzS20cbqmcdVT5lBgygXEo6Yz/aUH6A/C2uobz0VKCcV7pHFRDHqiAU/Am/KRl41KiDFyNQZYTuP+YdSJ/xesm2WX63BnMsmY2gsIsgiShgj8AWUB8cE9b/2hlLiR9YGyeoINk4hE4btwk9FQGimCMVAYO5VAZyIhO/bQIlLIiyk3WSmUmQKT+n5nV3HTs5/+K6a5YJEAZQShJAsYCsuY0XrHJSV4CpSsnxY+rCGiLOy0xJVSCwTenMtyoP5CYBoE/WaVA2rJNjQc+bRmdxD4MU/L3tQZdkYGHwA2TCObi/QOid6yOf4yqzMGmig0mcZQq8Rh3KPT4o2j3uAsJblzBpliT1lvXNejIBYCCL1MBAQDjpPYKOXysvjbCxq8aW0tTDM+vEJO+uY1SKaNyIlbB2ZjDQMEBMcfSC10AJ5Fa5XE4PDQ3BLDgwWo3BLEdaDJEPgenBYUB9BAmAckJ7MlLqJyoyZi1Jo7B+4DIOXvVIgrIBcKCf1E1YxHyQKTCuhQXd0tIyFn5+4sSNcoWRAIuHD9PtN99Meu8oXfMfvhDYvVohATCPJ5UFSuIHgHcEQB33YrxYKOJdYSYhrJX8z/zKtPj7ez5KmS6LPvKpV9H4Fuj6Q0veSbF3QAJDSCKgqa1UJHvxeI6OfP0k7fvgMANN6VSaiQc5nwhE63fSjFeRmKYUtkahoPVv+hsS8/yAvYbphEfyBzJCdWQPdGoST3gdjlg3z0Ssv3iPRrX8Edpx24am5wjfOkTHQzqiVq1Td3euiQCAYgRAkWqlSi8deYm2bNlCfb19zGQfO3GCcl3d9J07V+izf3s/7duwjT76tpu5pCC5K9Uqq3cgqj5J38H5csOnoU3xoBNWP/TwBhkA6ZFUCuOJCmWiyRcWaG6mTn06fAO20VCPhbmFswNYPYOfawr6+3RiRqOTT0zR5r39tKHXXreNAJ5r3bJ0gKmIjQaMd+B7J+2hS0btTQPQ4P7xx90CLy0W6RuHTmg/PPK8OJJfEZsG+uyR615hj92yxUpvygGHZjA4LOgA1zMtExJoYv7eU/SjTz9Db33fv0mQgklCnoqkhI4MRHKCPRxy0um+mmVS+b4HRMoqU/qaq6xqdoDvmytOU7YyS1PPLotsbZH6xAoV7BytULcY2J6m1IYd1kp62Lb1FADHRlyDGhZnyo5bQ84HWS3OcRJMYSNipbfvBq8huYOljYx+ZkBcyeGgWZyYlUbsCoOetRokWeEbgGuq6HyO1JTGq869lfmxFJ3hQ9EeuEcrEfcqEtTx+8VzSzE5Ic0taXjmcTpxqETZ668leA7gd6UD7yTYOp5LyHiybWQ52S1F/jtm8/wOA/gbeg3NqlP/g3frCze8LRbA3qnRizJCCggNNTAAQqZMvQceJGvnOGXPvwpZX9xvEYmLLSHqEjdiP5tNGzCWdrDuaFPTJFkGnap/K9cB4YQsh0wmpcYulUpl5vOb31+IeE7BTBlRtU3eN856Bv3CtLQX/qdIfeUdeveWbfb7n37ynJIEakcaJA5ugvZHlLwMoGr7/R12TwX8YYMGLzUE7a3VHsbdr9z7S79oZoVLYQzed999+sTEhAB+AX8trLNvuukm4BkosiLkWum2LZ8DPE3J1/hdREkdheFU2BcjuAv7TnewJPZPlUolPTY2FhrQ13LhXSeq9yDuj0x76bOgj4yM4N3OR+Kdh2wEtw+lX59S+2/U2b2XDgP618pDrxNt471GFPmxFvf0XhN4FBYI0qBZ77R0dDtzW5L6x50Hk1yzk8euOwmAaHnJ7jQi92WF+N8YqH4AVZLJOsiZPoIE8NWhRtmiOoufXwEaFiRAKyYzigRQ7dHJBx50LVekNR+ynvf2limI9VXHectWrVatYrEIyQlEWDQ05RTbr16e6ENIxQvCClolATppWHI2jYHXSkYrbOziN5mVA9Z3TdId5eIDWvK+i8xOkADePqzAKSygVlZWkMrJhtXIWvH2b5nC2GSyioioqJdeUH8Nq0/YHOiuQ5wFS9LU27jzWDsZBmEkQNz7u4/zywRQ5j+Y370+BN57hJEA+YkJ+ufrryctN0DXfuCfA4vXCgmAiyUlAmL5AfB1fUyBTYuQwaLrHIEf66Pkf+575jviaw/9C73pjbvp9/7ocrtUrkDluSkSHRd0DHj9o/mbsgEu3k5De1d7A0A0hsGuNiWBeL7XU1rdBMi1KopfpFIZlgVSjaBDO0kI4UcOAACD3r4fuRGrEds8yDItzeBopjRf6cAnTtDIdRvs0YtWR6xXKjWWPNQNnYDpSJDQKYEQLJ9j6AYVS0WaPHmS5c6AbQKaP2/HDgYJ99//PH3hI0do6lSJfv3Vr6bX79nMp5v1ul2qVIQhBPsQxK2WeyzGPSfpcVLaB+kxGjwDkB2Apz4xq9Psk5MEC4zxfdto46DZIEZAmByd1mj64EnaceUw5Ywyp68roiMp2ZG0zMhEgFyXAj6f/sFx29qxmfaMO0avP/4QPX5qkb71woT2wPEXxIxj7EsjN11gj/7EVkvLnSE4k7SVVbe0rlyXyD8zL+75wwfoHe9/mG0v3BHnAEfPZCRhv+MvYzU6/5RWffZFkbe7qV9bobyVo5LRT8PnZcSK0Utm/za7Ytoin19in4FcDpH7oHuihg8IOx2ZbC33BYCbkqQVwDel4WHjxkkAXUSXY44AKCrJBTYclgQFjHydOcJ0LESSavE7WQIWZyxgPGzMv0gnn5kn/brroHlvsT2LM4lx8jj+dIiIlklFlrdxywZJaZhA3XuQAAMP/qs+f8PbW34mSfqpOlbK0+gTE8eRwc6eLhcbszR/tErpG29EtgotLS3g+dLOnbssTPRxg9sgqVSt1ji7BO+5qP4GkgnjYj2D3lppMyeT29YcXy9H7AiBZ9I7o4lg9ZMEUvd0S04ZH91q6MUZ+umvf7265cYbzxmSNs4+IKgN40Y+d0rmQ2b5A2h2aCfHUJwzzjEf4e8Sk2map/B9pwy+/drC3Q5B+y/s2QBOg6CYnZ0FSSH6+vpgHs+ZlvgNS8iwDO5W+nKcc8KkuOM8O+yBsXZ372cxhqrVKgJLtO7ubpZfDPq4su0Zl/LL7go7VwbW4RkDsOfAE/jsYQ2GzGdkIvT19TU05EqlEoJfG158KDvuqdoe/0abVKtVAHxNL9uwvfda7ZfjPMMWjkEwMPCyNcFk4pYHWAAIpHZVWrz3kwHBwKLxDNd0vo3Cn+K2xVod184c71emyEwA6GJJEsAtV8LrLTXY/RZfSYChoEkrDABT2k3q3u71Xxg4LI0sfAcLJv8gp+uwB5qUBOgEYB+XBPAeF7djJiljFAmAe2KhiCyJQqGAlF+W+gjaWEttN4Rx8UQeNOhbJQHiAqtx2upskgBJfDfi1OXMYjc80kPpA67VAieKiV0LEkDJThUKhVqpVEr39/cjumAVAYA2WlxchJSQhqjNVCqF/1nfOuoFHFTuCBIAkTexTH+jSJm1Io2SzPXeftgpEiAsC8Ddn9ohAUqzs/SPl19OItNN133wjsAh1SoJoC4Y1x8gnhQQy0oLyLC552neBFdYiz8SxID8j2mbejaTtT//nb8Rz588QL/1W9fTG985zot0RP8HzOUcTe8nGaCyAUonc/TC7ado368N2hY1ewOgPRB57wbok8xj2CXoRkoDyIaNRMpIaX6a/g7oASNNRJQi7b+GYJZAZA4ZCpYFQqFl0ClJNZqORYR/Tw/SoQXVq0QP/Y8Z2vcbOcvINBswq5PgDeAnudW4qBBsruu8ayswFqWubBdBEerUqRkqV0u0bctW+vRHD9E/fnE/3bzzIvqD113Dp6P61XKZJRK8klJ+FcRkCuNdvM/XCzhSJsKZVMo2UikGKk/O63T6wHEyhU4bLt1MW0csOjKj0cKTE3TBjZuoJ9uQTEKmALLEGDlaK1IABAA0hZFRiXY7Mi3spYMn6MKbRiLHZssd6WVy4g+OzNCdzz6lPzc7TyUyadPYII3cepE1/LrNUch5rBqCBMhkM8KcrYg7PvgNevcHnmBTWkQKK9mZZpkUgah5RLwxIO29SW9+UtiabhezI2RpBmRuNGQJwhfANOsMVkM/v6enBybCsQFUzKOtRtojK8CJ3lflRcSzWyvf+Xe8iHFI0iAzMZ7OvgquwABCAlZSoN62TWO8NEmnn5ggccMNNqL8z5AAsR5x6EFom3RaR92bAH8A3A4mGfQesGj4/jv1uXUmAVAZgFpK397E/LQyQz2P/Bsd3HIJz+P9/QPU2ztgZ7MZvPwBpMYCTZIQQU6jYizoiAo/5+cpxxcg64ogtn39JZQkkN9zd8ag04e173xIS+3/mLbnne823/SZvzmrwJvq4GGSo+5BoORU0Vcc5SjG3gG+Q66UgdKwcdqpIDpl7isNy5lFdIIvTGRWoxCrxm4cj7R2ZwUvruAXVAqsSAL9GjANSKrBqHZmZoYlFnfu3Gnv3bsXJEDsIJt2y63OD8ukj9oD4nc8X7euPnwnkW4G8N8vK97xuamxh4v60y3B52QlwXdKg2wQZ03gI6VZsXZkLBFBodVqlWW3sJ6ExxtULbx7CwTo9ff3swS27LzYk6OzNPwkpYS0iawV9KcgrCJMyjYOYYL7Y/+Lfhu1/+7U8w26jsREz0r2ibtMccnEuO0h/VtBQtWVxFDcc1s5LkqJopVrduocOccDD+rYOyeSBGj1gYYNLm+DhJEAGMR+Rh/oDGrycOuD48WGh4iBr0APTFLoQHjZABACWOf3kkPUiYw+921gqTPP6S7uOrjlgCAFg8ks7KGj3J5LJO4jXnA/6JprTQJg8gbApDwBpqeneV72VggTuTvqP06FUXbVN/yY/1bBYJkaFgmsxinj2SYB1iIqIo7M0FoRAZg38KzDIj1afe5hz1MCxfVSqZSC7nVXV5cvAbC8vIyy2Yj6yOfzIKigIasNDAyA5AqdmIPIjaj6xGF+4xyjonCj9G7j9Hv3McpQuxVgrxMkgJcAQHsquQS50cHikjeq7ZAAtXyePn/hhST0FF33n+4ObKZ2SQBpXhr6DombBcCyGH6mwBWOsIk0G1XyP6cWTogvfPuvaWBAp4/+/Wuob9CRf1DyP0GN4Wgsm76AucoGOHTHlBDZ7bTlltXZAK1G3jvgE+SEqg3zWZj7ck6xj6a/NJ7iCK6IdzdnFYAogK9A0rHSzvHIAtB0A1qbfJnppwWd/NEx+8Jf3BALhEFmQNj9IRfF6wVEbwlBc3MLtLyyRFs2b2bN7sPPLtNHPnQvLc5X6TdvuZVetXOUL1epVFg3GbhZ0PVx1VQ2i90eVStnsi7aaY8k5yoTYUgEgQzAeml2WaOpA8epYGaoLDK09eJB2tBjUZ8jOdvkj2lCJxwSQvJ/KZHiZAogHDlBNoS73CDDNMNobGjnloR96JFp2nNln9WTXX+SKUmbrvWxv/Pth/VHZyZowyU7aNO128y+6xzfik5+MKbSmTR8QsQXsCAUVgAAIABJREFU3/kl+rlfexZEmF2plG01j/tppWuaLlIpTQvKClBlVAA85H5c3lIsu4M9gPw+RhR7+9kA3nZDRD+mMEgBeUFw/zZWBEByQ29nfkXovmCwKM4aBO0F8GlDZUrMPXqIzOtfhS9izXVx+giAfjwfPxDbeW7wpQk2ph++/w597oafcpUHEpMsy8rySBi9DpDZsJOJU6zIY8BZA0Cdnp6iubl57kPbjh+jwcu2UXHkQp65nP+dTP24UdNJPAFUIZMTB5HVW5MDMP/DJyKTUcAhQMgKe1g0k0pCpFI6siBWvcvckkDi1OMi/bnrdEp303+aORluNLUmNVp90bgkgF9x8N7H/gTrZOAgCMRjKURHppnHq3t932oAnvveQQoQYc21HtrgXnNQPxIA+y00yEsvvWQcPHiQyaXR0VEaHh6mkydPckbAZZddVg8ynV3LLhHWD8JMReWevqHsgfkXgHtPTw+izF0ScU7pAfTDqB3BnQDtFWAP8N6vftgru/0E4F8pBFQQAdVxxgAD/1Ftg+Nt204NDAw09ugIRkJwnsskGIFPHNQbti8NC6SMIrvQf0GcKX+BqHKv9e9oRDzfqGDEtS6H8sxolwDzk6SSskfAXdZ177XWbea+PuZWqajrVnhhyFpmybSkWBNUh7UmAWIZo4QMRHRqXxIgTLLE+4LCYHbrVYVFMEutc2xsmxabICPwYsSD8IJ9bhJgaWkJE1s1LH08CUES9OC8jHgQCNiKq3YSth0TO0DA7u5u1tqGMbBbn60Tg6eVCOqw+0oSIBUF2sYp+9kkAdqJwA6rW9zFGcYgrtPuZK/KItP4mPENnLCEYLmvTqabSY1Es1gsoh9jMexLAOTzeUT780IPkSruaJU4IHwQoRq1oI76HW0V5xjMbY52bmfBSxVB1Mp1O0ECCE3YaSezqMlEXHmKFAqFhj9HJAlQLhuO6vPqj1Wv0+d27mTO+frf/mbgEGqXBIgjC1Sr15EpFb0QgilwJo33X6O88h1GZJGJtguqCMv/pFL03UfuFHc/fjf9zNsupt/+8KV2uVSG5EMsGRg0JXT3/SLwAYCSQGtlxWMfm6ZdPzNs58YryE5o2ggkjbyHnA/eYdVqZdU84kgUsXj1qnqnnHIGSUA0PALigipx3h9JjgFpks12NaIZn7/jBFmZcfu81yaLxIzKDuBACkMnQzNonk3uu1kqCFFe+Hzqzw/TV+44QG/acxn9l1uu5O9kFBckhlZlhWBcptJpXh/UKhVMPtH9NknDJDjWbSIMDwBgHfkS0cyyRsVnj1KpblBdGJQVFeoZ66G+zcM02GMRe0q6ugyb2znEAGcLANVtZAokIAXYkDiXA+kiaqZNj39/ikYvHbXG+9fGBwCR9Xc886S+d+NW+4LhQeuSsT4ayJ6ZGxI05Zoe+p+/s19/av4kXfmXbzK1TGtSP3EK6CYB/undX6af+vl7SO8ajyQBnGs3ZQU0aYj73FtGQzKuDYCZN3jQ4XfkFcFPIhoS0fr+5E872QBBbSGB8BhAcesEAO7tllLBPZuNe/3nA0maaMP1ebHy8ONUu/FWVg2J9d6LePjI0OBsqnrQOAOgr3OGZ9ClmkkAlV2B41meSMrnOs8ZSRhxiI84fRZ9RQhbf+GF52nz5m12T0+32LD4PE09NU3i+uvhCyANNx3d7LiR+tJEOKofNxXx5SIJhEKbZp3X98ruAibbUv6oJUkg7bPX6KnTB8UbPvHJ2kXv+dmOkVNx+kDQMVFZ1GHX9ttny0weJgWkVB0HQWIdlc/n2/JDaDXiNs5ep502VFJEauz77bPl3hdNAR8RkclkIJHDOweYyt999930lre8BWAdAk7bKU5L53qfpQwG5f2R394Z+1eVgYEbKgKgv7+f6+YuBAIhAP5DhieVStXjAPdyHkLGI3yPeC04PT2NYLuW+hCkiXK5HK7VyAYoFAoc8a9MgvGM8IDC5vAorMvd1xwSUAeRwWMBGGHcubWlh9jCScAWvRJaLVym7VPQbgjeTpr5p26MeuDv3gDwtYiEb7uyL/MLrCUJkKpUKrEmwJBMgEApjLBo5aCXhCQDeDvnl13g7oCICMSkiAEvjS15wPt17nq9nh4cHOSJDZHC2OuGLVRRdpn+1PLCYS1JgCTEwTqRAL6gbzsLnk4tJM4mCRAVQd7q3BRHZkhFjmBMSL3AttIeMTYx8Uc53GMsKmNxVyqrXLc4EVdSW7LpO8WierNUpCm4mc/nDZg69fT0NBEA8iIwvIaPBcEoGHMHyuteXMQhAYKeRyf6YpxrYOHuyBh0FmBK4v/ibYNOkADwAQgyEfe2SxQJUC6XjYYnos8D++zOnWhAuvY3/pU0wx88E6TZYeB63HEZJAsU1xDY6buWluvKMairPhgL2KikjJTvmHXL/3zmmx8XE0tP0S+89gLa0z1uD14xTFtvYr3TjuxsHGA7SycfTInZp4/Tnp8bIiYYXNdnIiGeLBCbCTMZBUNPXVsF8kRcS/hJBsGbgMf7GdNi30dYqdYNvq8m7FTKaPndHtQ/OHOiK8dgIj6PfmyCtrx2gzlwfuukXlh2AJBKRM7jg0gr9+fQUwX6i9+7l6orFv3O626lq7aMcIRvqVwWhstsGpOpkU6zaQAIAL8swbjjoZPH1U3TyDEg5GH8bJsqdUGLBY1WTszSynSRypSmtF2nrrRJvRdup/5um/pyHObbKBKkkbA55mwBmTUQRQookDPb1cWFeOr7x21x3mbaNdZ5H4CvPXdC/OPjB7SZWoW2XnuhXXz+hFhZKdFSuUw9mkHDXVka6+mmS8a3MTmwd/zskQO/+939+sHZSbrqz3/SbFXrP25fAQmQSsNEOiVu/7mv0evf/BnKbdhrVyrVhsRVVLSzs68Auci61pwh5WQwNYTyOdLf8eRw4sNRPjcwLsvL2vRBsjxQpEqnDS1Kqz1u3dVxYTro6pgw8jTqfmgfJfPhPlaBKkGkLI41zZoxLMpUfuB+qr3qjTZIkzjSY35lwv0A7AOWj5ONEBUZP3z/V/WFG95qWoTnHJw54NQ/PKsgqg29v+N5HDnygtiyZTveNSIjTMr+21fpyJ7raKlUoUKhRJAD2rp1BzKwfUlv7zXl8wglPlaXM74kkE9/T1rtmMdzdyNn+HHWPY9LyzK1TCYNEI+vg1FYKBQgAdi0DoqSBMKWB2frj/yVZnz7t7Wxa26w3vPtbzS/IGOWtNOHxQ3g8rtv3P20CrbpRCBWO/umTreduh4We5Dmc2vKe/dNci/ldCPbRmS6jkBI9LtTp07R/v376fWvfz0A6FU69GtVbvd1+/r6MlKRwqWY7aQnSS0xleUBs2UdwLHaFwYRADi3UChA0hkKDXUFtsetD+RLu7u7dfjsoVDS0LflcVMqlTJRJsFBgXdKDQLPGkRBEB7Y3d2dAZOj1EUkUZKIKI3bPp047lwByVXgdRjOqtY8ap0k9zUcsI3zgmTAz3XN/k48x/W8hpieng4F79D5IX+RtFCyE8Ri+VolAVAuv+iKKEBMMnlwOQ+sOyYPpY3nPk6y15o7WjkpCYC2BHDWTgT1OpAAkdIIziJ9XTIBEpMAaF9lsudm4lUaP0Ki3Syuh61v9HfvuagzNvfq+6WlpfT4+DiO5408+iT06XK5XFMWTBBoFidKIOiYIFY/6Vj1Hu+NhAhYMDLTi8U1Jm28fLzjSZkIx0mJDJPpci3OWK4rIINDbbrlI+LHIaOxnE2BioaQf+fvsNDL5/Mg+qBV6EsAQLtweXnZHhgY4DQsPxC9ncVs1HwV53nGuUZcjcM493Mfc7ZIAETgdHVlOTxZ9p9VJuLe51IsltJhkSthJAD6y+f27CGzWKQbf/MuMrKOtqX7I9PvAQo0RZdxdLWmI4aPD2eg0I7YmwsiQ1udHhs7C0CSAD09PU1gJ8DKcqmMzYCJMjVk82wLBBHr4x85+Yz48v2fos3jOfrYF19Hgmq0dEyzTt93StSWUjRy7QZ741Wtk0mOSrXTFpZlQ5KDDnxigob3bbWH9+YhP5MIRD8j/1MBzMbztyNFtFp3W3kA+I1jLpemIWoQMgFC19Oa6W8ovOrZewH1TpMBIAEQ+QRgo7pM9OjHp+mK3+5ti3xVlQjNDlBuit4aC0F//SfP0x13Pk4/ffGV9KFX7WMiAPOloesmP5NUCigM1aHxm3RiWaPjEX2fRuQewCBZNwbx63XSdJ0Nk5s+QtBSwfl/5RlkC6SoLnTKiir1jOaof+swDXTbTdkCmAeYFGBQmGWEMM5Y35ZNKoQjD4PoQcgTwZR44eAxuuimDR15nqr8f//ES9odTz0hSsKmHbdeam9+9+5Vkc2l55dp5dCCWJ5YEqUXJpkcqFRq9O+vvMb++b07I9PzO/mY/p/vPqIfmJ2gqz7yk6bes3YZAKrMeIeA+MNzuPMXv0E3vfL3qf9/sfcm4HYU57XoXz3s6cyzBjQgIUYhEIMQGDGbGI94wAZPMXY8XJP42XHsm+TmOs6Lb3Kfc1+eHYckTuI4jmfjYGwmgw0CLAnEPAiEJASS0HDmec+7u9+3qqv26d2nx733kQTO/nx80Nnd1dXVVdVVa/3/WiuuhnxcZBIAALCqMmab1tozG8B+Abj4gqpekdf2PKZ4ypHIOa1ebwC/5xSufw/CQlejeQbMv0owiWJnGPiVDS33DrXMaOv9VLzs2poMjaj9zo7eVDnwX6nwRKRIU1EYaN297TZ1cuNbYdUuSACn78Jc7aJIC0W9F3kcAmGg2oJpdWZmik1PT1LnzhdJPyFFBxNLCOTAzMwEf1f09PSZXv4VXte0iQ9ughK5SmHtNFdnlB0la81Oo/D3Ywiv2lyGAuSuOIYB9T6MU77Wl680mCtD8aYuSaDcKCW+fgKfpH7vhReKbUub41MSfnf+R8QA3+YVgj6Fdo/i9dasLPR65aYbaSO/c6Xag5QQlQCm9JHEepHncdmkJkF2RUonmaapS98tzPuQBOrv78desRImMbkQ9xJlPyrJDieO5kcAYJxA5ULTtEjgv2inqs+DJIJtIpavy7l8TzKZhAFX9MnG0VjSJBhS1HIvgewEZOyjXPm+xPzvxCBwfexZEaSMd0JQMGWjEe0L8WzDyjxeQHLn2EabS6UHMb5wG3yRJIM5pTE45pYggrGROS6s7X4bv2fC3GTevctBZb+MaxdN86KnHGfjO6HlCODMVytP6B7xM/FQMUjdm/Ig2ZagaOUogBg6mh+ghzoFaZO7GfN6SIBGO5ubrW6mHFCciOGjQQL4LRSCIhe8gElnvxUTP99wO/8u/1v2Yfmc3MdIfdepqSl90aJF1TLAvk9OTsIjIVDSxqEP69kVgsaYs84RmNbYXS3s+WPsgHxzLm7cRIA7vTCoEmFjUZ6LMqW3R+yb8jkBmod4QXV2dlYXEvJQTHvFYtGcmppi0PzH+8qPuIuy6PKrc5T5Kux+o5QRJ8Mn7HrO7zHWJientHJlrssnErqRTtkAfdCnkUwAJwngd41kMok+U81IC7teEAmASIV/P2MtlScnaP0nvkeJ1p55l0XUfamM4BZWA55BtxfRprl8DqATaapmVQAuB+ERloUFcw0Yjns2LciQR/hYxIDxI8PFOZ8gqrtSqliqpiLTjWVzWUVVVCuhJwj4+S+338ruefHn9JHrz6dP/9Fp8+R/xnaqbPjhQcUyGfVtHDD71obiu8wGVm3UH/FI2ErlcnlerVQqhchZmt6fYLt/Okhr/1uHpWoG3MQibQ6k/A8MhCUBIFvHT+InSGII3yFcFGhRxZYHivTxjapnjJKJ2mjDSAW6DrJJgBY+Tx15SqGhJ16h0z7U3zTQWGYyxKobI3p2+zT93f+91dKKjP3p71xFp3S3QCKHkqkU0rI4ARCrzAU8mEtQKQrPPpG6EKhjvlBAXXlUH/6ugQxQVQDBVfmlarUYo2KZaHJWoen9QzQ7VqRiup30fJYyHRq1rRigjlaLGwwzAaahI4MMgLMpfkNCCOVBnmJ8RqU9jw1ZJ53TSm3p5mie3/zoLuX2F59jakqnldesN/vfvjzSWJL3OHrPQbbjxw8r5w4sp/9z9QVH5fn92f1PqE+OHKBzv/oWQ2s/OhJFmE85KKAn2C3vv5XefO13KNl9hoVXhow4D8sECAJOsZbykwywdbehJFU7fwK0BC7iFeAUFKVc77AJIwHsCHFkPs43QnZeU+qIO7TwoUvvq7Euzw0iZaHlnlEsltx6BytccZ2nmavffaM+iJJHWyLSNW77hD33rm23qVMb34JcEg524T68oheDvotbJ2eblcsl9ZVXXsJ0Rj093bSSjdPkjsN0ZNVqWrRoCamqjvcqB1mCvA2cdXASWkF1E8ch34W/0YNkrGQ56NdCic81F2FKtvsYODRk1PBIe6QEGghMsCPv620r5/gEqdTSAiLdXkLB0xia5tIEXF4jiPSqIT1ueZeafOkuduF//x+VjX/6xaa9i+u9V5wXNaLf6xpRQfko2eJR7iFIoz7K+c06Bv1BBNXxPYvbBwDtIuVNOHIpuiOIEyJSH3nkERWGwKtXr6YlS5bQ5s2b6fzzz7cGBgYqUUiVZt2HLKeewCwnAeA0AMZ+YWJiAjLPgTLXuDbeT9J7Dvtlvuap/fB2RiCfDKjFbxyCuVP8RB7rUUyCsTcvg300DNyDJvb11bEa1Ofd/hDNfk4LUZ5UPGmG3HUj9UO743xMtlgDCdUIXmQQFhEFy3gtkjONtOVCnlu3PrQTVPCKVMb3MzMzxSiaUH6Rx2EkgJ8pKjoIwLow84ig6OOgTuqeYF9vJECcF7ybBGhE582vo/tN0kGTd9hLsJGFkrOebjkgAOMgAaRBzUIN3nr1FKPUR8rteEXKom+IaJF5C158J0xhWD6fR5ZAKIAWxQfAubgQWnw8AwF/98rgiJJdgXOhK4h27OjosPO1HdIQYqFgTUxMQKaoBE11sZjgqYGSGxXHlQE21/vSbYRAkM8zijRUmP5hlL7hdQwiaCYmJ3VorMqPpqlmSyYTmupZLJbqDvd0GwL71A0ZV5Cs4v2lURLgu+ecS4WhQVrz/m9QumvpvEv2dPb4kABcWoUNjgyyjtYOSiVT4SSA0Oa0I4gJmQRmZENgPjiIAQRBlL2D3OTSLkbFgAkXInvY0OiQktSS1JZK0r/++i9prDROX/rLS+icDV1WqVwmmP96ZTINPqUpo9uHmJo2afHFi43O1d57YCkzMDuThbAspdMpE8NtdGQcJAV1d3eZhXxRgTzLrp8eJEospxOunCFdV8M21TyKl0s7WKblJeWDNajP3ymhJ9VS2dukVteTagWkQsCgsH0lbSAPjW0YJgAnLHi5gZP7k0x6yy9FHXcgAVpaWri55s6fHCClYzGtvMzBvEUtyOe4MOPgoOLRDF/7X7vo9p8/TTes30D/7bw10LkHABUbfGvwNgJPL0MGCBr8MtofHk/5PHipKukk0vurZBv+rakqQClCKCn/7bwKY4S30UyO0dSBUZoezFLB0MlobaFUfppau5PUsbKfSwglNLtH8Xxy7iug0NMPDtLAmX3UncnP+QqIrIE4bTFTKtPN23cp97z0AuvszNCya88xe65YEnlD7b5WZaZEu758v5qdyNIXLr7EuOzEvjjViXXslzY/qT42tJ82/D9vMZTOo0MAoIIgAfhaKsfYLR+/jW64aQfX6UcwR1QSIOhGg4BkG9AXKQOuQvxASKyvRGa2x3O1jWnDwHp3fcOIBX/w1i4J87stU8RJAv6qkan9mKtsk9VgENcvawvzqaYpSteW/2TZK26gXC5LiqJXhOY+QGOehFsLFHPiAe3EiqUStWRa8Dxjz0N2pgb3aPB8xJ1bf67OXniNUVH4+9WXBECT1PNcwgYQ+hayrrA2xfQFi670/bdQZdNbKWvpaPHqukdkKkeaC/z6nnyP21kvPMOJT2OS/AmL6J2TReJmvAL0B3HC/RKwQrNssmkuw9COHIY3A76vL2LYKUcFUgl9FV5HfB62SPSpWpLe7vM87mdem9lj0CYmlF23Mf3W61VtYLX1B7ufjKR84Hiu6LyRnklYX3B+L/ZUPMs5znk4VgC4GC+Be7dm7T9FhLCyEMFsce5dgPkIiuVt5sYH/PACBL8dOHBAe/7559mGDRvo8ccfp8svv5xLAr300kt05ZVXHhNz4LBAPnfb+BEAWMuCANA0DaC9b59Av8EPxq7wyvPs19i/Q4XBK5hOkgIYE1H7rpdJMLyrJiYmqibBUr4KLyYvmZkg0DluO8bpcwt57EIETMatb5CiBJ5FIpHgkvHucqNImtkEP6QT/dVc4tb3t/V4bm5hvwy930Vef+cptLqOH36eras3N0EIyRUsjHwjZ90vLT+t6oAId199a5kugt+YTPw0sGWal5+btt/kAIAZuiCSZDgWJICYTCFLhDxzAJSJfD4/D3SrJ/o3yiCUz++1SgJEjXgImxgECVA97GiRAHGeUdg9uL/3k42RLL8f2I1+mMlkuIZelEVdVB8A96JMGhJ7ZXBgsyM3lDgPdXVvTvByyuVyWICrXV1dMmWx2gzCr8MaGxvjBEAymeSLYyxu3KmF6EdIXQsjAYJA+qNFAuDFCaN1zIdRF1lR+g764uTUNKItqofDQ72ttSV0U7TQJICbDGyUBPjBhW+g7IF9dMr1X6Mlq9fPax4uA2IaAOwRUsx3eBwQZpalqbUkgMEjQG2pKsgE8R21Zcp3MZcY43qJ1XLsVzU/Q0TgcRNCXAM7aIhGO8oyLQNjAX23pm/D3JpZzIBmPvrEyPgI23foBbrruZ/Qmef109/+/SYAN5DEsZC5S8SRFn4dr1XCoUc0Gtk+xFJ9RVpyyWKz/QR+NKfUqjppjLGxsQls/Kmrq4ODRdUlh2VBhohUTWOsrLMnYBL8nj5qOaFoKQqZ9r3OMXQc9lHQZiorV0pVTSWnlI/zwfhFmtoYvsa8ov0BMqmqrkDS1f2Q+cShaSqa3DRswAIP0r5r1E1TjYpRo6PfDGmgcrmiQdoJl3r8/ztCJ7y1k7qWUxhREmUI82MaIQFk9PyT22boD//gdvrZ795AHapFuhpK5ESuX6MHQgYIUhCaYzwU8nluIhOkM86zAyyL7FHM9X+xkbXQXzE+keVSk7knuiq2NxMzCk2/MkjZyRKVM+2k5bKUblepfdUAdbYQvfzwfkqeupJOXmR7CUhfAWRS4JphvgJok31TOfrXx3eqD+zbTUsGumjFDecbrefNz1Kqt/0O/nCPsuOux9m1a860/vumtaHEftzr/PnmJ9VHh/bTeX/1ZkPrScY9vaHj8Swxb8w+PsF+80/P0bUf+808EiCq3IlXRYLO9Qf0/XXW7cwCb7kWzHM8BS0w+MIGX2UoNCeXVQVj31ebLozIsCP9vOrEUDaX4gFxERaN7gU+2xm5pHRs/QWrXPZ2yht8rHFZLeDGiAWx7wFGv3wm5u/UQiEPEo//JaHrpCia4c64COs4QSQNzu3Y+gs1e8HVRkVLRSABgk2Gw+ri9b0M6uBKN2ZFSSR0VtqylU44vYuOdJyK9YCJLAGRnY+5JdLYVbhEIDwM7OMBiAdF5dtyR95SSK56s1QqoQLQd8j01SwpvAmIYMmoKG0nx6HsT6lUik/Z6CLI+kH/rH0H+GewuLMltK8t1tT8BL3v3ntLSy64IGIbK9ykFdhDGHkS5f7cx2C/gbKjBkQ5z48SIIcxj+CfKPu8sPpj/4BjmrknCbum1/dOvMe9JxMZC05SjRcBIPLAgQP6oUOHaNOmTWzbtm20atUq4DH04IMPwhy4Ij3kxHjl0lRRx2I994FzMF7xfpH4Xlg5iKhvb2+HTE41SwavERAAiqJ4EgA2+ZvghlnCUyCUdIooNewp/+x3D14mwblczsS9y0xqPE8Axl5ByUHEVxBpEdamx/L740EyB3VA2/oB9X4YnFvlxK8dG5njjuWzOd6uzUZGRmBiW1OvMNM/AL9w+IY+LV4yiP5OJBLzNqMdHR1qNpsNjQYNYtuCZG6w4A1z58YkJRexXi8ZEdns+QJyp4TJRkKZTh21Y0gCVBlVaXDi7mBBJECU6OGwDnu8kgBhaVwLRQKUSiUT+vFSky6s/er9vlmajF7X9yMBwrIrhBYd18VFGWGR8VF8AFC/oIwgd/2di1P8t+zj8uUvNt7wFWA9PT1cisydAQAgZmxszIL5ERZzYjFV8fJgkFr0jZAA9fYB53l+c5XP8/WVKKinLl4kAMrpaG+rysEBfPcr288AN0pdQD4j68DvWLeBfCgJkC9oHHP2+ADw+/HlV9L07hdpzXu+SktP2YCI+rkjRQSkwhROBABIh6yIriewH+fRkUeGj9iZAKk075LAbSpGhUePox8CsFeYYqvaM+LfeZVTLBU5AIlANVxL1xMAI7G5ZpAjQh30hI6+Oxf1LAgJGFyrCtfcVxK6xm7d/FXacmAHfeqTG+nDHz2ZCsUiJRI6kE8TaHu5VOILBJBhwHqgnY5o6GKpDEAJ4wRVtfY9oNHo4yOs99wBWnpxlioGggU0K5FIUrlcpMmJaQbiobUlYyWS+JtNGuEYjugQU3E/B7YpNLP7CJ35sSU8XBpGCqViieu1C+NVlkymYPwHvIsDCvIh2DI/Rs3f8B0kgxB5jaOdj9YvAhXHKIrKUTXDnANP8DdVBXEwRz549xUgbZA8yvGvG80CQBk2CdBGuRGi5/5tiM64qSVKtkSUYcSPaYgEEPM0olI//75fUhdbRF++/BwLfQn+AGGVKJYrWlJvXDLJ7zocvCdS0plMdbGLKFogk/UYjaJbovNj3HIgGWSAqtqeAvjtXFNL6QmDaDbPaPKVIZodLdBUuo8qxQp1W5PU3p+hzhW91JY2BeVmk4fcTwC/7etUSQHU+ZnBSbp5+6Pq06MjtGZ5Py37yEYjffJ8n5Kwto/yfe7Fadr5d5vVjKnQV954uXFSN8ioxj7PDE1cXviBAAAgAElEQVTSVx/cqo4ZRTr/r95qaL1HLwNA1lxmAhz+0V62Z2uJrr7hVgEKol/Y5udBwHtYCwTJivgZzwZFlaM8YLMgRpHMIjzQ+fsF59nTYW308lwEt8Izv+2oai65wqsfBnb7kACY23kmQxi4L+ZSLvUStF/zaw+YAycf+Q11nnc6TWSWBJkDA3RQsrlsbaKOHdmL80LnIefzDCNV2rferuYuuMqoaGk++wVE+/OMPDsjopkfrBdsnX1kAhBZ6kDxCI0/uYu0K94EKUuanc3SzMwULV26HJH7ke/fSV4B9A6Jwo98f2GEmpQGcfdhkElouSh9zauFnZH9kATKZNJ2Ep9dJvTdY0oCzXlkKPd+TtGf+EfltOs/aLzpmzeHSmDK+skIZeGt1tS+ATwABqz1gPQiyJFLswT11jh7jrBeHyS/HHZus753kgDuva4feI05olKpaA899JC6fv16a3BwkCEodmJiAp4AtHHjRs7J4v+k1I2ImlcWigBCe8TZM2P9YhhGoqurq7oXxusB3oaIz3FLkmKMYl+FY4CpRcn4l88oCm4h1ARqfDfDnrHbJBh1g/FwIpHgEkZSocALAxSYgZ/X4DxpKL+6SNAbxEEul4s8D4TdW73fBxEf9ZYZ97ygOULUz5OojCIJVE8/iVv/34bj2dTUVD7ujcKQI51OQ1eVy2KABPCSP8FEYS86gxc/9ZIAGLxR0zyllIfXi82P+QbTbUew1L4M3XI55XI52d3dzReeMzMzWGGDWGl6ml/c5yQ2MBzl9GqnKBNy2DWPZxLAKQPivo8o0Q5h946XZy6XS8ITQH5eDySAn2xMEAngNtu2jctURIp4vgyj+gCE9WH3M5LRCZJ9FtkGOuYgvJwrlYoCjf+enh4uheImADBfQc5J13UsILibI8a/NCR2b04kG+2X2ibr1wzC7WgtyMP6vft7zPOzs1m1KMBifA9wJZVMVolhyNg0AvYH1SmZTFSET8W8tH93uzdKAvznNW+h8WefptXv/AotP2NTTQadlJSamZmh2dwsB/QBEib1JHV3dfMQxcHhIwQSIJ1O8/fDbHaWzWRnCHr8JrIATIs62zt5JNHU9JRnOVjhDw0PcpIAeQCIigeg3pJqoVwxx4F/HlmvqrSof1ENCQDSAuAAWIaZ6WHrx1v/nhVa8vQnf34WnXf2CoL8z+joOPX1dVuQc4FJ7tTklAI56L7ebgvnjo1P8XGD4Eto6uK/+fGKQjNHGO38jzF2wgdMSqQUXq9MJs3JkHyhyEErDdkA3Z00MT5JkAPq6uriSRC4TjaX5+126Kd5Sp/cS2suT4IosQaPDHOtdh4WqkCTvUQ9XbydTJj4OvsHZH64P4Cr02gaADREvNYmNARJ/2BtYprY58BgUAeRYDlJgaB+ibkHQeMAm5uTCWDwTICD2xWa2LWPVr2724proBxU30ZJALn5fOHJHP3RTXfRfZ/6MPK6ufNXkL9DsVx2SIIxWggyAFkA6VQKID1fp6Gfl0slKwpB4ddmejKplmUmrWliwcclhKSfkKZp3FPAz2wYE0K+xGhiltH03kHKzhhkZFopXZiiNk4K2IbD0leAmxcbBt3/0mH6t8cep73ZaWvFeafQqutPN/S+oxNBv+fmZ5X9jzzPPnbOBusjZ6+uG7j68gNPqXfv3UmnbFpnrf5k87MLor7DTMOEKTnb8idPsMUt59Apl/4lgA0A5VUSIEwuJ+TdpBaL3rIcfgTBnKnpfCkSbxAVdKOcHhEpb2eQYc4Czmnrqvsb4oaRAHP1tBMI8D+oQhaL4TI/zraxo/W5bJpnv/GTHQJoS8/uYCtXaTTYuz7AHJgxRSW1UJifgAgT8EQiEYsIsMkTf3mlti13qMWNVxglLRNCAgCsV5XmkwCcQEdmCJfXsZV5VEpuvpUOrzyFBnN24EF3dzf19vYDF/PN9nD3YdEHPX0pvPq7H4HjPlZILPlq/IPnxDFeZJFNRoHIqWtrXSUqkPjFZRITuu1RhHk4X+BJm859e5AkkPM+2OHHWOI7m1RKtdPnhl719UH0mycAeIlI6rrnU6+yvfTPo8yLQlmAZxIEHS984LCejEwuBZUnNcSb7fsW5Z5xjBPod4PGQRHhCAD70Y9+BKyIent7qaOjg4AJICNAAP/zpHGbJafkd2+SBEBbyj2unzw2IulbW1uB54nxYMHPE7hXDQEgyxR7YqOezA2AwmAW7MwiA8bJwAfn9R8BAmP/GGmwe5kEw+sDeJwMyAzCfIK+E75ynlkEaH8HKcL3n2Ey5FH7Y6PHoY2FZFzTsoXj1ikIzA/KComKz0U9Lm69fxuOl/PCgpIAWIDIARQ0MIJIAL9OVI++tR8Q5xcV7jfxuzvvQpAA0lhVMMiRJkKvjhuUCeA3CONIzRwNEsBvoIdM3DVa4O62acbkgc1+oVBI9Pf3VyOPYCQ7MzNzVDIB8MJZiFRSv7EVlF3hNYbQ99DH3ItJEAT4RNFzExJDkLqKlDYrshBqNAcxjjEPzczMIDUzAQIAcmZuAgC7pKmpKQw5M5PJYEPAQ4Uwj/lF1Eg2G20TFHVTDwkgSEhEkISO/2b053pffF7zRRjYXu+13Oc5fQHcRK/IBIGhV0m2YVi9CiGZAD9/13toePvDtOyaP6HuVRuq1UHkfUd7Bwfmh0eHqauji5IJ6P6X2dDwEPV091ImnabDQ4c5CZCCWS+RhcwAgP7pVIZHZpYrZZZMIOK+4llOb08vpVNpZBTAXJh6OnuAEoIw4GRCb3cvpZJpfl3Uo6erhx7ZuZn2HHmYFnWeQct7VtCqxWvol0/eQQ+/ch9dffXJdNP/tZoSukYdnZ1kGhVreGSM9fX11JAA2Hv39/VwEmBwZJT1dnchutI0KhWG49vaWqmttcWanpll+34+Sune1dbq36lQpVIm0yTIalkjI6NcDqizs8MCWDE6MoogQ+rp7rJgKj08PMa6uzhBQiN7THr5Z6N0xifaqaUjSUcGh+CpQL29PWhj7tUBOcgliwcst66/iHydByRgktYEQeDsR37Hy2NAKiDStuJBIPj1Y5kxgAjKcrmCqKaGswEqFVODkezz3ztArScup96zZ487EoBvihSF/uDd99KpXavo829Yiz5jqQpkpeZ/SuWKalGt0XVSb8w7wX0VgD54BySSSf6erpTLNZrv9cxFPFobG1mfABdkCjhJASmXJAkBEHQ1H5EtUCgRTcwqNLVvmHLjRSoyndKsRO1nLKdnRl6m7zz+KA2XCtaqi89kKz50KpWJZxBZio9vB96HzV4jTGweZDu+v0U5saWd/uHtVxm69FeI0JDfe26f8t2nHmftXS100k2bjNTqxjMKIlzW9xCDm21n6M7f+zU7f/2naGDtB6hYLPHodpkJEAYG+xUuDH7nZSXJ4/2iop2a4+6yo4KtcdokTPPfzj7gSxCeccBl0FzZBlGvJ0xaPT0C5jTja0kCjN/+/CE2/szLTL/8jb7mwHbGZkHx4Rg4EZ1Op6xiMao/gL8sE+63dcudaumCS42SziXaAnX/gwyio7ad13FoT6xbZ2dnaWpqgs3MTNPAwSFatEqnqSXnY//NpZO4TKEw3I16vaAsFncZYRH+8ni/Z+wsz09+CosFZFvUS6Y4y7UsE4GMVUkgBCugXLckkJCymvfucksgKf9yjqqPvsCu+ed/LZ/6vutig+Jyvx81qDHqM8ReTmRoV8J0/p1l4pwogKZf8E3U+rmPkzImGFBxo8zrvaY8zy1x5N7TSixKypUIbzi+j0TgGKQG4dkEon56epoHwLS2toKZg/6PnX7lkN1eyD2bzIJH8JuUCUV9Abg7wXuRBaB3dXVxXzx8kBWTy+UMZMI72xTPGuXhXtBfhdlrLOLKGRmOOkpjaPf7pJ5MFi+T4KmpKbQ5lzMS9fcE6YMwL78sApcPAkiCRrtg088/1ga6InCUYypeYx3vRS9/iDAlD1mW28uj6Q34Oi5Q4u4NkwBoo5GRkaoJh2NC5Wk0eMASiAZj7OwMctJxG5HKSCqUlU6nNZiMOp+FHYWoItqFa5HhuyiLUj+w3y9lxR1VLOvgJi0kCYB6AQDGhANNbHvRXJ0YQs12nPeIFwRAUkzciFhGm/A8XyzD7fEky+a/xY+niZHMBJDayByBVRTo2iJDYJ5vw/FmDIy2QD9ytiX+Gy8i6LF7jdOwLId6QFn3dY4lCRAmzdPI3OWnyeY3MfvJB6EObiIgqg8AxhLuUfp6hKWmRrhf+ADonZ2dIGjmEQA4H+mPWOTIyIEoplVSKzJMH7Oe/hbnGbsXlM1M1Q1r22NJAqBu2OQmEjp/D+C+YTaEqVKmrGKekwRNGAmQz+U1RKd7fUAG3fXBD9GhzffTijd9kfpPubTmsJbWFh5lPzE1QUsGliCShkfjj06MsoSaoM7OznkkAIyCU4kUAHVONmmKZjGVIcOIJqcmafHA4vnldHXS4NAgtSJqGLJCkIqplNj45Dgt7luMSHWCks3YxBih7Fu3fo1Wrc/Q/pdG6PDINI1MZWl1Xy998X9tpLVnd9PQ0DAnATq7Oi3IjoSRAGPjk2xgoA+kBZf+GhkZR2QddXd1WUcGh5mVzdCBnxSss27qMBMtQEu5VDUbHR2XJAA3Bh4bnbBJgJ4ea3Zmhk1Oz3BQH4aOkPt57vt7ydSX05nvUWnwyBC1d7Qiq4ArB5VKRTY+PsWWLl1iGZUyjIFrFpkqdIdcUj74t58PAI63/Rvmp8Abhh24FDYOZPmqImQyRFmYR0qlCh5v3RE5XH6GqWoylaJH/2aQTn1/P+ldeRPgb5R6RTmmGZkAYjzSll+N09/+xYP0q09+iLK5HGmK4nnvtVkA/OymZwJUYAbc0lL1zsjncg1lAKCWXLYC2isRd35Os2HuH2FZBG8CFdk2PmbDuE6pYvsK/OOvt9D9YwfopDevoxM/dHr1cSKpBQQTfrzIgCA99yh9wu8Yq2LSc3/zqJrbfZA+e9HF5u+ctChwBwzpoq8+tFUdqRRozTs3mP1vXnZc7JhBAgC4+ckN/0lve9f3Kd23dh4JgDYIAq+920hKtfgDzn6AfsAziyy7EufZRiEBogPnYVcObBfP+4M5cJqKSvqRe1jhivd6GrmKZ6Rhrgn6JPT5srVBxwcB4S1b7lLLGzYZpQQkuKSBrXfW+0KQN/Y8pHAD5D17djFE/Le3d9JimqSZx54l5cq3IHgFR8no+Vhjzk+ax6u94swzYW0hjIY9sxDsLIH6TIJtrwNIn0CaBWoGKW7yjg84rVwu5yEJlIiUyaM++jVFu++PlcUXXWJef/ftoRLIXm3YLIlar7KxP5GBV1Gwkjia4kLKxzOiO2w28PteYi9N3P9FqopzHyX2Dxxfkaa1An/hEez4HsFpwIMEwK68+OKLbOfOnZwAQEYuPOeuuuoq4F5V7025l/XzGYhU0ZCD/DwBhBxudc1YLpcRWKIkk0lOAkgZIEVRuIyOvIyXZI5zrxW1zsAQnMF/QhJL85LPiWtu62USjOcEk2Ds6YM06sP06x37ae6DgHYE9ths0i5qO0Y97lgb6IZlvPjhIgITDpV7Rzss5LwZtZ1fa8fZWerYBqlUJQHwMKLeSLFYhOY3omu5J4AXCSA2SmBF+UQiJ/Ua9E1cUGqdel0/aI8lv7MlArgJMBhX34WOH/Pql23gZoZl/dygZ6lUSvb09HDkaHZ2Flg9wHvuaCVuncsYxGHiveoq9MtlE4rUXC6RUPM3aSjpnMDx4rH1O7m3TWB0cRRHdLQZCsLmExNNOp3moAukodLpdKghaNS+huNQn2rqisMfEhOMlxkyzsHLxsm8yz4m+wwAVj8CAecLsyL5AKXxX82/DcNg09PTSl9fH78dlF0oFMzZ2dkFzwSIAxDHaWs5btG27nQ/P2IliAQQ5WGRARC+jJcpJIK8DHrEYEFapob5BaRhE8B/Lk2DDAAsyJzGR/KZ4TfSBhGx6vZycJtWObIHeF/A5gcLLtzPAmQCBGazOJ+rc76Ims4bt1/4He8kDSsVg88DxVIJS+OmAZRBdcXzTadTPHVZRsBgbKOvucd4OAlQ0BRXkK68NlDcX338k7Tvrjto+Rs/R6s3XFsjBwTcOZ/L09TsFC3qW1QF7ycmJ/j83N3VXSUBAN6jXET+I4IfwD2kgCAJ1NPZwzMBpmZQDkgAW9qnWk539zwSoFIps7HJMVrcb5MGThLgG3f+KX32CxfQ1dcuAcAFzXH7HSneT5D/aRoJcGSItbSk6fC9UxalltNJ1xS5sTA+0hi4s7NjHgkwMz3NZmZztHhxPzboMHJUho9M0P7vmXTK9QOU1w9zEiCdSnGNjFKpxEmAxYv7LCTsmCYyrmtDcWz5H1sA29l//AB/XdPVcqWMPls93gmMh+j6cx8UnIvocC8pokIB6yZvMDxsLFYqhppKptjwswk69OBBOuv3exHRflySAOKdTTe++Xa6csU6unH9Kg/jRfuOy5WKCm9P2eTNzgJAQDfmfLxP+LxUKITKE4U9C35/uq5WRABKlOPdx3DQwDC47n+N2TD8BOwAjarZ8De27aAf7HiSNv3xW6htXa/n5UAGgIAE+CDJANu0WGUVl1xWPfX1O+fwT/cqz/58O1vV2kfvXHuK+Z7Tl89bfx8v0j9e92CZlqplGfvPT99ON9z0nK80iAicEQawkNjhgTeckER0vFu2AHOBWGvHAl5RkF9Udb0ZCWHPGyRAkFxQ1CjvsOvI74MA4yBz4OTWe1lm4waaULt4o7slV7FPyOVz3gy+uDi+1GMQAUEkQGbLXaq54WKjkGjnb1PMMX7St3FA8qjtKI9LJnVt166dtGjRUgta9/DgUe/7GSUuupgmWCtB8lu2lW0rEk1iA+VHqzdMdPHus5D1Frrmi1KmP1EQTq4FtZ98niCWNE1RkslEVRKoUChyXldmANnvMVURW+Z549iWBKrwYD82O0iJb6zksnaf2L272DIwUMe4T/Lo+yggfdw+guPxXhEyrNi3hwYkxNEUl5Hhbo+meurpPEf4ZPFgsDCPuUavhfOdkcsA6fE3zOMSP3FeQ2aBY+xjn7h9+3Z1aGiIbdq0icsCYdl599130/r1683+/n7gL3ivV/eJQTr1jd5LVKUM7Iv7+vqqWQDCD29eUK8XIC8AfN9AzKj34OfLKYgoX61+r/K9TILhDZBMJjkmFZR9EQQmQ0lAyr0CF2kGLhG1fRo9TmQD1GUS3ui1cX6QJJAfCeCHvXrVRyiaQAI3UqBWM+7ptV4G5rnnnntO3bt3L6s7EyCVSiGdjgM+fiTA0Wwo2WkwIfu9LPw6o0xJchMOQgNtnsyHW2KnWCwme3t7m+oJsJCpYmHPRdxfKGmBNjdNkxsvO02im00C+NU3KLpaGg3JVDhZhmC7OSgXxOLyVAmRRiv6hcyHrlYHm/disYiXqNNs8GiRAKo0Ggp7nnG/95LUQRn1kgA4V6alYpPkJwOEiSkI/MeY8GLfba1Z+4M2cZISeEb5fD7R0dEB35LqYgfHyvGezWZNRF57+ZrgOCyAZJSEuExNX5DXbDYJECdSxDlfyBQ554bUKX2Ee3COA+fY8BonXt/btrV2OSBB8vm8mcvlMWxib37i9k+v452yQFL+Catu9zMpFksO/fH5JRXyRZUptfIk8iiAag989nO055af0LLLb6LVF11HlXKF6+vjo2s6wZQXmQCIyAegj3NGxkd4tD/kgqQckPQEEM1oY0gW4VzerpB9QSS/ZzkdHZFJAE1R6Mu3fpYefuQjpOkWrx+0ykX6GPwE2JEjw6y1NUPt7e08E2BoGHJA3Qh/t6A1PT4+gY1wVQ7ILxMA2v7DwyNM11RKml3ms98cZ2ff1GUlO9CeDF4DPBOgq6vDRM8ZGx2vygFlc3k2OTkFEgAKOhbqNTIyzqaf76Dc3lHqf4tKbW0tyASYRwJgRQ7JnnmyQD7yP2hfAEYyRXuufxNTVV2pVMpGsVTROCLo+ngRATAdxgvFy2/AeTq8B8plkCLRQRh5fqVsaGq5hZ755jCtfudial+ZB/FhBGntxxlXGD9GxfSxxI5Tkn0s5oU7fjxEP/yHR+m2j11PHtH3gaCZChA1xEsqrFZckkdRuBcAfzdUKpGNisPKjgJkBZWRSCbVkktLGfXFwJCkAOaObz+1l/5jx5P0hs9fQ53n9dtta0+9nh8nGcCjXBlVAcCwe6r3e/1Vk/Z/61n14OFDVCxm6Q0rTqL3nnGS8dTQuC390ymkf046ttI/7vvjoIyiKrOPjLEt33qB3vHRh/gh2ewsqWqYJJUdfKMotv4+Vou29j4yiXhUeKAJrn9b+0vQhBnV1vv8mk0CCHDUFwwOyjwIMgdmTzxNJ5zaRkNdp3uaA4OsmJmdbTIJ4B8Jntlyt2qef6FRSHbyYYl1lxdYiC8bnS+Cnm0ymdBGRoYg40HLli3nUe2lh7fTslNbaKjrDMjcWJqm83c51rx2H432scksr8h7u4+LdSSXh5IZ6mElR/HYwPsZhIIXYdGISbBTaguS51hnybiycrmC4AJTUZzBK/4ZHm5JIPrR29TkK79iF/2PP69c8MU/DAXZ3e0UFjUb1q5Rv0c/jRKQKFQIIsu2IugG/V8GK0p1AkkMiN+R+57zfjB+UG4UCdmo7eB1nCRKBOnAZXz8ynPuz/Dfd9xxh7Z+/XpauXIlX/9gPNxzzz34N3wzESDJLr74YrOtra3qEVBPhniU++MG6dksX+jzoACxL5P/LUlBiV3J/SGCGLEfdkoBBWnLY8OHAL8w/4iwOgObw7N1E2BCfcBTTsarTLF2wn6fYzzog1DnMAyDSwIF6dAHyQW5PQ/D7ud4+j7OOF6IegdhmUHBrHEw0DjHLsQ9vtbKFPOpgjnpdUMCyIcQpIEq/AnmMWJ+MieCBNDdpIKbZX29kQC4b68oWq+OfjQ8AfwGWBgJUCgUwAwuGCiJTWS5XE5IAgj1tMHQHIxkYy8C40wkiDxAqpuX1lqccvwWQl5abX4kgACdQ0kjXAuTvjDo5Zkp+BHR9FiYVoJMxMHUIyrDPR7RVyULDJIAL2yZ6YFIByz0M5mMJwGAZ5XNZjkBIPQtzSgLZFe7MSxiZB2cWStYlMhNIL6X3zklz9xZLl7fyetJ4sKZPYX/FumJzgVrDVHhQXBWA6Sd37kzZnDdKN8XCkWf+PlGe2O882ESjDP8Fm2hJEChyBU6fMYFbfvTP6Pnv/NtWrrp47Tmkg9wEgBR/OKaiLyl4bFhamtp49r9AN1Hx0dpoHcAJBoNDg/yv8PgFc8dWqItmRYQCFbFrLDJ6UnSVZ3a2ztoaGTQLied5nIfvJy+AYJnAMpxygF5ZQKMT4zT3sEXaPPOH9EdD17HzYIRtTo1NUUtmQxAfgL4PjM7SwP9vRwoQIDl0NAYS6US1NbWykkBgP5IbZaeAL4kQGeHlc3l2PjkFPV2d1mv3j1GJVrCVlyVpbb2dmtsbJQhaLazsx3XYqOjY9zUuLu7qypDBG+BTDplFYolNjYxTov7B+iFfx8ldXkrrXwD8yUBoMGPJb/h0qq2JfBgCM4j/Gs+XsSBlBHK5QuegLjT4Bcl4z7gFRAleg+ZBhiUPHPBqEC2iUcRhvVwKQW06wcj1HLCClp9tUGlIqIWjUDD3bBynd/7kR5xyqg5FnJuuk7vvfw/6YNnXUhvO3kx0O0qIM0BTQQR+Gyy8U6Aq6mJKLw6yQCYAUNmS6ZJQipEZXNRsfXeG2d8FIUb29VTBjebRmZmiJTQt5/eq3zr6cfY+Z++klrP6eK3AR8QZBxh7GKu8fuEyQTVU++gc7SCQsZdg6qWT1nPv/Ao239wlNIJnU4+jqR/3PWHKbCe0Nmr393F9m436Y3X/xRyYNwkVFW12FFltqQAj4gmKNJFGdvuOgVF+9v7DgTeiBxXLgMq2OPIDxSkPVOQXGsT0HaidrHIDVc956K4mQBhgLc9fLzHjx8hAfmWJbn9bOj5IdI3XeppDoxxlc/n5jQsfNokjiRQUCZAassvVXbeBUY+1VW9kg24oG3tpqwVqbOfV9AaN/JjdBxo+w2U2b59e2nVqjWIJmC92Vdp5KlXKHnFG6lcLhGi3I8cOcRWrlyNNXecvs37tG3Iy7uKAP/JKpfx/qpHCDtYOglXkUCy3xxrP5f4JsH2+MJ6AHijgUwAyO3yO8OdeBGAQZk5UCyVUlnKzluYftuHVH3Jydbv73ysrmz4oynjGaWvxQCpoe+uuoNupEoD2p2/90wT8sNx+l+1mnEB4Sj35z4G10CdgwK65DlOABP/vWPHDhXr+bVr1zLsKffs2UN79+7lkkAgApYvX2719vbyPbvcK8psgoiqgpFvCXMwiAlE9uNtgd8gJfAbCgZYr0JGTEgWVQFzaOgzxmqkgMIy/YUcUkMEjZfcEG62HpyjUCgkEZjpIDasbDbLPQ6CsuSFDDIUEDyxm+NtbEbuDHYGBDf6dvYz9L2jkV0TpO8f5Fnq8ODg0u9Bkf7oJ6JP17Umj9OWr5djEbyCeet1RwIEPSC/zhg00bS2tia9JIYQfShfZm4SwDRN6I+Fbu6D6nqsmS0xsSPFPPCFfSxJgKA0I7/sjmYOYNy7YRi6lIJC2SAB8AMSwAnmyut6RWTbC1AbePT73nk+jsXkKSwiavqZX8R32PUd7cJfnijbHXURRAII3fVIizvhTcFNg4XxNRZFoZO30OKDrFCN5qb75Yy2QV3Hx8c5gArNQ3e74GUIYBU+AIIA4MeE9Xev/iPSIqF1WL1/N5juWuTNyypptF8eS128UrmsWqY3cN7ofcU9nynMSui2P4AwN+NGVrKcMBKgWCypRKYvCfD4X/01PXXz39OSi36XTr78xhoSAMAcQLpiqUiz2VkOugOwy6RaqK21zULEGeQKpmenOYgHE19sGorlIkE+HoB4Qk9QZ0cXTAwtHDszO8PLwfHpVMYuRyFuNuwmAeKD9YYAACAASURBVEAg9Pf28wW/pmtsdGyU7nv6drIyL9Hf/+AqWzecLGtiYooVSyWewaApGrW12xH2wM8xBvL5gjI1NUOmZZCm6gQ8Fv23t6ebGwO7SYCx0QlF1VQO7iOQeWpySsnli1SaUejwTxQ6+cYM9S5NWaVymcbHJjlI09/fQxPjk4IE6ORgeDabV2ZnslQxK6QylVpa09TW1k7T+zV68ceH6dTfa6WWjgSPbIIc0OTkDBsY6MH98uct5HzmzUGYD5DnP58gABg1F7HLCQDGCBJCxVJZ84PnU6mEoam1uv9h/VTTdMUyjWodpDcBkDgu0xdACCC4bvCRFmVqz0Fa/8kTOJGTzebwXOommpsO+ns0ABaZ3/vmAXrgRzvo+x9+F0+rVxWlSj56vb8kACQJAi6No+tKXDIAxImiqoo0Ay6VSiATEBEX+p4Je5bIUkB9/CTtgs7HuRhLfuSHPPd7z7yi/MOT29mFn7rSaL/IlhtE0AFZc5kC2MDrus7nHPen+xmFxs8y+RgP8gwIu9e43xu3D6lqRSH1LX2GkYh79tE9XpoCb/7CdnZC2/l08qV/waOmy+VyQ/0EQDZWcmJNE2sfIPTQPY13pcSQvU5E9gFH8QGpIxNBSEvZ5r22yhSfVvn1bYkp28HZVgadUywLMiLG8XFJgFrgfG5ZK9ZgfH2J+W8OWJ577jb4S1y33dkbYA7cbmYZbX+Ila94p6d+OwD4crnEZbaCPnFIgCD9+tSWe1R23nlGPtVTc7kgEgSEtK4rCoJe6wPQvVegqZSu7N79IhsYWMIDDBSjSJnf/JyePxHmwAnq61tkjY+Psq6uXuFXPk+xzrfJQAIAQETkO4Jr6wf/5y4RpU8FETCNmAQ7JYHApcJ/CGszjBSsb8A7z5cEspk3jDdbb13lmT/oq0ICiY8z/W/7NaU4TTc88EBp0fr1sd81CwUK1zuzRpWswaDG/iwsUh/HYI6rB3ysRx4m6n2jY0sfxih7UZTrxI24aZRhaPfeey8nAjo6Omj16tW0YsUKamtrk/M5N2d27gUXytgU4B72wFHu3xGYRmNjY/A6qCGwoshD43rcgbcBiUSvPWw9JIDbINgtcRREbAXhbiKIGLhOrHd6lGew0MdITwtJcNRr7FxPPYNIJL9Aazm+bIKbJ86EYkSvZZKmnnZt9BwZKHlUSYBCsQTNO7WttaUulrzRm/abUIJShKKwZa9HEgBtjXtHdHaQz8JvOwlgmqbe3d1d3ekUCgVEqluZTKa6AHS/M5z/lpJDzr7td/ycrmftO0geL0135L8dmqlIVa66sGPXCAABqa+4rjOqXNTDc0HnJ0+DiRoyPoJ65xGSYZqTQal3fuNcLtSy2WwgCQByaHp6GveMBRjf+DpJAEEAmBMTEwwyQUgTxDFRoj+8t2AMWpvzomAana/inP9fJACRUxII/V1qTeJ5Y3OCfhlGAqDNi8WC5+IZoOazX/86bf/qV2nlJTfSios/zAF6kQZvSyMpKgfsQQIbpsEUIPbEuFkvIi8FDgNwjgFzhvQNwGaDB0kzUpgNkmKZqWBnygiZBtVypMSQaZn4G7BtPn4hsyP/hjpJ74uv/eyP6E3XrqKP/sHJXC4APg2KqgKE5H4+tn8u/pOn/PN7YIx7XDB47Yo68q6I83jd+N9VyzQrFj8W4CQ/j+FLC1HS0NzFca/8KkVWfj+ddO1iMAxcPhfeB6qm86hbO2LSvr7tIGwxmxDhwJZlVAym6Qm2+6eHiJIraNU1BRAZuHleDvx85aYtSIfbS+8f9yQj/6UmAAgAOe48jXIZo5ZMqprFFDZGgWnBKBgEhJfpMG9XRWGaqitof+i3OzcZiFaeOaQrL/1oktb9Xj+1LraBChPaPQ2YAjfLBDjo/tGXKkWd3nzpD2jLJz8E4oanpfNxoqqQ+/E0cOJSTa7v4pIByAKADJCiqgxDrBlmwPJewyKd/dpE6sqHgQw/2XGA/e2jW5ULf+8Ko/PSAd8mRt8AOIr5BuShjGjFCclvD1OJGdRx7lKaPNMmA8qlMicovQyEw/pxnO8XP5pQxvcdYeyNfUahKzYOFudSDR0rTYFv/+i9tOHcm2jgjBswtizDqNUFr+8i0ElXFUTtx8kYCQLkxYY4LNBCkAI2OYBpGS8REwSkgTys+fhFNBKAGxzzZZQTzJf/trXmAe7bvjzgyMS1+HJUEBI8Eh7/BlHiAxj5mgNDwz3zmzuY8obLadJMwDemhgQV7w+lWCoGSgJFJwH8pZn4GNtyj6qed56Rm0cCcCmboOfEo+ttj7ZasqO+vsaJGvhHgRyhqalxbgi8fN9e0k9fRkb/qaRpCUtVFVYuc1vc2CAWn68NEAeRALBqH/Trc049fb97to/xzzawTYLjk7Egw+zlDcZEhUvZgkTDB7LS2L/VZgJJzwO7H9tJXDaJ4s5YUO6+SdGf/pZyxgdvNK6++WvcpyrOJ44hZpxyGzk2yt7CT0LW67pSGhZEQBC24HWu0DdvOhAbNcvAXh8jvgBkns69CtEnEJiWSCT0PXv2KAMDA6y/35bus0klPhXgReiZ6R4UzFjvcxOeiJxTFkF31YxIWWdZtpMEQFCc2xQYuJn0RQiqD4gAKdlUD1DuhbXVQwJUKhUV+3EE/6G+eD6Tk5OmqqocNwiSoAmS4I1KiMl5wUtNod7n2YzzRGaIJU2Nw9ahzbgmygjT9/ebX0RmBrxew9Y8fE2CPl8vhtOse30tlYMxsn///voyAQD8osHDPAFgwojoJR7B5Ph0tLcVjkVj+TGaQUxVlAn69UoCYGCFyQK5SYCRkRFEVh8VkieIoPGTfmpmv8O9w2G7q6urKh0BPb1isVijqdfMawaVFWBwjQmymvoVNrn6TdpBJADetU4wTk7IfhtgP9Y2DGCRGoRYZMCRV2ge8rA3GzzlGoA8zbG9vd2TAEA0xtjYmIIMABAALS0tyPYxwl4gcQ3Ej9Zzx3WiLNQXqj7HUyaAlAOS/QibKnxkhFIjJADab8c3v0nbv/IVWrLhOjrxsk9UCQBn23JDTqZK0JtjIQjM5ItDAcuIxRE3AxbuCnYRnBMQIWdzy/aqZwDKcZYhkRah7cCLwPs2lUoRovO/8K0b6Z+/9WY6dV0HT3XXdY1LUs35qwuAxuYdZFWqqbR+fUYCOw5QyK41qm/LZfNTS7OMnr15Sjnto51GptcmOuyPwkkI23Zl/nl2U3BOgQD1a2aSnvi7YTrpugHKLM5amm4Td6IeEtTgGVJeaaO4ZQDt5QoHs2o+0PTHH5wEAP4tswGcEkDyxAj6/gxSQbzcSjk07BIkBbwINIdvAEBesCEvfmuMes9dTssuRISvSfl8zgJOLupS1fSIM76PFgmQSafponO+Q/f97gcsxeKZAPy56cmkWvbJMgx6B2A8CymeQJmgimFwvWd8KuVyw9HdzrYNe0d5PQfE0CromyGRcj/b+Sr7620PKRd+5HKz+6olkcA69BPLtBSeSZRIUOfhJE3/5lVqv/QEGt92gBIFlbrOO4EmTxdkQLnMwYmFJAP6nk0ohedGGF3eY8wsqTthJU6Xjn2saZga5KJ+csNP6W3v+TGle06jXC47D1yOXbB9AteIB9CIqOFSCcLqwdOAnRpPyEbwZE7CwPo668ml8yAt6SdflEolNBv4nA/mS3A/rvRRkC9AkDkwPfIwW7R2MQ22nuhhDmyD9mHmwDFIAB7x7Wv2u+VXauLcs41s2s7UmXs3hJIA/FCAoXghNsPQ0G5Pg+3du4d1d3dTW1sHrczuov17y5S58AIENqBfm7gfW6oqEpgf2qVsYlP6YyjcjwBl24bn9ulekqV+GR/OCwZJY4khhvWMGjf6GOcguBTjESQqyIREQudFos4gUhRFrciMZYxJkPnFYtlzInP2V3ZwG0t89wqVMl30uSP7YuMcWB9hX9uoxnrog4txQFTjTURR5/P5UpRAaXmfGFtxnp87ojnGbfge6idFgxNktCxAf8zp0tcAv7HHdQakAbAWGQEA19gLL7xABw8epJ6eHlqzZg2tW7eu4pUpEQVjinuf6EOzs7PcjFh6DAk8lsuSoqtjn4L7w17B7vsW4RwwFTIwTlwXcrdalD4p/NgQ7BvrueI6XoB/PSQA7hfBmZ2dndKzBGOaBybivoIkaIK+Qx2Dos0FEYYAS+43hjZYCLnmuH3BeTwwHBkU10g5cc8NwieCsp+ijg30E9QpCmEQt+6v1+PRF2677baFIQEA/lcqFV+TuWNFAkiDDLnockRMc2bX8TKqbr6ivJCdJAAmUZiQvNblgGTHD5MFgjEwBqCDEGoaCSAXyc5oeQn04m9gdPFSdSw6qgT00UirBAmAdQJeNrK9jkcSAHVzpsBFIAE8WVU/iSU/cg3HYzPgzgrA4gmRBe7ND54314ImQjaFH3LAWltbYSJkuI2ixFgFMWB2dHR4EgDY7I6NjSHToaxpc7q/0kcA0Sle+t5Bpl1RU2EX8mXyXyRAbSaAa+FTzWgqlcroH4GRgn6ZACjzhW9/mx7+0peo/6y30uo3/oH/xoIUmNtGAvGa3S8sy1QAgB4ZeZW+fveX6KHtH4QpKhWKBSd43OzL+pb3yq8SijH9Kjvp3QNVAN4PePcqBCAnMo0GH0ux0ecO0NqP9mPusLwi4W3dWehdzAc5OHqsKDVgP68HovuQfuD6cAkfHvk3H5QDqSBNhN3nIbsAc5M7qt+vgWxpNwNZHZyHwb8LhSKpqsYO/DpD5cl9dMYHl3OcDRGewFhAciqqBpl9hJeFRsq4r320SIB0OkVXbvg+/du119KitGZpqk1e+AHpYVrQ0lA3KDOASwHZvjB8nBfyebSr6ciMa6jv84yTSqUa6hyhMJZIJhW3EbD7vNtfPMT++jcPKOd+6FKz95oTYs8dfMNvWKr5wCit7F1JYxs5H0et+xQaf+QAaRVGXRuW0dTJNhmAjCHenxjxbLhmtY+8r649mqJsm2TmRZ3WxJpwub8I7di0Q/AO4PPBhMFu/czddP2nn5ERnXX5AcyfO5zG4wzSXXw9Ui5jnql9tPb6AXMAvp9PUsqyowCn9TRQGAkQJMtSz/VwzjxTVUdBPnMDQ9T28tweOrBzlhIXXlC3OXBUEiDIu4DPYVt+rSbOWWdkM3bUr/xEzNjgh9sSTZCgq89fxHldZAPYa1dMeyZLTB6k4hNP00vL13CJoIGBJTzzIJnUmyZHFCRfhXrouuqbFREktSTvK0w2COtyjKeoGRVSl16u8cVaUEmnUzw+AZN6pVLmZAZjUH2zfXvs7AFvQgN14IyUkNhS/vlMVR/bw9767e+U1rzr2tipUDF0+OsdfrHPiyJPLPZvkPqJzPoCOwA/XiwWI2dNRKlLnBvEvhF7VPe+D/cjJY7c39n+L/ClKFbvFfMF/rZz50715ZdfZuvWraMlS5Zwwn3z5s10ySWXmOl0umoKHKeOcY8Nk7yZnZ2FPjyirPX+/v5qcM7s7CwCJriJrvOa2MsDYI3ifSXXdyDB0ReiniO9Nu33gy2uYGcgzUlvR20HeAH29PTwLEl8kIU6PT1tQKY5LDI9qO3ckkDimXPgH4A/gP9mzOVR77Oe42RGQBzyrZ7ruPoPMJt5fqyyr2D+9CLbo4x1rF/sPVP0eafR+3mtny+ysfU777xTrUsOKCwTYGY2m3RH/zsb7RiSAAD/AEBiw+Opw+6UDZGBkY5Jid+GnfYKyQM7smdiYkLt67OjQXK5HE951zRt3iYOC6Z6mUE7xRZAAdfG8jWExQBv9mDASxJtJtk2IX/BAfdyuYy2UNLpNI/sbDQTQAxoLAxwv5i0pcxK9UUlUvLAYnO9MNfz4ZqN+HDNBgvqAzbm50x7w7+lDI4kFkQfrdFrFwSD599AdBmGoXZ2dlZBRZBAkNmBCc3RniiCWNM4ILGfTltcEgD3L8F1vADQf0UKJRYf89pHkgZ4bnjubiMbPEhpcIN7dUVhoN/zrCMZAeCWAEJ3GBsbQ50qTgJAPiep7Y+Xo9scOCgl8r9IgOPHEwDPUmYDyOeKPqjrOiJZSlGyFoJIgF0//CFt+eIXqfuMq+iUa74QOMQVpXYhfVTmA753JYwTuv+JO+n5wXvoB3e+nZsDYiHsiCA/KtXBRSp5ouf+YVo9+QOdRsuiub0FwHJEL0dJS61UIO+SZs/8yxHqXbeMetdnocfrCVwGRekD2IeMEd4MtleAHwEAUM7Cu43k8e4G42bEwkMA30lZH8Mog4aIBOKChLCjQW3wj0d1E+PRWSPPa3TgnsO0/tOLSMtYVCqWqFwpW+l0hgyj5El0RHmo5XJFhVxTlGMbOUa8R+jtm35Cf3nF79Dp3WlJAjBN11mlPN+sWdN1RMt7RiV7EQRVMqBSqcqucCmgTAZyWk2XApLPWUQFhgI8sn6VYpFrafi15y/3HGFfeWCzctb732D2v3VFpL7jV1b6xxMqu7ibpvvLWO/y7ACQAW17FZrYfoDXomvjcppZXUsGLERmQNthjWjzmJo+s88aXmfLDx4PH2kKPPnQMNv27y/SOz76IPesgBxQo/M2AG4EebvnNVvHHAQhX43KqGkBPBpGMqmp0mTUp42YDeDWZzocUqYvkRgFrI3/TG1ixCvrQXgq8EZCAK4tmGNZxWKJLZ3dxQ7tzlLywgvrNgeOSgLwEHc7+tc7M2PLfWrqnLXGbKZWssvel0ADJNowtiPTkSnSWHQ+1tYAsKemJtj4+Bjf36w9+DwdOWkt5ViKlixZXt03whC3ORkBMHxFX/cmMUKyukKj+IMyRhzrO7zPYPQb2OA2UDf/OFsSKA3zSV4kHncul59HBka9F3Xb3yjag/9TWXrJleZ7b7+1Rro0yjiJKr8SpaxmHRMFjLPX3jzAK1S/21mvuPJAIlAskDCNet9S1seNmciI9lwu50lOCEmZeZHe2MPecccd2jnnnGOtWLGiij384he/oDPPPNNatGgRfAFiB21EvR95XNB+34kTQD+/s7MT0qn81Hw+b+Xz+Xn7Y7QH5I4KhUKkTA8+eTMuk6shSCXKGl+C89I3QQZ/SuPhKJkI8v7L5TIyQWGOzNe5mAuHh4etdDrNVSqC+rOQnPIErEVmCN4JCGThXilR7y/uM1zI44UBNjdzbvS9E6WeQZLrXoSaLDPIVFj2MTwvt09klDr9Nh8j2ly7++67F4YEmJqesfOLfD7HigSIo1sXVH93Oe5MAI90Kl5co9HpgnwAuwlQi2tq4keuHWXqWpg5T9zOj+ti0nRrsaMcEEJ4IWYyGQ6IgARoa2urvuRcpAq/tPtvPCpLLMDwssCPnJj8JusgDbCgCSfs3iUD7ayn39/K5TJeAlUSQKbT4Zl4gcxh1270+yASIOoiTtbBS2rJjwQIa29JKsiyg0yh8MKX/gV4ATgnd78Xgjgengc8FVqARdXmxHPByxp6h+iyYQSNNFRyjqOgsRtEAohV4IK/Z+OQPI32M/f5UYD1Zl/TrzynL4CYc7m+v1zkR6lroVDQnHI5zmvt/dnP6IHPfIY6Tr6YTn/7/wy8rUbBpLrazCIGXBkg8r/d9WVadXaG/uQr5/CIXwvIVwM68nXVR5y07/6EUh47yNZc11+zAYpKBNi+A4qSP5xhu28ZpPWf7rHKSgHyD14bKqbrSaVc9ja1T+hJ1bQMrs7hlQHgzg7A8SWfsjipYBhcex6D3CtrwKvdQCAg0h+EAUfzTZNVDBNapqTrCRp8RqED9x6hldcspt7Tyvz5gfSA0S2u0ciEcjRMgcWLnpKJBN1w5a308fM20SVLOxsiAYJAGJkhgOtWTFNryWR4FWDyClKhGYbAjufoS2LIYxAYoeo6Mx3khN/4uf/lYfry/fepa997oTXwjpUNAeXpCYXUuyfU2fd3YF0Ifw1EqdaQAe17FJp49FUyFJN6Nq6gmRMXViYoNamQce+I2rtysXVkw/FBBJgVU0mmk+yVbz/P9j3O6Kr33UKlUtkCmOk0Ba1nzguLXvYrU0Qbe5oCy3PsNb7CSiVuMBkNZQ64CXtMBZvUYr/Bw2lC5IzitZU/eDwXrV2bbAPpFvOZ59jKVTob6T87kjkw18S2g7a4CT08ejRN5e0WQrjwKH3bYNmb0FW33Kdm1p9mzLQsqbl1oWXv6b/g3UbQMw4lgEKb115rWurBgweos7OLWlvbyHpkGy1eO0BPTCWosxMyQe08UhVKfKlUc4iAIJIoqE9H61fcW0Oa7/q2AWSg7PevD2HDs+24nJ7H/GopIBskEIpeB18AbBuc2VFBnkM2WWGPETZ9gBI3n8zXnZ965ZViurub97eoGSILaYAb2ol8Dogqy4HT69mLSHkgrNOjzGtx97N+9+3nMRBWvt89Yu/44IMPat3d3dZZZ50FkJV2795NzzzzDL3jHe+ASgLgoQUnAUIMbiHXw6P6ofwDqR8EcdpzYhFyuhVEzLvbDP1SAK4AyCO/e+KY0PrVOy7xA1xK0zSttbW1Kgk0NTWFiNASxnRQf8Y4xTHuQECBTXD8DUGN7u/rHVvH6rxGpJvi1jkI6EdZAfLQfP3qNWbQJ/BM8CyiZpvErffr9XghdQc5M6XuTAAJ/KKRRkZGTOhrywZ7vZMAbtCvUCgk+/r6+CTqo6nGm8YPRK23o4kIVyx+OCuO8r2A+nrLl+ehXL80JycJIPoCTHFroh8QvZ3NZmsYdRmFL6/h904JeJkB6PI0Y8XkYJtuNZ5iG9R2eIEyxiAHVI2qnJmZAYlx3JEAcRZxYlKep0vp57MQRgKgPEw6WAxEYWxlRD6AlNnZ2aq/hN/4wXMA8w/tRZEFUn1ssl9NTU1xcsm5uIExCmSFvJ4xFnnoQyIjBZkdajabLTokxHikgyAcOCnHBRjFB2UKnwIu8YFFLvqFc+EgspEaHZ78/LBFa1Mu4lNIFGB9Ia/vVbbMBhDppNWNHzJdw6Kgg0iAfXffTfd94hPUduL5tPbdXwm8rWNDAliMmMleHXmZbtn6T/TZL2ykq69dQtlsjlSFDKYokRfvzXxmZoXo2W9Mq6uv6zLaTpgbctw4V02oMLr1AuSddTAMk0u8vHRHklF5P616ex/meE9ZIJQLoN3bH4CPXOZl1OslD2SXpSFa3xOgFSQBvgttW3G/imEgG4FHfzLcl70gT9H0QUb77z1AlaxGSy5bSl2nFCBPADkCzEHcNBnBjI08m6MhBcTrx4gb1n78rbfTm05cT9eevAjG1Hxz6ecJAISTw24RMynEZZiq4fnwTHsuHaULKSBEtimMNX3THVR/XB9yQVHWH1v2j9Kf/frX6qnv3GAtfveqyM9VA9OHfslqVTe7dqp05IX9xN7WV71nJxkAoAuZATiv40WFJh87SKVEhbovXEnZ5QtnIKyUiMw7h1VDs0h925wsWCP9uJFzYQoMQ9D7P/8ILe+6gNZs+rIn8FfHNSDn5asjH1Ker6eJfZ5tNgxzV8is2PrUfLTw5Ubcugpz2lApFcyWdmZD89bTthwQYe5z93nfNuBm849uV5au7WOTvad7+jeg3ESCSzPw9ZcwnUc2gcCtooNXYVHo6pb71cz6U4yZlqU1TR8mr+T1nMSmvN5+Uy0ylYKJJ/oFTH5M1j+9hx3ZMUyvLllMPT291N7eYc61uW1422hkcgjp5Wn0LPtzkOeCvKmoclQ2QYasOm64XGNi7FeGMGtnpVKRZ0/K4A9kuEMhppY8DiIkaqWP2A/epCb2P8Au/tJfVs7//Gf4Ow97MEiqRHkvAF8RWf+R3wlxx3+c44MMU93lYC+Cv4lM7sjzUpDkqvsaUtEhSlv63aeUh3YHTYbVQ8jpKl7Z7NgH5vN5dfPmzdiT8uCN3t5euuCCCyDJhTUBj/qI0/b1HBu033fu14HfqKqqt7e3VyPmJyYmsI91+wKIN5CdjR/X1DkqERAkxQOgOE4mggzOlftsrAVBMiFAE3t/BIh4PQunEoJUpgCJPDObxbOlnu4u7i8Qhwip5xkerXPQH9BvMQ7iGnVHraOfuoQ83++5e0k34V0pM47+ywMg6hOoPQ7PA74ZPHh7amoqH7cYD+A3FgmQSiYrbsmGuHWo5/hmyXa4O2ZUEgAdF5222ZOHTLtCuc3OAgDThkHn9cLDM/AiAdzGwPVEBjgmh4QXcBz0LI9WOiXAZ0VRtI6OjuOeBIg7XrwWEX7R8FFIF/QBpFbG6fvuF4NXnfAMkNLY09MDqaFq+iXfFYv93szMDMYF9BgR/cAXYELaimsOQibG2T5CsqhqMsMlHVRE7qocYMKxAnCqAv1SE9SPzJIvQSEJBjIAUSFc8igO4OX3HGFu7Byj7no4I5qCgjjc30VdZMNwF1H4mktLMm6/a8bx4GLS6dS8NN6odQwiAQ5u3kz3fPjDlFm2js56398EVvdokACHRvfRqyOv0ODoYRrJ7mKj2Sk2WchSb2uGlvSm6Z9+9DZKJImy2SxM9I66RJmzgQ48mFAKRw6yk6/vNzCIVE23DXkrZVMVZlph8wOSrJIsQ09+Y4TWXLeIkgMzpGoKHIc95Pe4Nj9A9EibLmQlAAXwiubnxr0+Efg2SOZNOMj7tz0EuAFxVfvSjtImJZlKkZFX6ZVfvkoTe5K06KJFdMIbSlQsFGDujHkNqDgvKowoiTJ+jhoJYGv/0x9edw+t7VpDHzv7RJCqHJxWEZlph07WPDcYXCs2iB7pmcmyLEglQlcUUkBpW9rBNlHOV30IorRN1GNsH4e5yFKQFwL8tYCyRSln+6vj9Kf3/ko96a3nWkuuPynSOSgXfZFLQ3qQQZlRhdGvx5Tc9V2exAfAb5ACuqZTImmTAZ3PKzT1+CHKpcvUc/EKyi3h5uR4//GfZsoEnbAlqRwePsiUN/cblVRkfChKc8Y6RpoC/+Kj99AF532GBk5/HzdOV9XGZBwbBcyDoqrFd1WyUXoEcP03nidl93n4qYMY8AK+bakiSYKa3LTYjogPfhZRLpX0YwAAIABJREFUMgYCHgBIV4DSfFnGx6ytsV5D9tkAvqoAfPV6D6DfqtseVLrPO5XNdqzgY5sxpaafN9r+tetAAOT+hsnK1s1q61lrzOnWWv+Oeg2cxZwSiwB1tzm2azbBjbkvy4rjh6l/17O0Z/V6OvHEVfCkwBxsgtTBD87H3xoBJsPkooJA/ChZM27N/bCBLuW4cH+YJ/GaQX/z8iATwTkmJIEgHaJptoY4XkvZbM5DEghGxN5ST85MAWXHD5l++42qfsLp1u8//3A1kAkAuZ/vmPu+Gtk3h7VR3O8F6A4CI3CiwL4KbYf9kSA9EPke+d0W9Z4l5hGUVR52j37ERti9BkmUoD+J/TD2lVwmGeQS2gTZJU6pHczfIlAsrKqxvg8DXN0kR7lcTnZ3d1f3ztibTkxMYH/qKWUlsjYS2G9G3R/iBqIQAUFti8V8IpGIrP3uljoCKTM5OQkCAJ4HPPDGC0TGd+i76OvZXI5lszk+n8pPa0uGYwmvMwAaQZowDW46hijbLYiYChpzgvzh2JEw3+Z9IGyvGGvQ/JYcjEEuA7DF+GDMB2D1axKxaCjzaA2HDnyVBMhmcwmAQUFtmkjoRjo1H6RZ6OeABhARvkJl0tbF9ZKsCfo7vnOCd1FJAKEjF9lcJW57oHzcSzOJAEyUsLx/DZIA0tQpbjNGPh4AND7t7e3V/n4sMwEiVzzCgV7MbL0kAM4TPg480gkrybDFpFw0oP/JqC4smpzzFQgoYQCEKFme9ic/EluCRwdSHGEEDNAdL24ZwY//FhH01Qh/nB8UVR+W1hbUtPIlKOXE8BJrNApLXg/zmpS8iTKfuc1x/c6Jq3uISPtSuYKdKPdGidDVFuQQSUjAnBca6HHqU8gXVaZ4a6YfeeQRuuu666jcsZgu+fi/B9a9mSTAdHac9g+9RAdHDtLIzAtsdHaCxnJZlk4qVl97Cy0ZaKfTzhqwTlvbrlx85VJSub+2/YEBaPEYmQK7G+iZr0+qK6/tNTpWVAhR8dLAFyNX0xGd452ZI8sBcI5wv+En0mz02QO07uOLLJjo+nkdqDyMHwB9sA4rsgYgAe21YdU0ZJZxfzPf/swJBB+QHmslLDNsGR9gYbb0TyKR5FHZ+x5QaHDbIHWdsYhWXlkhUy0S9I3lPUFyCGHfbkki/N0wuHRprHF21EgAngmg06ffcTed238KfWz9Kjs8lTGeYYXn6AX2B8n+eA04Z1S+aVmcBMBx5VLJNpBWlMggRJzJSIOJvWVZuA9IDsUB0p46PElf/OU96oo3nWMt+8CaSPXjgQ96QimVS4FSMJ3fm1Zn39VpVDL+xVbJAEdmQPezCk09cYRm2grUs2kl5QcWhgxY/HhCmdg7yNjVvUa+K9Kthz8WGGkgtNzGt5mqqMiY4SSH8NLCv7nXhPCJUlLJFPvx9bfQ26/7KSW7TqJ8vmAxBoNkvieINaZkBQMi3MPvgSgkajpyND4H3e3mqBIE3MPMVh7j3UfcH3SbNejDh2TLQLIGRphczsm3bWQmpHwWUPm0rwl/FS6xDztmHnENbBDyKSArANLCps3LI8CxpmOprb9U0xe9gQqZPvG83Fk+wRr1UR6CPCZI/gXHsK0PqO3rVptTbctq2gNAPKLRbZvZeB8bFA8nZQJKBbivvvTSLn71jo52WrzzKWrduIHybYupXK7gHQc/BdbS0ob50Ygaae93zbCMCadUjrsMOxPBn2jB8ZAuwnH1yKgIgh5toiADAnMBPtwPyIKhsE3YIssEW91UKsmriLaDPwi4Vqc8WIhx/VwWi2WS/v/2ako5Rx/csqXYd+aZvC+gPiIzPtQrAHXEx2/vHa9nNXZ0lGxvIVOM7PxqAI7webOiAqZxIvzFfrRuMNCPcPCTJpEtGJZ1LbN6ALIhwl6a06LvTU9PA1w3pN+I8E9oaqZi2B7VI4g10dvbKzy+bQIsn8+buVyuJnPe3YOwn8X+NQ7JE9a22G/ytZuHXxT+HqRK4a4f8Bkcj4w/e0xbNDo6aiWTSU7KCa9Lnp0v2wx9GKA/wH8DXJ/PZ9FAv+kOHgwaYdhfAysSYxpSdpGNsBsbufHORv1AxABDjPNco1wl6NlLU2gvPEQoQ3DTCswj9bwHotTv9X6MDGYVYwFzMg9gZk6JC3cjOKQvqosZwfJy1/R0Os0HrNNwI0wKCMcndN3witRc6IcQpCPfyLWjkgAyjSWOwUncegmdLLDQTZtkghg8dyaAsy/Iukdl973u1e+FG2Imwg2DowDNcdvXeTxeMsiUaGtrq5IA09PTHOQ+Fp4AjdyL+1w/EsAr8iIoEwAvFGw65eSOlQZe9CJlmkv0RIkmcPtSoN9hkdXV1QV22JMAEAsZ6CEXZQQOXvxYD2B8iL5Vk50gjIx86xS2wPJ7BlLz0jkuGxkXHs/LM2OmGX0CL2EhPRbLCKlUKqtljJHjIDsgTjsUC0WVmDcJ8PIvfkGbb7qJZru76JG2fjp3xaX05g3v9iy+HhKgYlZo3+BuOjSyj4YmX2CjM2M0kpumilWmvtYWWtTbRmvW9lunnNpJZ53fRX2LeeY1/9jglsIymbTT057rfAKAhqRMnHZYiGNf/Y2u5F49xE55f603AK4VVRIBJsHwPHj2X46wrlOW09I3FKxypcIlc7zqLCV4yuWiJ4BlEwDeGQNz+tThRr841tZbtsGfOd1/28S3VvonSUPPaXRo80HS2wxa8cZllB6wI681lc2TbXKTFCKTAkaQdW0gjwYRIOY8uuz879F33/NuGkgqNVH5Th1/53Pzk9rx6Y9VfX4uBaTrDBlhODaXzxPUIRaiH3MiV9cVoxzdBFrWY8fwNH3+jl+qS994lrXiw6dEGpMQTwEhjn5aLAUTZcrPRtX2cxaZkys4uBb4kWSA00C4+ymFZp46QpMdBeq5ZAUV+oD6WnweQTQdAHLV24sj7HLV73t36Er56TFmXdplTi8Lji51F2rj/GgR+wfgPk8DgYi3/A/nSYIg4AAetKEqGF4KVQYL9PPP30Mf/MR2qjCdyib3DoKUCEg4XgJjILJBaNukAMawPbrx2xRBRGgS6MzbOJ+YjauZiPZ5tRVCmTbRwIFxmJxz3XrU0Ws9JKP+/TTPwxo+CtgaVAbOR7tArQutApIS4D2aVETfiywEDvhz0D8CCF4lK0BkAggIC4ro3PpztXLp21lFS1GhkCeoqdUSNlirqA3L6thtEaJHv/VBtWPdSnOqrdbIOwwUD2rnKFllYc86lUqqs7Oz0O/mh+a2baeBZSbt1pZBrpb3S/THE09cLUgvAFTzjazDriO/l4CmPwnq/0yi9uuwbIModZVZIvhtSybVyrIYBsxEW6uSQHbwRAlRBzVzdFD2gvCD4ASQcucnFP3Z/1DO/MjHjau+/n+q+3Ghbz5Pc9zrHrBfAQnQjGzhKG3kd0wQSCfP8dvPACvCAitK1H6cCH+5l6wn6DEoWj4I7wiTCgLoDKBS7HlhTqukUilnkKA1NjZm7du3j0feb9y40ain/o08S5zr3N87cQwZDIY5QnjoIWred40igHQzbN6W9Q3r+2H7a9QPYHIUWWER6AYipuoL4JbrhsQx5gGs3UfHxkE0Rmra/r5eZAIEElAi2A/rNu5XIgMgY9gpRKrLQhy0EMbBQXhH0HgUdeHBza+FtluI59GMMjEPj4yMALPE+AcRrra0tFBT5ICcwO/M7GwSC2c7msYOp0Q0JiSAmnEjjZQRliZVb9lRSQCUHyavU28dnOfhRYWBEzXtMOyamLixAZWRxs7jjyUJgLb0ipKQeor2Ytfim1Y5eTgmEbmpC7t93++9SACYz5imyXXn6i74ODjRi7X1MgtGVf3kl3A88tL9dPfxksS5+D5KapeUFBIyD4mOjg5EVXgSAIVCwcRGCKl/CPSRYx+LMxGlhgibspMoipJuGLZIifPoxFxQlR2Kc6772LAIi0bKdp4rCQHUXSxsQiNBpA4/ZHqOZXZA1DYol8qKaXlnsz1788302P/+37T+o+eRfsGZ9N1/fZYOjmTp3OWX0jUb3lVziTAS4MjYqwTt/iNjh2h4dhcbm52iicIs62lJWwNdrbTq1D7rpJM6ad36LlpzZmto9bHo1VSNJXk0m8yKQVRPgSC8cKxMgd0Vf/Ybk+ryN/canavnlgQ2qA0tA5Uqhg2a+92wbRRlqtZ0hl74jxE68W2LqOOkHHyPPf0BRDncLLhSqY2iFpkCnnr/0vQ3qgY/7kHXk2rFKJuaqisVofuP61elf5JJmj2i0f5fvUrlGZWWXnYC9a0tc+kfyDTKZ+QVhSpMlDlICBDUTioIJyeCOs5CmgRjzt18xzh962+20q03vtcqFYvVqHxE0SMkuGx7stRG0uq6gsj6KDrnTg+BGikgy7LyuRw8CJr6HsayVtV1RJFacSSL5DPYNTZLn/3F3eqiy86wVn709EgEAPT/cT7kqNAHBNjte275vmF1RfdyOry+EPne3WSAYjLiZMDTgzTek6eeTSuo2EM8ur5ULFG5UgZg3dCc0vWyxtiWCcXa2GVNnBxdMiKZSPI0J0Q0GyYnEELJjpo1K/wA0hl26Du7aOd9h+ktq24ijQxeiEEaVSyVDMIP/qpZJlPJUFRmKRqRqlvLV2lArMlkCUaaTqaSIFPFb50szf5vgyUxmH2H3pxcD5eUQiQyT5LB37FsdRMEALaDTGrDXg6NgKi2bjqypOZkriR4a5ObaLpYj8Czug4S2POZKmaJ2h+5UytccT0/v1BAAqedWeQosBFPhnn1stvNW/6Ftj6kdq5bbk62ray5edvw1pltEfZ0ar/H+WjPOggfHqwBuaeZmVkaHx9BRC/1lccoc3iaps8+h9LpVkomEzCfRwVJmtk20j+w0w8jXvyB81otfb+WkmHKcbKt4rU6sgEMLjei69zTlxMlkFFU1VoZxWB5Ip6JolQqhsEOPMQS379apdZe+tyhvQVZH6+AIL+6Yr0NYLmZQX1x2wXHy+zloKyEID13KacaJatBmPXyFMewT737HowTtK0bvI4A8usCjPSsnAQ6RfnotvAnYYcPH6aXX36ZDh06xG9p1apV1ooVK6xFixZhf3zUsTE3IIuo4Ewmw7MoJRGA9+vY2BhA96qcldfzANaEiThKtkeUvh8WHBckGeSun8Tm5D1BkimbzRq6Pif7h+thvpyZnQ1UMHGW7ScJJH0m4gY5hvXzY/E9fBOA/QGfiUryBNUzLIPG/dwXMivhWLTnsb4mcNFnnnlG3bVrF4L/eRZ6Z2dn80mAY32jYdf3AzKDzoPEEWb81pZaw1t5jpMEyGazYEU9TVXk8W1tbUmwguIlJ/FPO5LJDk6wV9Yi5Mj1O+wW+fdi8YB0raak9Yjobb6rcbDFeInyqCroKaKeRzMTwI8EEO7ush2qay9n3cU91MhB4W8iVdx9rjOqq0oe5PN5pPpBYqqabhaFPY/0AI/xQV4TdlQSQE7eII3Covz9FmNety8yafTx8XHW1tZmIRPJSwII+v9TU1M4BpkGnhkxbsNYXC+u8VAzHhEWzsJAq6Hi6l0MN3JRzDFyXsDmzM883HmN10p2QLFYsHeCrs8Df/h52nvLT+iKv7iKzvrg2fzbB+8Zoe//2w46Mpqlc1dcRm86/53875IEmMlO0v7hl+jg6Ks0Mo3o/gkay89SUleorz1DiyHls27AOu3MTlp/YSclEpHXojW1QyQ0zGWhwz73sWh2Nkuaj25+I8+/3nMPbdOVmb2H2KkfsrMBeJSzpjMJ0Auj3UAAE5I6iDKY2tPC9t01SGtv7CfWkoMERqD5sS3tw61BAEjj3eUpM2DrM+N9PF/fHWUg1NVLnx+RsZoKyRY7Wtsp/UPlBL3ya4Umnh/kuv8rLzOoWCgC3OVZDBLMQtS/LZ/GmZyqh4Bob3gLcLAH482rfvU8l4XIDEDEyZdu3EyZch/92aZ1XCvfaUzNkUUIVLs09OOYA0vpIB6hTcQlKnH/pVIJIH0sKSAueYC1lxBT5+suBzstZZ1EmnQ4QuF6EC9PZukzt92t9lx8mrXq42dEIgC89P8BggdlAwBcn3zuiGK9Y84c2KtPoOyyK5OkUq5ora2tZHc9Ihj6dj+j0MwzgzTWl6fuS1dQqdMmA5AZgMi5RsiA1kGNrPtH1ZYz+q3hs7jUzIJ+BBHNpYB+9rt30MZzP02L130EmVKkkUWqVSbFwE+J/1bNEjH82xQ/lkkHXi7DyET8vULMwrkVUixQBxXSmE0h4INvDAt/BWnASQX+G4SCpYJU0Gj5KhAIClmKTmWtlYrJdiro7ULXX+4JTEQv8ykF/yczFKJKF8WV2Jp7CM0xj436UIWeO6SBIF1T8w5IFSeJPbZNs66y36+Qa4HCkZsE0HWNBckKRa2L/Q63Ux281rHWtofUrjOXmZNtJ7pIAEVphLDBdeN6MNiR2jDFlfI2hjo9PUmJRMqamhhhp778KI2eczW1dvfxbDMixRD8MSdwbOKCcyqx5zXUF3su+9reyG2QT4IGt3i73oHXboyoCH/qkARSFOJZhuh/uJNSCXOcZTglgRBggbg4d/+UV7DbgpOalvKPp2n65Cv0tv/4fumkd7y1Or9JzXGhCS/3+/KfNZUFGHc0MtuDWiiKikJQBD3KDgMBHe3HWccooLKQj5kH5oc9bT8gOcwPIIToqEono5wDBw6ou3fvZoODg4SIW/ysXLmSEwC6rvNsAR5M4OGNFFb/Rr/3elaQ1u3s7OSZlHJfDd8VRM+LYDrfy6I8kBlRglLCSJ4wE+ogY2Z3BaEW0NHRAXKPL2gg8TM2NlbjYQrweXBoGHJ5c3rCIQ2M+aC/rw+KAiX0QUTJos9CqgZjNU5wY6PPciHOd2ZcNMs4OGjsyHeeIOYqiUSCKzYcC4JsIdrzeChTBnMbhsGKxSKktUEGsKZkAoyMjCAiN5AtPB4aAXUIe1G565nN5RKVih0Vqmma2ZJJz9Pyi0MCuDXNJBgttML4YlP+zeu3NDOJyszFTdeK+5xiZAKEyRN5LgD9Fg7CqwDR3JGj3eLeW9jxyATAwGptbeX9A89rcnISCz1o/sWqlyAgwi551L53tjvaGmlzIJS8tPrwwgN5JXTvuPmlV9aIX+WjjkkA3ZOTk9TW1ob6zPPzAGgD8AckQUdHB3T+Ipv3uM2Aj1ZDh2kgRq1H2As2ajn1HucmBEolRHPXpls7y8acirnjeDETnr949CYBbnvnu2ns8Ufp2m+9i068bFXNaZvvGqEf/vsOOjKeo9MGVtLwzKg1mp2hklmmvrY0DXRDymfAOplL+XTQoqWpepvb8zyQAJl0hhR1LgLVNAzK5XPH3BTYXeHnbh5Xl17VZ3afYliIbnYC6ly1Q9E8o/Od5SC6HnPTwS1pNrXnAJ31iaVWPp/z9QeQ5yLCH0AvItG95HS4gS+iJD0JABjammhjofE/H/TA+ej6IMjF3En7H9K47n/nmiKtetMyYskSj6jWEwnCNlACIPa9z5kM2xF4CbVSsVPMxTqEyw4BQUf5CBcwDJ4p6/kORfvagDs350T2AP/tzL5qOgnAGCUTCXrHJbfQH2+6is4faEVUfk3EG2c6IOfiIgECzIH55lSui9AekOSplMtoG8jMcWkgtFEWWQCKEjvCTr5UOAppA4CAw1FPMjCnRQlP9BidB2cK9Olb71Q7Nq6xTvrUukhgN56bl7wNMgMQAe+XPZeYVSj18/+fvfcAk+M6rwX/Ct09OQIYhEEgwIBAgoDAKIpRgWKUSIqiJUuUKFHZSrb27Vvv+tu19vlpba/9bD37SbaeLVuRkkgxQqQkiqQF5kwwIRA5zmBy6NxV+52/7u2prq5wq7tnAHLZNkSgu8K9t27dcM7/nzNmTPxhR/AahHW2E1rBZZrt1spHrdGd0FcQ5GFkNep9SaeprUdpcGGWei5eRoUORM9akCeqiwxITehU+vWgsWDZYvvwubNLBFhFS081pbRDd7yhvbD5EH3glkdY4gjrBmcNxwbetq4bIE45mGYmq2rmwToBO5yJI2Rw4HXuSPuI65BuFZk8MPFfJhLyTDLg3yAJNLugmWTR/l1FQSoUKVFKU8pOU0rLU8ZupqzeQqVkGy09tZXyyQ7KJjsp39QJrXJxX5lJwPcPJAhUDFj9JhU3oNnQyaqGi7VPHdLSL24zEu+5ks/O5fKQbqrQbMczQDA8IrFruIXvKUFtZz/2qNGzfrE12r6yigTwmh7XUBYOsFDZ56F8zhA4I6sFnX8R5a8dOLBP69u5jUr97XQ00UdLlixFFCCG3XLGhZTKcWd7xCszZwME6vZLQ2q/66veey76IgyCoSHu+Fc4oCG8QgyjMrPbLfvjbSfpQwAw0Hj0v+rmlm/q/Zddbt1458/L2IHMAgYAzPJm0s9E/F2mcooxnkHu462FHbZPUyEJhK8A5orId1OVMEDbR0WO+/XjoOtH3TfsXm4CAXvivXv3mul0mpYtW6b19vbStm3b6MCBA3TBBRegSNwXhJSWkjRUvPcx/Gg/EgTzfz6fT8IkWPoYYJ6Dj0GpVApVN4iTsRJF3EgsLAzbiXpOsvbAaECiQZYJ36E+o6OjkP8pv4u41pGjA8qRV3hXm5uaqKsL83BJBr9hQVZudJU6NPJ5zsa1sGmQe3gp04XxqFZgXiUAG8fgnQB+NJtZX7PRXm+Ga4r9EwK2DYxRIMfeJgEinlwjSQAnVdOAlnnV5lRFc08WFQsIDGxYGKiA4LNhGCzL4iUBjh07VsGy4jgQH1EvSBBoHOIJAF15pWiBqHvX+nuhUDCRPuohAaC1BeZcbCBnggk9pE5F1gdHjQC1diYVJfNoVfC8lvrJxY7Uc8zlcoHpmfIYLO6EJnasW0ZFBuBiOAbR/WhXd3vLG2ECLhQKSF+E8VYR0TxYYGPBEZVKG0dnMFbFFA4WUQ119+PjTQK4qyoXDADpVNJ/84UCoqpOKO+AoEyAH597HmUPH6Kbf30L9Z7c6/uEH7pvgJ595hidemqPdcaGLjrtzHaFnlD/IQhub2trrfADcACuXNlktv67NOYKh59K6OPbDmlrPlHtDYA7OJH4DFiHRgdCGSeZTGjbbzuq6a0r6JRrcmwEHmQULEsPoN4xp6yUIWGDX01jDwVvTd3mv2FGxiAnEKqbSCRp6LUkHX7kAJmtFi1/7zJqX1KkXD7P4eYwzdV0jXTNgOkv3w+SRW5zZDYwRBtAzFwjDdg9jnMTFA7oYDJaie9lm7F0FwPGaMdyRoMAHJwIV5AgsyEJhMLufDlHf/L5zfTgZz9G2Uymwg8AdeASOCQAgBAnfVGA/MgGQL0Rmiki88UezibdNDWrULDg5Mia8KUSZfN51sDGQwVQPxtSQLX2/KGpPH32l/cZLZtW2af80ZlKBIDTFxK8xqvlvq0/HTOsy3usTE/g+6OZINqsmX6OfmsmTJgPM/UBEgAgBoKDITGWMBNkpom6X9Jp+pUBGlicoe5LllGxtX4yAHRN6b4Bw9KJjGv7aqqzSjtZJQuyB3TXJzbT2Rs/S0s2fBqSKdDmL0eUo9u5Nf8drX6HWHVA/yID7l7JHr/7+8dFO34z0lOAFVN1A/r6TLjAzDdBJUrmxrRkfpKShQk6sD1NZmGKmuw0NWtZhyDQWqiYbKP+U1upkOqgXLKTck0ddqmkuQgCkAVFfudBWsgMAn7/hM9BWLvFJQ/cbScymUTWAu6CcpX437WYdXeP79CHXxvSWi69lNvPnwSQUenRQKNKf8ExQfIv1uOPGb2n99mjHSdXvNNCuiZy7oq6v58MU9Q58ncna8nW9u/fiwhXOrt9mg7tTFNmzWoGwiClCdNbd+R+PeONnLMdSxz/MSfMgFjFnDgsK0O1XaKOc8hkE2sKPhTvLwILNK2SwHYD/X7XLMtIje7SUt9da4CA/9KB/dlku7MWVJFFcT1LvL++0rdR9Wnk72EAuKpMqip4G8cgWASheTMmQ6setHeO2lN7yy+j0uV6VfoeoH8ImVxe5UApAX4cd9xxB9144408/mFMnpiYoI6ODmQ1RQVJNvJRBl4LeA4SvNkwFGuymeh5GOrmPVlXFdcRev/Yh0fO31GZ61H72ahsAVkwEBuWZSW6urrKvgDT09MM3jtkHwJjbBoYPMaBO0EfQ9eppbXFBviP5FVJZIVlrETVYU4eaINvUk+wpHhmobr+tRB6Da7i/y8uB+wSXqbAx95yJIDXmNhrQtzW1sZSPHGedLFYLGcCuM+TA34mk0ktWLDAiUBTkAPyu3ccEkCejweIjwozJ2U7UOYag9l8m0yFBIjT1t5jQzIBOApUhQSp5/5h5+JFSqVSumSZcazIBAiVgwq7JuokBlqOqgmbUKMWLPXUu62tLSnMjSJNf4SZLgiAmlKJRYRI4CIO7PDExATaBQumctaFa6JnwH9kZATgYRHHAPgX7RNq3lNPGzXiXLlYVHmHw+53Ii44MOYkEgl4k0Sy+tPpTPJEMhAOIgH+9aSVZBcL9OVXv0ZmBLdpmsGGWo3oO+5rYLGLBaljBjiT1QqteQDAJ4ofgLvMr3xnxFh48Xxr3trKccMB6HnvRMVCLnJQgVFwKtlEL393QOvd2E8Lz8k6UjARRsjCbJdTeFEur/muu6wsHGTAPHhm7eDSsHZ0OixLK5Y4woL1Frf+634qTJq05OJ+WrihJLXUbUPXLMM0+H64N8CyhJnSoQcOPwEZ0e+9p5MVkDDy+WANWUlUcEizRlqxUECKVui43PAsACfCjf7HX++kvQ/tp7//0BU2NP69wB8espFM6iABytI7LhnEgHekWvPbtlkaKgUpIJENZhWLFdJDjX7fVK83ns3Tp2/fbCTWL6fVX31H5ObYNadxJLBK1KS3LGZOo86fTRqTH+oo5Vv8l7o87yQc3TFI+ziq7uJ/bKjUGDr+mc6kbc3x3uV3MpVMYY4lc5KoZ6tOk68NUNsZfTS6waJiE5NTLDcLX5WvAAAgAElEQVRSq0xQ/+Mp/fCRQ5p+1YJSsSnWMj3ykWAYRPbD0Tv3as/dt58++Kn/4Ehf6AR7I329F3PAbTXgPLIgAQdIAJ3HEmE6DCBX15GZwF2c36sE2ZTMgyCYoER+gg7uSJOZn+IMghYtQxm7iXJaKxWSrQ5BkOygfKqTsolOu8RAPGcCsQ+BZSGDwC0xhLvPGCGrSLA4ZsmOUbJhmE7/MBFKrZFZSFMiP8kERqKQpuF5p8NbwC4W85pDShieSP7g1ps/vFU/sqeotb3rfLnXqtJrx9kiYjziXStXW+Fx+cu/WE88bvSum2+PdpziIQEMLp87Ml/hJr6HQCoHYH1cmR5E5Y+OjuAPrVixktoLo1R48gkqXXYtA9DOM6iU4FF51lH1CAPzw8ypIaaBLhTVZipkQVQZw34XZqJ6c3MTY6AgARBcVChUS8uFkSZC1ooNqrUfvdtIHnhMu+ib3ypu+uoXywGAqvs3EWWfUDHWrafuUedGAfhRv+P6qiCf9ItTySiP0vH31ivoeJXrSBxFeA0CYGb5F7+9L/byuHehUIB/Hf/9zjvvpDVr1rDp7qFDhzTsWa+++mqrs7MzUjo36vk06nfgGvDaa2lpKcvtYo6cnJyMlAUS8raRe+4oED/q3VB5VrI9IHPU29sLvIi/QmBUOp0GqVEEfoS+hvIcOTpQYeKD42Gg2tbawpJNU9PTejabo/a21rLqSRiZAdwiLHiyUc9rrq8TR/rJXTbgRGjvoAxW/A5yJi4+O9f1fzPfjwPDTBOKMwiGcbbZ4+PjGXelRHpS+Su3/rv8O0BxDIYYJIJ04I9XQ0kSAAaUbo2vzo52NubBRAUdL9XyBaWwNDU1la9zvEgA1AHlg0yLCgCLYzExASCNirBUbZ/jSQKgr6qwzqp1iXucHwmAVDMEWBpG/QAgNjPINBAR1VXyKlETZdz6SIkl6Nvh7+l0mh06w64Tlt2iev+wemBynpycZDkL6BXiml4fAJQRiykkUsDwBwtN9AuRHaAMvKiWt5HHxfFECLsv2lAIipYP85B9Fc/R/Zv8u9tAGxdphFal3MBEZQWcSCRAPl/QbR9j4PTAAP30rLMo0dFMf/TClyK7wdySABZkYzhTZuaDSN4M6ZodqpMfWZFZOuDIs6Y+tvWItuZTjnY5g9xGQi+VCohn5zR5LPajgFBs3OGZWhpto1d/MEinfriPWvrTgLsi6w3FF0NH1gH06g1fCSKvRI+rObRkIqXn81mryNJEpgbTRYB1ex/RaWznPtrwmaUMiAIY1chmMkYaCEvfAFyPTYitUjl6FAA+2sKt2S403CO1k9mzgLVm1YIdGk4CaETIcvjE+++la0/ZSDesXoKxx6vdzZkAfnJAYd2NqSFIMbnImCopoOnpKumhWerCoZfNFop088/uM7R1/bT2j8+KNQ8JA2CIN8Um1hdsTeoDBw5p2lXBngDcjprOmSMVlbDRfR0SESSB23sA62m7ZBv4HeOMaZiUHCca+/1B6hlIUvv6hTS8wSIrWR8ZsPC5pD6+c0DT3ttbSvc2jgiA+TE2Pvfccj9tOvPT1L/xM6wrD5BVJSr+ePQheU8HZMe/HLDd+R4EATIInOwBlm0yNEplx7SUJAi2T5ORlxkEGcrZKc4gKCRaaelprZRPdFABBEGyHf4FwodAGhUzQSCMinVXP3T+mshPaqnCNCXtrNZs5+2Du7KaUciQWcxSkrLUpOXYEwH3LOhNZBsJShXGqf0dp9Nk9yoY39qwbML4qJIdUHj6WWP56hZtZMFGPjeXy0K2qaqDzIDZTmaRo7TCCV4s84KAT6x5ouYV9/N2dOudM+X3pccfN+atm2ePdp5aUYaoKPG4/ShuNoaYS/VisaBD0761tQ0kkmb+7k7as6CfUn1Lad68PpgCF0WbcEQsFtn5PK+bY485sk4A8521Y3VYrTST9v6G753ztMgo4jAZnrjtGnQ8JIHgLcP+zCL7J53OeIhCTmLjrUiQgbN8bvrWf9cTmz+nJ5ett7/08pYygIj9Ha6v0g/DAPYocK1R7RK135SysGH1iYoAd5c1RmATQFxDhTDgeS2ZBNhYFbSmGsyGQNLp6Wm4koc2rTSJzefzxujoqLZ37146cuQIjY+PszfAihUr7MWLF0NKG3ut42IQHFQBaOkjUhgZDPKYyclJyBaFygIJ375II+soo+iowECUSbUvAadpbW2F10fZu1F6V2Yy2QQy0QH2d3a0g8yBtDEUBLAWtyanpox0OlPhFSCxRJQBMsnIdvcbM4GRYt4Oex8EKMt4qsArylkGjXpvZ+E6UFtIAB+Kc22RGRNEmHEbqL7Dce57PI7Fc21ubsaCqsJPVI4ZLp/XOZUCkxlbO3bsMNetW0dDQ0PVxsDC6bvcbl5gCD8IrVteUJ+IJAAIADdbB2JA6vmrsNXuThM08bknqONJAsjOlk6nQ9PJcBwAVUQTCHkgjhwVWvRS25SjvqMmN3f7nIgkgEjfdfYvlebKDR0P8vm8CXNakGHywiMjI9iUFRpBAshrClDbwiDpRHE5HwDImICELm3FisQNlOM6HuC8nOqH74V+HUsRiagGpCrCTCdyUFaN7JB1Qd/zSsQETeYYi6anpxkrEgRAudzi4fJlkX2BsieTSY6yaW1tTaBNomSAGtoZarxYVESE6mWFpFI5ysj9vN1ErrcveI8TkVBlfwf8LvRI60JjsADAvYMyd04kEiCbzRma5kR+uj+Dzz1H937wg9R16gK65f6bQx8NNoeNHAOi+gGAUGwmTHPGFBhj3/T0FEvjhKXxRl17Nn9/9Z+GjAXnL7Tmry/669kbLIeDaOXQ/ucYBev66Ost2oHfHaH1n1lAJTMDUCyy7jISv1DMlaPwZZ0ZjDcrJXr4HXKkewycUyiUYMiMCAs+beoI0dbvHaN1t8ynpvlZjrSG7yIjbA7gbwCgl5OTW2ZI3pev7UgESR8AlseRbo5hzwTnonxCYih0pwoZLhnl3KjnjDEjm9bpykt+Sg9/7hOkFXJVUkC4lwHk1ccYOKwcfsRBseSAu7gvsgoy2SxIgFige6PqLq+DB/eHP7nbKJ2yiNb9p3Nil8XPtFe1jM0/GzVSFy2wxxYVAt+ZQBLAdZOgiGpE1CMzAMAhZIIM3aDkKNHo7w9Q91CK2s9cyJkBllk7GdD7WkIvPj+s0cXd1vjSyGSgyKYBgYH3bGjzAe2ZO/fQdbdu4c3Z9HQ6Mgsg8uLH+QB/ggCjoQ75HyYHZCZBU35CS+XHCVkEB3ZMOxkE1jRnEOTtJBMEebOVlq5uo0KynTSrREYhTft3Zm0A/EkrSynKUkrLaXk7ZWcpqRX1Ziolmmnpqc1UNJpZoiinN9sZvZks3WCVL0dqQbPnT++nqRdf09JmF3Wc/w6+hwDkIR2I7KgqshDNy3V84nF90YZ+bbzn1EApIBzb1JQ0i0VH797JeHD+G2U8G/YY/YD90pNPGAvWdNvDnaur3rNagPug+zNdp/ubEwefA6IuYe7evYs6OjoBmFF2y6O0YkMfvTDVQn19iymVaoLhLWdkzHh6wSfHQwzG7N/h2QBliTN4CLCnTRHOuyXLUgH4nedQfxnDqoS1FKIlUynHXwZbSERCaxpLuIg9CEikkhVW17LZcjFjJ/9mvqmV8nTzU0/lelevLs/JUcC6LGcYbgHAFMCln3l1zEcXergK2RC1H1TRBZ9ZAyWwr1YK9FMFhHHtIHJBFRtS9TYQUjHmb37zGxAUMATmP319fRiTObocUnR79uzR16xZAxLghJAEkuNtLpdLdnd3cwa++I6Ab0BPP2w/gb2eSgBeWF/hrMNUKpTYUY20B0ZlmqYJGWGBd4GIsaempn1TZBG8JX1A/V4INwkQpf3v934LIJbNhEE0AHN5s0W/1yLBFTZORY0bjRzH5uJa6JsCmxM+TWU4wY1hcR+fS5xKZK+b9913n3HFFVfQ9u3bq0kAlQbCSwWZBymDIlk1lXNn+xgA/u6XFPeT2QH4Pm5nC5q0ThQSAPVT0WITRjCBZp0YHAVzbQjgT4mRPF4kQBjLCqBZLPg5wsXBwGcMBeVEIEkCoQVXQRi4oqr5ez8yASQACAAQAbJfDw0NYZJsGAkQxJiLFDbOAnFyeoSAn+sF8yFzyoCSjPIWG7AyIOV+P70Dmfs3QT4h3S1WGiMmTbGYZJNhkUkAt/IKoEQsAGCMpnd3d3OUsDcDAP9GWiXKhYWJzFoQZFfZbLOeMcfVV2q6DJ6fJFal/iAWezJzR3XhGXVz1c1E1HW8v6P+GF9E6jOPCVHZIUH3wHMJWvCcSCRAJp01hQR0RVV23XUXPfLlL9Pyy06h67/3gdCmnMssABSETYFbWhnwkZ9SsUgARBOJSj3buH1gNo8/+oKpjzx3VFt767xAoBSAqFvrPqg8rHpkmtqBh5u1qQN76YxbFjuAsBkNCLPGv+c+roj9iuh76QdQLOZYdcaRvUqWi7X1Xw5Q89J+WvzOaQ50R/Q/AFWrZEGiiBB8LUkNvywDb1aAs3Dzz1LwtoVhmIZtszAzeTMJ/NpttvwA7vzRUfrV91+gH3/sOoB7ZSmgZCplFIXBbgK+Rp5xP6qvefW2mbQUmrs4N5/L2XC81HR35HLUVRv/+8d+co+RXdVHZ/znc2MTALymMxOGOwtEtYSdew0t/eygXvhQb+h9lUgAw0QWjs32AD4fvG8CMCPIBGHsaRoiGtmynzpHU9SxYRFnBpBeGxnQtdfQ9C1jOp3dbY+sVstqCWonkQVA93zqAe0dp3+clm76IkHiA1IftejTqz6P432cmyBgwSe8L+xBIAmCGR+CpuKElsxNEP4c3DlNZm4KRlVkJVqo/+QUFc1WBvgL/Edqm8/ExmNNg6j+YrGAyHs8eBurUqzxMO8DTEWGHfpJ/8jLNL19j9Zy+mk0smADNxOi+7PZDGBegNMVfQ79LPnEI1rnOWdo0+39TG4bRsLX+LtebfugZ+YFfItPPmn0re6yh7uqSQCnziCvao+qd5ejljoBVN+5c5u+ZMkyG2C7tftpMo+VaPjUUyiZhLFlDwfP1Hsfb3uFESDI0sDxaBUA/26ZI9UMCrkWrYfUiXovLatoYj0ld1VoJvTv6ek0jY0NaQsWLLJ13bQgeyUMmP3GSGGWXCrp99yiJ179qb7h1i+WLv2bb5XBXhU/NJQ1DDyvRUo4qv5+v4dF8srjpeFxULAP9uZg5LD3UymDyv4oKqrce58gEiDOHkqlXOK5mUNDQ3pPTw/2gVwUZK3v27ePX4OVK1dajzzyiHHRRReVEMRW695KpS3jHgNsx7btBIgAufeGjE4mk+GM+7DrqcgCBWVkyOtGtXGcLPpcLpeaN2+eDHqFbDeNj0/APypus2A/YbW2tJSj4MMIKNnXMOkJKSmeC2WwZeybnyAnoD9gTIoDYAuliSpvE+ACGA9mm8Scy6ZTxZkbFQSqWje8AIgf/t3vfmdcc8019Pzzz7+1SAAASZAq8pIA7u9VH45s1KDJF5rp+XyeJ7LJyUlj/vz5TPVMTU1hgostB1PPRC5lXIImXpkFEOeFdUnRcLpiEFOJiQIgpwTC/YyBVTuo33FBE0HYhI3JJQ5YKSY4SRTICa+COHCTCZJUmJ6eRnYFUsLKaWYgARKJRB6brHrq7e5/ANr90s2iJsngzUwKg24kmBvUbySwjf5Ua+owFpQiHdb2ZrFgkY8Uylwup/X09ICc8iUAoFGICJ2mpiYYATPzKjICfNM9a3ke6GfiurGep5DB4dBg8fz49m55HOSjog3q9QPAdeMsYGtpB5wjs0NEhIsSSei9FxZMIEG8i90TigTIZExETno/L/3DP9Czf/mXtOkzZ9NF//ni0GacSxKAgR2btNYqU+A8Mi9OOFNgb8O9/i9DRvfGhfbCd/gDfQBEgWpjEIBUkNTM93sA7A+QStHrPz6ipXpX0Mr3Z+1cLi+yIQiSGlHyZoZjoqtriFQvuiL25f1QHnxfgpy/bnAGhvzsfZRo9KUDdNotPRai/91lBLgPoWwXuKt5jYDhE4AxQkr5SMLBbRYc1vFEBgEDwCA1YPwbdnzDpYAcQpa+cdNvaGXbCvrKOaurQHkz4UT4cWaDB4SKGps4yw9Gx4LhZimgZJJ1LnEuNndQ7oi6zmz+fvNP7zOmVvTSmX96fk0EACgflC8q+8W3DncPGgtOW2oPrnaMpoM+SiSAbuolm9VBQt8ZXzJggGjk0f3UMZGijo2LaARkAKQvSkXW5FX1DGgdNIh+N2y0rllgD25w1ttxP+UsgPsPaU/fsZOuv/UxYfiZQXRvTc8obhlOxOP9CQL2loERaoVRMb5C/pOjhc1e3YzBIrYGycPQ+JfAvxvAD4rcxnvbmh7Qsi/tIJ0sArifbl/CXgXZbJ77nCRnnHKWjPYnfk3GBZdRJtEO83dfKSCUqpFR+JXjtyDFRHZW8cmnjL7TOu3h7moSwNGEh/F6fVH15TmnBpNwgGRHjhxERi91dXXT4TdepzUDO+iNU8+n5uZWam9v5yHYXcdayAZv3w5rf5DZ6DNB476K5r8gCyJlAmt/58Arw9snwTJSMAYeGxuh0dFRHrfa2toRTU7z5i0A32yHZSbI9tT2/E5L3naVQR199PUDO1iaGB+s/2W2bVh5o6KmsZ9qxD4irAxyvxYVtRy1L42DwahI9IgAx8j9LOrGRpia5uslGFVu2TbYj2IfA1WFqLZAXeE7Mzg4qB08eFA7cOAAe7JgX7ts2TI66aSTgBWxpwqAUGBHtffbxp8JWaDOzk6MIWWM49ixY9hzl2Wt/O6qIgsUZSYdRRLgvqr7XtSjq6sLwWxcXGSdQQqlFF9tkc+PIQmE/QjwjLoC6Br/ZOu/IgBsYI5xiCvvu49xC+/jbI9d9dc23hVUxzhpLO5Vx4h3N/WjRVBn4v777zfWr19PO3fufGuRAJNT0yks+L0kgPt71YcjmzUsE0DqV6XT6aQkAebSGNg9KSG1KKgj4SWrdZGAc6UZDtIIeOnv2hPm83lswBENz5MEskJaW1sR6cApplEbyKDuK4F5MKloZ/xbTrhRqWJxSQD1V6jySEwszc3NRltbW/kHTC6Qp2lqaoqll+ZXBlFPlnDy+1110eI9N86iCW0pU9bEIgpdDTJBdaUuom5SV87dnzhi1rJ0EGvz5s1DVoUvAYD3DICPu52xMEOUiWA72WhYZHFIBaVYj1pErSBaMBZQICLn0UaYIH2BC7xTGFumpqZ4xxurYD4Hx0mzrfdesh+IZ8WLGxVPEpwnM0i8eoInEgmQzWbN6rwaooe/9nXafcft9O7/8l5a/5EzQ5txrkkAbK6bmwFGz5AXSEG2T1BTYHfjHXvF0AYfG9TXfa46epm10QENOd4kPNdgboEmfNBLAyIgobXQ1n8+qi08fwkt2JBh7B9SSVEkAu6RTDYBPIfnW9W7ywlJxOQAtMQhQ1OWWpsesujlfzpmn3RDl9V1kn/xUH7IvCOzAYA9sgkkMeGAGwCaZsYbvGMATFTHCHcEuWOwzDgdYn/Jj0hoOAmgaZRKJun9599G3776alrZDu34alA+mUqZQKBgXMxzvUxmExl7QBndYH95rWOaulUsclAxvnNLAWEMAjho6JXkSyPGO9VrfOq2zcZIfxdt/LMLYs0Z7uurZr54y9Q8pmvJ+8b09M29BPA+jETgvobskpK/DBeubeqmpkICyHJYRUu3bDbfZWNsXdOp+YhGI4/uo9bpJHW9YzGNrI9PBiSndLIeGDT6+pfYh84LJzf8nhNnATS3aPfe+hvasOYmWnb2V9gYNZ8PBpJVn/db9biADIJydR05CM6uBbEa6KngzdzxthekyOaNbdOLr79B3Wv7tWN9Z5Glm8KrocRAPzTaW1qaqfXhn2vZSz5EmUIp1MchCmiu9Zl5jXOLTz1jLDy1zR7qXuO7xlMBtFXLAqNfMQ0orxXRDoVCXt+3bxf7SYCsXrF3B7WffQZNti7md8C2qWKcquU+1fsLANL5wPEvXEIHBsGc2RhK+KGczhRRv1SYu/wyG6FQyGuTk+Pa2NgoTU2lCcnlS5YsY38FkAKHDu3XTj11DcyVS2GGym7DY+MfTzHNiQN07Y9vK6y6+opy+0Rp3wdF0LrLrQqGqvY3v+NUI+6lvGwQHiG18lWAPxWD4Dj74DD8R4WQwTFCu7wgiQA/EBRrGjwT7EEnJibMhx56SFu0aFFZDgjzI8hwgMPDw8PwCtA2btxYOtE00RHkiSD2jo6O8j4ce29k7pumGbrGUfGICHt2Kv1eFc8rFovwBGAzVPRtIWNO+Ro5F1VJoCgMp5738XifK7MbVN5jWVYR9V8CiCTlrKOItONdz1rur9ovcW0c69eGKrCQ95ggmS73cVDxOXTokPHss89SR0fHW4sEgOyP1w8Ajez+3m/QEcCCr3QMfvMzgXFPutlsNiVJgHQ6bWHyi6sHHZUJgAEVqdl+iyM2VDTNQBIginFV7eRCg61CdxyZF2A64SaP64Albm9vlxI1vEmQUfTiPkwOSLkeIdNTTtNyy+4A+BBR4YiEZ1kSEUHCOoFBC8W3CgkgoiAC06TiDDTuZxyHBMB5eGcA+stFUpxBP6hvCYPuikwCBshs25yYmNB7e3vZA8ErAYTrZTIZa2pqChkYyDvnTZHIToC+GhNG7n4n/46uiHqEAWroY1LvDqBSLQytyqIUkyEWj5hI6yVUUP+5JgHkc5VjC/6rmmnkp6P4ZiAB7vrgdTT83LN0/b99iJZfuCJw2JxrPwDwXgkzqSU9psBIXTd0ijTHVR3/Z/O4178/ZHSdsdBedFZlNoA7sn2mz2kwQTZABFQZmwr9aAD0+WNt9PoPBmnNzQuoqU/NKBj3YC10pKuLscVdb0Tzl0oF2+sDAEx667/tp0TvYnvl+4qhmyOA885GBDDtDFnApEAhV0Y1OCsAMhk+ZETQs3CTAEJqCJrLoYBKvlA0bKvaA6OW542x96n/mKC//T8epntv/QhlM5kqPwAGBhFOXCrZummyrxT+R8ru4b98iCMBByNgaP0jdRvjpQY5ITwbIQWEtQcX9XhLAX3xvi3GoDVFZ/y3GYCnljZk7dSSxQR4qViyGagPkORxX3/p8y3G7uG9lHjvgpKpmxy7jYyVgDJwcAcC/YPKqEGHHBbdrj4aVR8hN6MjSwZAB/6AhGo5pNHIY/uoOZOgzk1LaOz0mGQALFnvHTRszSb92j5lggUcqJkwteEHDmlP/mw7Xf+Zx8tZAESar/58VB3f/l29BQDWOnxteKCDWUybuedftTsKg1rbhrU03rua8vkCiBpk29p9Iy9rR7YeIePS91EuxxJOVX1AZh0gMhslhOqiekmjj/RGuBeefsZYfEqrfax7bUCgh6lDcqoRsjViDRsYQe9fevh96SgDyACAktqSkZdozx6bms/ZBF8F9H+PqXF8/wHvvaPID6z/pBypX7lVsxGi7hP9RP2PMAzd2LFjG2uh9/bOo87OLtqx43VaunQ5ZJQ4Q2b37je0RYv67VSqyUomTT2M9JAkgfEff66bj39LX3751dZNd/68qOtQL3SCnDCZIYAR0TTejH6VaPha94Jx20jIvGAPFXpq1HEiijhQnth98TCSRBATvpH93gIKrfpQI86odsSzcO1/EcjGWfVueSOsb2AKiv0Q5k6x1+MAFjxvBOfAIHjXrl0cjY61zpIlS+wNGzZwvJ1qwEfcZ1fr8dlsFt4ATO7jg8yG4eFhpUBHIZXDQaF+94/Slo/aS0f9Lu/pkNp2srOzs4w1jY2N0XQ6XZNgWzKRKDU3N7llvZKZTMY38BPPH7iVqgRWrc/peJyn2v6ybHhf8W6A7IralxyP+jTqnlHjiPs+0iAe3/moevsWSeU4Ma9USRoIz1R+nxkrGx8fz8St+InqCQCw3/tyom7u7wNIAOgUljXh3RrxQrOJQWj3Z65JgDBTDRUSIIwkUHn+Ut7Ey1TXIQeEzhkZ1eJ9XmCH0RbABhCB7BelPZckQEtLi9Ha2lpuQmQCjI6O2s3NzaHpciptPlvHxCUB8Ozb2tpSiGxvRLoiFnXCS6D8/AURBwJA6+7utmFK7EcAZLNZa3x8HOmYZXMiSQBEmWOrpCjWG1GjEi0j+i+b5AaZL8Z99seLBJDlxPNDvVSJAO97fSKRALlc1nF49Xx+fPa5lD16mD75209R98qewEc0l1kAKIRjCtzMMiwzi16LpVESCfOESi8OarSh1w3t6CPH9NO/0FMGbrA+0RGN7AEyZQYK1ChMM6EVS9hrVUbeA/wDhj70Uot25LFDtP5zC6lgpckw9UijYAd7Nqrui7IDqM/nMhZpuoE2l599T1g0/PRhe93ne3F9kDKI6A+MxkaGA1RfkHGAa0gtf6gkO4tB0gwjUZEVoDImuCWAHODIvx5+12pEVoBhGPSXf/YKZbcO019c8x5E+ldprsMXIB/TC4CFzDVNM5NJXZ7LOuHJpAYfCNRnCv39OEkBfflXjxmH8mN05t9fVRfwqAN5h+yVIH5EZKoOIB0bSQgh+T07nNf2ozG9cEVXKdOjpJqjIdK/aAUTRNx/NL1cFpX+x++ImTDyhTwSaXS8o4mkkxmAOrTu12nkyb2Uyiao66wlNCbwU8hsFIrRMkH9T6T0I4cOacaVC0r5luh6lgols6W1he779G9p/WkfouXnfg0ZpcKnwoi+gGql3z7OtwXCoqTdaweM3/AS6E4f1jIvbdPyegt1nr+BMslO6hrfQ5nnXyL7/MvscRvEUgoSd5Da4YQgrOscqSLIi3HSFJOFGMcbJcfjjP2mUSjMELyFp581Fp/SbB/rXufbjxwfK0jfhEe1q3YdVXDcfT0nwcoJ4rWskt5bGKLxp7aSftn7KZ3O2IaRKBGVCWAeW1SeWViZo8F5ZJcjSyFA/i8B8iTaTwGjEzT5g66j2q7e40BcDQ4ehd8JLV7cT2ItFLgAACAASURBVIah09GjR1hCZOHCxZiHrMHBI/z7woX9liOJFUz8y/WKMbpT0//HOp30BH392NGClkhwZ3UHxYCYxf4V+yMJkqkASvXuW1TbSjX6NyraX0TKJ70ZwX7lCIvQV9GeF9dkwD5qj6hCFHjLiP00vsMzk5kC7n0Q3luMBYcOHTK3bdsG+WgErUEKiBYtWmT39PCEjTGLfSfiZp6rPrtaj0MUPaKH29raytkAkOJFB40KdhV4TaCaQVSkfCqVYjneIGIkKovGXedMJpNasGBBuQ7pdJpGR8dq8gXAdVUlgXCskBUGxzfra44wyata+0DQeaom2e7z4xIHjS7zXFxPZcyei3L43QNjHMYiZB+dddZZMyQAXtawQrnlHk5kEsArBYQ6uc2C47jI49wgEsANusnBBcfPViZAFAmA34MitFXSqqI6JEZOP0mhOkiAqFvy72EDhsu3AJs6S2YcAEAGW42PE3TIYYPM8siPlCpyfaVUHvdBkAPykgBI8RseHrZbWlreEiQA2k5OYMj4mJ6eDmT1o8go8T4hRbLCYwKLqGw2q6fTab2zsxMECo9FkgSQBBye8ejoKBzVy8bLqgSAfG5ikYdUTF+wJu74IK8rM3lwfSw0gxYtQlffaET0v7sviiydyAid2J08xglxiABB1JUjgaan00lkcVmOcWHgxzRmH7gJIgH+dcVJ0KGhr7z+dTKS7G/n+zkeJACISOjXyg9AtVwue8L7Abgb8PV/P2Z0rF5sLzlXmMbZtmYmkpoEynEsm+ZyVPgMsILIesAtIAPcmv+2jb2Wqe35dYpyQ3tp7ccX24jCUjEKTgLsL1SalUtQvZDPUyKZ1CEvhE9mvERbv3PMXnZVj9Vzaslmz4BioQQWgiPXfXwFnLmJ94YagH9vxL83K0DlNfT6B6BdIJcQJ7KsLiJAI0omknTTZb+kz519EV22rAegUkW0tcwCgJiySp28x7gJBJYCam1l5a7jKQX0tQeeMPZmhmnjt6+uiwBw+jeyUIqWX+Q/iKOg7IC+N5qNgVf2EX1wgWoZZoUEMJHlolE5+wTPu5DngDnODODoI9Koba9Ow0/uo0TBoO6z+2l8tQXbWioVS5FkQN/zSX1i+4CmvWdeKT0/uLogIRKJhDb820Pa4z9+nW747BMc9ZdOT0PzPpIMrKV/vn3OTAtACgXgfBjw4YD1erm/gNjDONs/8ZqWfXU7NZ++mqZe2UnmO86hgcR8jJnl5wYQOCwKG+8Sxr5GAC9Y32GgcZMKhWeeM5asStmDPSKtxefh1wLcB/WhWq6FNhIKa9j/6G1alqzfP0jFd1/PciTwXYAkE0vsiTE5GsQP7+UOMARCRqR3VcV6gQQA0O+/BhfEZ2QGmxgvhUxSjeLePlVBm0FGCZI/K1eezGNWLpelXbt20imnrMYYgqheLZ2ehmcZS46GSTWhf+NdQPK69sOL9eTBJ7WL/sv/U9z05S+UAzR8tLJN7NvRRuh7UdnXURI8jRyXpP9aVIaYMD0OBHDdwVBR5fPbl8UBVqUMiYpsaS0gpTBEZoDZ+6zw/BDncdtttxmbNm1i8L+zs5MlaeDZJbNxsLft7u6Gz90JF7iDbIDe3l4d5AU+GDtGR0eVsgGEpDDkeYP23IEGs+jXeA8gP+TXR+Lse73+BsCIBgYGGuIL4Jfd7i2vVFSIem+i3gWV32vpwyrX9R4jpMKR9aIsfx1F7NRSjhPtnBOcBDBffvll9mKAL0A5E0B2Yr/GxADnZmy9JICKUchsP6RMJpvIFwqGlwRIZ7KJguv7OMwhyhzk3jzXJECYKU8QQC/bPMo4WBJAYRNkEMB7PEkAWT9RNkjJyLRK/OSrAy/SaoUEsRMjI4kCSREHEQVejwNMKq2trawLLT9vJRJAGgADsBbSNUjNToRFb4iIFEREaDIqHs9FmGXzjkMu/sVzgy4+R0Yg0sDPAwBti6iYoaEh6OjnZfQBxiwJuscZX1BGLNS8k7E0vq1lESYYcWQwINokcEKcrckBE6swmOKmcGvDBaXu+nzPPgr1pOmpEgEqWp/eZzoX2QKFfEG37NIMmi4KMX3kCN12zjmU7GqhLz33xdDuNpckAPvlkqYh2tXtB5DP5VgKxGtOG+c9metjR3YY2qHfDulnfKm7vOD3mtsCOPdq9aMBEmYKeuQ87KP/OtF3NshhrakpRa98/6jWtnQ5Lbssi/EHZn6hILTHi4CbQsoYFApFvaWltRxR9MqP9pHWssQ++SoH+PcA+pyt4CUuKucuGKHnyhs/3AdjU9zNgtc/wE9KSeWZ5vJFs5YcaWyAj+wv0qduuou2fOETCIgoSwFx2xWLVqKGLIDyOob9FJx2sS2LJ+5UU5OQ/sgB7bM0XY/MLlRpA9Vj/uTXTxlvTA3QO/7hWlXwPfTSKkCfX3aAecew0b6xzxpdGazx77mxZhomE1QhBVI5pvp0ZOgkIEhkUq4AzwuQXJy5yZkFyAxA1hLIgPbdOg0/tY9My6Cuc/pp4hQ1MqD3tYReem5Esy/qssaX++uCl4olE+TovZ/+LZ1+ygfppPP+RGQBVGenqD7vt49TawHO2jENSNGEvRdaKpXQvbI9DihdMrr1HE088SItOn0eHW4/haCW4jYdRkmi3hcHvGeiVaiHxvdfEiBuVcR5/tnnjf6TTHuwVxhd+DRNvYC6+5KODr4dqZdfeY4JuUlktWENDoNlWrr1Qdp58nmUKxRBanCWzvLlJ/G4ijHcAZ3zdQGRzr7KySUCBir4BTbRBWDuECoYGvzB+6jn6q7jbBhBg6TYuXOb3te3iLq7uzkgKZPJsK8CAiw0jacieAKgTrzkDvMxkP1Af+n7euJXX9CTy9bbX3p5SzlQTJigVki/ovVaW1tZV15lT6IKzqu9wcFHibV7YHS3e22D/VlY2aOIAnkttwmpCP4zsKdUkViR6gEqbYj7+T2LqDZD2wvJFz+ZMsx3iTvvvNO48sormQAQZtAAoe3du3fT4cOHGYe48sorob+Hd29O1zFR9ROa+kZzczOzitg7TkxMYMwoB+SFXcNP/lceHwVY43mgPbwyWTg/zn4adUAgY2trq5DjtGloaJiyuXjxmthatLa0VO3xowII8T77+SBGtX0tv7syUmatL+EeQsKZCR4Vgk3uozCG+D3P8lrfgAdObYFCtbRXo8+J0y8bfe+o62FM3r59uzk1NaWBlKwgAdBJ/dh5r9TEiUgCqJgCo3Hips0hShmd1RtN524TsKTz58/ngWUWMwEY5PYD6ERKVeBkKxyoA186ma6Gawe9eEFEwolAAkR1+lp+l7ryAFcxwLmJAplfK2RpEClfvgUWiENDQ2/6TAD0GUyYXnkX9AOhUcm7KqTWo20k4C8W78gU5N8lkIWBB5M5GGNMFgKwMqamphD9b2FxwStpjyOr6PP28PAwIgnhS1ASxrvwyKjSz1R51nh+eH+97DXKJyPTMKNhgRkXiAuT5RGL9EAvC5WyBx0TlLGkek1pxC2Y/fJYI8yVYy1IVYmAuIRsLpf3lelRraPKcblsziCtOhth4Jln6L7rr6fu1Qvpk5s/FnqpuSYBEO0OoNtNAmDDCts8YOYq9T5Rjtn2o0Gj7aQldv8FTjZAFJDtgE1JXWrpA3gwjKRu2yUmA3CNQqFkmsVmevlfjlH/pYuoZ13GtqBHH9E2XgIC2QG5fNYi0spSQEdf1OjAQwdp/Rd6iqQHlxfXgqyRX1Q+l1k39QJnD1RGxqo+Fxa/4HTyMqjLJsMlhFYHfNC2+AnAEIgVKUXktFnRsKBEH+ODofvf/2EfvXjPDvqnP7hGSK44/Q87R0j5gEgvxjRaF/MCk8oymqxkWXrKJQUE6Ss/A+IYxY996D8+vV1/YN827ax/+EAJz77ejwOZxZPfAVnVOZjUsg8eofQfdKkTESylFUkCQNoH/bKmMYTfTYONsG3DNLRcPgeVI8wtHP2NrBHDNBwy4A2dRp7ax5mbXecspclVLjKgVLBLhRIap2I869xnaPrvx3T97G57eHUlmcFZAMmENvq7I9qWH7xCN3zmSX48yALQ9TeHRFq9/el4nu8As4j0Dl46OLIz2OhXAvMwAgbYKoOTEC0LsBVR65V1YqIhMmIcUdjoPLiPDPpx8AVwifyH/+7XXs78ArP26rG78NwLRv8Kwx4IJAGgyW/wOrVRz8JZX6Ovq5EZALN37dqBSHJKJByPjpVvvETj606nfLKL1wyDgwO0du06+NzwctfxcWhcmWfqjhlCyt1hnkYGiD/QIwyllQiP2ZB+QhuMjAzp09NTtHz5SpYEwiefL9DY2Ah1dvaUWSXsWqL6oZP5ULKpmLGTf7vA1Ep5+vjjT+TmrVsr5P840x4yQGWdcQm241kILXpkUAf2JbGvYS36RvW3oOsISdlITf+oCHwViVaUAWMB9k8ioMxXBjiorG5/Avkuh7UP9kJif6jUjsIXreLZea8v9syIatfhB7Bnzx74J/J8t3DhQlqxYoXV29trG4bB69YTEQCV3pdyj45xeXx83EJmflR/kwC49EmQx6tE0ONYtJ87gFCsCfF9QjWrHusOy7ISXV1dbiKDJqemmdQI+iBDPZEwS02pVCgxqhLhDhwEdQYhFRdbiGpj7+/ol5IYrCewz+++mIfwTqIetQT0heEkcaTC4rbJXB1/IpMAwN6y2axx77336ghgLpMAQca0flIyJyIJ4I34lw/baxbcCBJA6OOXB59GkQBCF909IPHIhAFKRPmyMZSjbuMMWmyqp2kcESNNTN2/yQk0jHnDC4nZHOBsCAnAaVle9s7NEONex44dU0oRU30Zo1hi1evUelzYYIXn3t7eDqOT8uWRYobMmDe7HBDAYFQqKNLCiY4yeFEjU67Rd8ImU0FWwUgJUTWQNrAR/Y9+5Wd0gmthohwZGUH/L2LAEv081iLQ79nL9E238S/6GhbheA+kpiX+C0IgKB3Re+2gzCEcF3fsidNn6yUBAtoIRBAD7+gHcUySpYl4mBRJWHaTX3mQ6dUoA9Ogts1mcoamV5MAu+68kx75yldoxftOo+u+c03oo5lbEsDSksmUhg3+zMemqalpmAK+6SQvxveYtO/eIWP9VxxA09FVRvRgdcSyGzyvXgCz1A6T5ogat0nTpw+2ajt/NkDrPrmAEr1pWyM7NHJcmgAjwczR6De1fC5PZiLJpkpWnujZbx+hRZf0WgvOKFlO9gBuV72jAJouCQ2/7YYkM5x3zT/1OajTeWWAnHYDasFmg5EEHp9vJgyQEHHGHPexjiGspn/ums3au5acTjefuaIqMh9SPjBcxpiKcrnXGsIgiOcBngsQvVviCG+hUw3wi8FozgJAKGaTkI0rFYt2Lp+3jSqQsNbaRJ83ms3TDT/+pbHxi+8udbxzfvQJniP8vGDCpIDCbqCXSGv/6YSeu6qrlO1WxOsFCeAsIvH/M91EzOH8BZ5VPf2C+yKi/xPwtyjaYAFSSQ4uQBCwDhIA7xIyAUEGdOzQafTp/WSbRN3nLaPJFeFkQOsxg+wHh4321QvsgY15rjybAFo2Z2huvvVBWrPyalr5zv8EYouzgKrB5NiP7+0TIloAY3ZQlDdOBcgqZFQqOix06yHhhD84DuA/pFgMw6wamxygWLMheRZWHEE2VBESIpinnAmMqzlDDvq9Ro7gHEd7c2aZN0Au/9yLxtLlmj0w70zfl44pPZhrNzai0Td7Iqj+2FPu379H7+jo4ghkvGuFhx6g7rPW0mjzQm7fnTu3a2vWrEMiFbexAEobYmgc/lx4TA8hqcN/d1/bmwVX/wsKYN+Rs7JtSwMZMDIyjCA/Bm6XLl0Bw9fyHBaVueBkbzmkh37vp/XEKz/W13/qc6V3/7e/cpuLVsiieKPkJYDo9VNz1xVEAtIrVCLk62kjAdQhKzwUAFYhJlTLXAuw5tVHxx4PWEdUVkAUeeFuOxXjZpQDRtAPPPAAZJtp5cqVAP6pp6eHs9NEwBwHm3I0hhrHV88jjH1uoVAwIX/c1NTE6zSUESQAYofdmedBF/YjAuIEguGZiKBAjjrHOBUUuBxUBq+sEeRBh0dGyL1MBugP2Vm38a9KY6kQGujDIC1k4C3eUxf2USGDjDq6AylVyuA9Bu0rFSyiJMVUry9Irwr58TjPMchfVMw9CBZluWSVvYtqmef6uFrGqrkqo1DgAGmJINxoEkCYslQ4qp+IJAAaEIA/Xt7WVidVJ5PNJvL5AtAAu72tlXN+AE4J7XjlNs9kMhW6dujEyWQSkiI8ATaCBJAoqBwQXHroZYDU/RvLQLiipoMGkrDv5TVcMiI8+XgIhvKEBEDFu2jzpokhCr6jo8Nx5xKSkGJic1bUUiZSsfVPdBKgo6MDEjXl2oAEGBwcRJpaVrGKc36YijEwBmK5OGlUAXlzbttY6OpdXV0giwKj/8V7ZY+NjSGFzsKGHumfjWK0sSJramoyJHGBPi83Eq4UtzKpoRoZFWZKPQckQFXGUr3PTk7uQpsRE39k1AfuKQiiyJQ/4XWCTfQMAChC2kE6uBcCSMjB3FNvncLOT09noJJRdciL3/42PffXf01nf+Fcetc3LgwtwlySAH6mwJCeSWfSbxpTYG9jbv/JgNHSv9ReepED6vllAzjRf4hY9AcRAOBzVHWpgBh32zEKNrSBZ5u1oecP0vrPL6RcLhNqFCwjmSGZAoNdZBfk8wW9pcUxSNt2l05WZjet/OD8EmRovJkD3no5QACiSoO0kBF5z5urSODefW0/ACQqg8JbNpQL9fMjMFTeNxl5/a53/Ei76w9vonbdrojM10UopfQC4IVoIsHaPWzv4FTZvf6w8bxEegs2QyTPhRdAc1MTid9BKIOBqPAeUClzPcf8L7952jhE43Tat95bE3GCvpBMJPVcPsfEBstXcSBuNGnjV+6lL7YaewZ2k3l5n1p5YNibSGiFYkFGovJlAcSLD/dxPKd6SQB5QbyxuCewRsynDpJA0AbXEmaCIBPEGZekUec2ncaePkjFJou6zltG08tmyIB8MW9bRchBOZkByWmdSvcPGguXLLEPnZ+zrKKlJ5uS2sjDR7Qt//oS3fDZp5npmJ5OA0yuS+aknj7z9rlOCwQZumIuA1CaSqW4E1pWiTKZrO1HADjzAhv18vsT0rYykl/pvXAitllSq+Kajr8BSIIZL5r88y8Zy5ZZ9tF5G31JABG1H5oNUUufiJMtBrLl6NFDOoIEurt7EdGqZbc8SovX9dJA+ynspbJr1w7t1FPXYOznNpIkbdx5KG5dooDzeAbFGqVSpsg+iVsS/+Nx/2PHjmqjo6N8QG/vfOro6KSJiTFIodBJJ62ypCmxiuyTlC3S9j6sJX96hUFt8+nrh94o7xMFYM1Ryky+FgpVwU48bwh5lCBQb64AKKH1HikfKkDy0Oh2lTLXsn9yX1eWQwAn5UxRv6evEt0vz4uSgXHGPH6mibvvvpslgTo6Ovg7kdlQJgEatb9tzBtQeRXs30ulUqK7u5v7KD7ZbNaempoqJZNJpXlVRnkD5JVZVnHAaWBVLhka+C9w0J5qfUFkQMIZRAbOQfsfOXKUsJbwk/hRva5KX/B7X0QQJcv3egN7UVdmjsQ6WAbqyv9GlU1kTzAhKP0zvVhm1DX8fvf6+TlzcYIJmTCJH3ktYAkiq6fiudWS5VNL+efiHJXxbC7KETC2AeuC6oVx8OBBrSITwC/S2+8iAGJwkba2Nl4YIfI5lUoF6mC7Ones9HInukz9A18AHnCdIBQ+t6mpMoUHndXNkkftt/3KIAZ0pKFyJ0Z79PX18f2mp6dtaOHipXazoy4Av2rACmJRxTUqGkCFcVVvsfqP9MsEaG5uRl8oR9i4/y6ib6QmPyK9JejBG30xEpb/jol/enpa2XSk/hpVXiEqE8BLAqAOMJs5UUgAkCh+bRLFtIZFtMdtY/QR/MEmr62tjaV/hLxS1aWc6LASTU5OctQeJIAQJehnSh23HO7jpZEWQgqkjgreUfciTADfOsDoqHFCXjvMwDtsEYuJNYDU4yFNXj+IJMSiFe9JIzduaHPAUrJNhJEXJnqlBV/URCjTnQWxWAEAos5++okY40Hq1vPsw87NZrOmR5GKD3/oy1+lPXf9kt77Xy+n0286I/T2c00CtDS3ABAtl+nNaArsbtCJ/Qbt+eWIceZXOllmhbMBSAN4aEWB2wwuGwm9WMpzQBWb9ArD4FLJ0pPJhPbGfU1acWovrfnIIjubzYUbBbM5MboczMmyJdvWoItKg6/ptHfzYTrtljZqajf4fUDZSsWC7TYt9nYUFvsxdF9Zv1r6tENYYg0ykylRi6eANxtAZj5oGmdp8Q7FvRjDC4hjnJgBCwZ32v13DNCP/+5J+sUnP0zZTAbZVGXgzW3oG7OeHEUugw/YC8AwkKHkRAoXCnMe3f37vUP0p488aFz699eVzC7IcNX+Qf/EXMjSczUSALh7y3RSb7pjWJu4qaNUTCkMjzMkQGjqgF/GQlBtIR2E6ZSJW8D7AR9kzMCv1NANgkQQDkNWAIgkM2GyuTTUW/B/Xa/oNPbcIcq1FKn7gmWUXoycBcdA2EsGWHcPMmtEV8+n5pZm7VeffYhOW345rbrgf0P72gB3384CqL2vNuZMgLUJI5fLV4Dyjhy9xWOrs9yxWYPdtvUqHwCUwxn3rApQ3q98AHIRfa26LgoDpr1Ab9/QS/qBfbaW3LTBL0uBswCC5G7qbUsxxkfK5QBkGh0d1sfHR2nFilU2ZGsWDL5A+/balNx0Jg0PH6Px8QlateoUS0gzQfoGc0pVFlmhWORFRsKszsqopT6O7BBIT3/S2yEjOIRMYUADeRFtRB2nnLg/zH913aCWlmZI/vDphUKR3nhjO61ceQr4a2awnXESewlvUTmjgLOdMSxKWSnjO2tMc2wPXf1vPyycct2Mn0xbW1tKSqaGlVX6tWFeBAjqjq5r5N4tqr1UgvRUsgZk5nUYIAx5WozjYd4L7vJi/4J2wdwqwGOW7FGNIMfe33luDi4hP+5/SxBXJUgM19u3b5/e09Oj9fb2MpH04IMPAjOis846yz7ppJMgb6u0t4p6LrP1O3wQgXnI9Rf2xSMjI+j/eVVsShIBGOTrAaVV+p63HdzYpSRhxsbGsC5QLn9Y20ISCC+kl8xRlb0Ku7YTROQQA1gTI5slKMsM45EwVC73J5zf3NwMeXMQd0qkuF95gvb16N9iPApcU+J9wXs5F5Jls/UOqFw3CvtQucZsHSOC2M0nn3zShCQZWO6siAhH32J9RRGxy2m1vEB37f8spGI70hYa2Ex8cCG5yPLKevj9W6R8l2fLoHPkfcOu6QXaS0j9Z7NEjmjgzug+Hy+GZA5Vyur3ILznAdyU5rD5fJ7TuySz52b3vDI9Iuoe5S0zgfIYtLM3Kl+2vbtMfgNvEEjmd6wqUSHasWoxhroD1JWa7rXKAbnJAam/70ckiDapyjLwkgfe5yblrtCdsVHllaWQUnKBrFV7hSgSoLOzExNi+Xa45tGjR08YEqDWgaSWqAv3vdBXJfifSqVsjBdy4eB9J8UYw6fncjl7dHQU0S7FRCLBE9hsaOnHlaJRbccwGaWwNmXtEhGZ4LpX+X2LIiGCvEtUy6062YvU3bK5c9j1owy2MI6GaTpK/wl3yvFsmgMHSQGhjnde8wEaefF5uuEHN9KyC5aHNutckwCtrW0VcxzktvL5HDb8NS/06uk3jTh3x88GjNSCpfbyS51sACGVB5kPlhTxuwei/7EJ9yzAtUQipUNix8kcKOqpVBO99L3D1HnyUlp6YRYkV6g/gANacio//sPays/93WHqu2Ah/AXYfFmC5sAreB0VoP+PcjtR95A6q934CvczzZSOTAd3tkycKNHqORLp1RwNrgGZKZU4AZKJFL9ocLf8EbyYH/jlIN3+35+hH37sOngukJlMUjGXszQnkqkcyR+nf5iJhFEqFBgpwnmcBdDSAgyZv8AGOmE4JMxcfT7yk7uN5gtPs5ffvFpReye4ZJxpK7I/Ikx6Q6uH9VPxvgF98eL+sixOVHuo6P2rHFO+DzS3DJ0MnTeq8BfzJcRYFjCZgnxlSRIfUgrJKlmaZYOsS7J0Ce8VSKOel3Qaf/4wTXcUqOtdSynb50gYlcmAksVr6P6nUtqxI0dpvJu0h37wPH3oc8+8nQUQ1RHm8Pcg2Rb4ADQ3NzHgKteBUJf0I22wUcUeISpqVhXsc1c/zGTWK+/TN7xVP7i3pCU2bayaZ1Uiw+tt9nB/AEdZwsl6t/Tdu3fyyI6s5UWZg5Q+kKGjS5dwEfr7V9gtLc2A4nnjDPIC+vVesLVQyJtyQerI26lF/wbV02lPglFwgJwSe7/HklMK8pmora0Rva2D2GRCJ5VKIvKZjh0boHQ6QytWrLQdOSrbAqHBI5LN7efku+gaSCrsN3kexXeJhMEG08aj39LNLX+uL7n4vdaH77m9HOSmIi3jrouMwMWY6kgnOv+dnp7ORe0ZamuTyrPQB/FNmKwTflfJGhDmv1U+A9KPEKgmAFaVaGPc0w3EiYAiNkkN8jeMag8pH8bSdeKDesmMjSjZLzxb27b1X/ziF/r73/9+xgmGhoZo7dq1tGXLFrriiivYFFiVsIwq72z8DhBd07REZ2dnWYkCQa+ZTAZefcrrMEkExI3kd9dJJQPDrw1yuVxq3rx5ZUkjZJICUIffYCPaDHgFQHb3/DQbpt1SHslLnAkvADNIqktK/MbJwJDtIjMxwrKQ0uk0ghGrmlIQIVVejI1o8xPtGicyCYC2Au5y7733Gu95z3tIGxwcBEuKgdHRYyBio08BdMtobv63kNHh79yRvHMx2ZxoD9lbHjcxMBftESbbE0U8oOze8+V33v96iQuw4O5jAPaCAGltbeXvEQXvV38vAeElgmR7qhIVvMIV+sHufim+k6ns5ZQ7mOBBpgfRRdDik7JEOBd1zVVXhwAAIABJREFUgNZjW1ubb2SNm7UUelpSi451ZyWAK9ulkSSAYH+RecOreiwoazFrjfv+xBnEhOEOk29oSxBD+DvaE8A/xhb5vLzlcJFeNDU1ZTkGZomiJPDAGuMc1YWfaj3DIvZVr+F3XJC3Co6tl1gJK1ejSYAwfUMsPrDgjdIdFe9K2avEr/xRWoJeeaXZJAFyuWyg8fCPNp1NucGjdMtDt1LXchjqBX/migRgktwmrbUNY+9MnDbeIUSGA5yupy83+lwRbKAU1Td5yKBdPxs11n+po6QLjhUgvhOoUCmn443+95Zb/m7ZiOiyKJvNa1q2hV7512O0/P0Lqfu0NOSCfIkA554awQsAu3qkEe/YbFBhdB+t+tA8hDCzFJBhmAboCUQuOgBJysgXHKmXqrWC0OBnmaIaiABXO1Rcn6P5E4iWi+kp4MgUMf7POqSszzPzCcq+kL4DDqmuGY/8apj+5VuP0o8+ci3qbOmaZpupFFIJKJ/Nxt5g8cOG2bEweMa8gnkwkUxyZ4cxHfwA5jK6+3vP79Tv3PmKdu53r4tdH28/cEsASd38fCGvHLXsvV7XaLNRvP8oTX20U6lskQC/YrZA0Dghoqqr3gEnO6doQXcNpsO8xtENJs5wLbRLLpvDm4NgAJYJ4vUDyIAXdJp44QhNduep+6KllO11yABkPxXyBc4g6H+1he78x1/T0mUX0YpL/gJmng7RN4eeEY0eO98K18PaSKxhK8YXEAAIpJFrXCdrA94NThCX++NISEAqJTySURIFGJAB5EYdL+8RlvnijZBfABJgT1FLnvWOivcNWWPYmkSBgg14pq4sKYDUCUTO85TjrKsBUHOKhWZZJW1iYgzeOtSVO0bajkOUP+8iZMrDP0YYJHNcFPvf+IHvBXgyUbzsfFlHJI0lEgmlcaly7mHJpxjnOf2jnkhX9/0FCaBPTk7Q6OgIkwAdHe2sIY7MgKVLVzDQL89x+aL5rnPK5NDYHi31nTW8t/n83r255u5uPj4KZFPpM2GBayrnxz1Gda8YtdaXwDCi4YUMCvbZPHajXfFRNYKVfnW4lvB/K+8hhaRShaZ53DqLZ8WeeCABMNdhz4QsjiD8RxA05ubNm42rrrqKsZJdu3bRe9/7XrrnnnuQDWB1dXWFmj/XUs5Gn4NsAJjrSt8W1BdqIE1NTSy5HecDIB+Asmp2h7y2ny696n1R/p6eHimzw0G7o6OjSgbHqvfAXh+YBfqtVB2YjSwPXBt7f3dWADIkgFnNBpkURVJKA294KCLQVpJl+C8IyyCCQLVd3yzHqY6Jx6s+GEdvv/12433vex8BsIvclHsj349Xwd++7/FrgTBiI4gAiSIjMMG7shsqNNFQUw8BIRUJuL/iPFe2RTlrwqutJoBpALC0e/du7cknn6QbbriBSSyAF9hkYiJ+/vnn6cMf/jDLOZUXrg7JUPFv0zQZ2H766adh7qP19/fTM888Q4sWLaJly5ZxmTG5u6UQ6nlquF8ymdRee+01DQTGpk2bGPyQUlSinWLJZqmUBwElrPPg+XjlsWQ2SyqVsoS8Cy9k0a74hI0d8vmiPmNjY9xmbm1BLLCwuIJ0kUqZ4xzjTqeNimKJeV2QHr7At4pZbpx7uY9tNAkgTMmwkPAtknuRE1JmgKZ4foERIlGTpZesyeXygUB9rW2H84JkgPBbKZejfzv5ZOyM6Ws7/zjyNnNJAiCaDlF8bhIAG1UWwZ9lEoANWnmcdhgIhh8qsgcdhXEOIICkvs1mryx7b+haqCkvrrfzFwNGonupveI9nA2gmWaCgWo2lUXIMDbN/tH/7mcEvXFdagSCQJDGspN7WrVddx2ldZ9YQEYnDP+IAX15siPdY1A+l8PpWirVrL3xgEGTbxygtTcvppIxTcAzERHP/cQF6MtIfS8gz4thM6kXijkrYToZCpELMFdtkEWABvfLhoAnATIDAOREdVJ+LjqM3U32OnCi/v3PSzqEhq/kBYBakAbA2p58ZEL7u//9Ifr5x65jDQeWMwSoC0PgXK4czR9VNv7dtrVEU5NeyM3ct1gqmS2trdynEIyACC7TJTmkdN06DsoWLbrmB7cbp3/64lLXJX11XMkBuv08ADhDDVyVeBRljX4NWRDVWuXuQqAfWnce0XpOW2yPrCnZwnMgEEBTkPrRANTXnKFgE7L/4HvgWwaRBQFwnqU10adN3dSRHYD/EyQnJOl4nYbMAHz0kkMGTL50lMbm5ajr4qWU75oxN27bp9Mr//Q0PbFzN11y0f9KHSuvD9SVr+shvn2ycgvIYBY/cLZUKkKnma8FEhLzl78PgJQSAgkcPMR5iQLHg0ASB+HnSfNWv4p5/QIWjLyiH9qV0xJnb6ro32HZBMoNpnggCAcoRGBSdcDymfrJyHAnMMrxm0F8X1N+goqPPkyFS6+FETIAVu/7Cd1tVgVwF4MlPW1nzq/1EzeDIMo3wK8cQpqnbDRTa1l5rNENLZOZMo4dG6Surh7q7u7C2M0kwM6d22nRon5IITOGCb8F6REQdE83kaT95P1Gct8j2gV/9s3iOd/4anmNXIvMift+sxls5P9eqOmBi/1P4J4C1wYojDFCgP5VL2vUfkGWzy2J5G3PWjKE/Ort3SOBuJCmpkHPH+W6++67zXPOOYd9AX7/+98zCfD4448jI8Du7u4uNnI/Wk/fDzoX2QDwN2hvby9nA0xPTyOAr1RLNH0t/b2eTH6MY5DFgToB6lgPiRHWviC9ECiHPjHbktYyKwBjPcbtqCy5WvuF6vsngjdZRlQYXbsVy2q9/ZvmPNV2Ol4VQnDla6+9Zo6MjEDTNZ4J3fEq9Nv3fbsF6u2qW7duJZAA5513Hq1fv54bFPJNP/nJT3gi+MQnPsGgv9SKkxOEuC9vSiWofdddd2nvfOc7aeHChfTwww/TaaedRiAEcCzS47ySTH5guPs77z3l0xYLefrFL37B9/7ABz4AnXwvQVIG2733kRkf7rYLA+Zdv3FWkPx3kD+HzAry9s6ge7jLgb8j+j+TyYA0gPZ/xaZjLgZSbDLwByy9d+JMZ7KJluamWAREWJSJOzql0W8zSAB3H/K7vt8z8RqM4zxxHU6RjFjkJKO8JaI2JFELQCkDI8GDPKLRhN9Lo9owyAxYXn9o61a6+6qrqH15L9360C2Rt51LEkBEXrgVzThVXSO74SQAywRatuYEuwPMNnh8YP1uIduhOXgEOERPO83s5yDhwZG7xSJS5y1dr/TPkSdOH9Vpx4/GjY1f6bHNFpiSQaqQbESmW6WCpRvQIHe0/4MeCjLkTSPJsjkAvZ1r2A5HYhja4SeatdFXD9CZX1hsZzLpsj+AkNXRC/k8YilZq3rnfQZNH9hP6z6+hPRm1KEAYJLHrGKx4Bu16jYCxjUB1DIRIZyww4yCfTfcodI8bKYZmv2B9nAi+DU+ViUIJDgTgMUjEGVqFQsl85Xn0vTnX/0t3fWJGyAHVCZ5mKyBbIBtI3I/MuqE2ymR0N3EQcliiRgGp9AuuWyWdxdu0ibyxazzgD/93bPGrtwwrf3ry2NEplbflGWUWI/QvymQFeDmY+ScmTAT+J4jjIPW7T0HU8bkE0fI/sgCNt8Nq3JTqgnyBE5QhZvvd2l+2CXbLlqVYGCcZkRdpDyW9zyQc8gAEJH80BV2nq0gDfA7iA8h38ijDNY+AOHwMfIa9b6o09TWozS0KEedFy+lYhtR8aeHqHfjUnr9jV30yA+epLPP/KTVv+mrJ1RWVJw2fOsc62j9uz8YXGFRh3cb38MIGN3RLyNYVd/fAeEriQKppxwGjrDGEPuU+7+XXkB6/sir+uE3MlrinLPK75mfgfBsPj9JAgREy2sApovFojY6Ogx5Lsi2kFXM0en7X6AX+99Bq1ad6kMCaJgH4eNVNX7kC40LwsAzTpjh2QFY/xWLmC7VcQpBAkUC8qrPBeSPI4PCEkggVLgdd+zYTv39yyB1aiNQXU0CaqZt9Vd/qiXuucUwF6+2v/z6U+UoaiGxw1r2qmV0HxcVcV/LNaPOAXifzWYDo+BxvgBuA+clPxkV731VsxykVIyfKTG+A9CusvYJXlfqbNDsDVATPgSB8kjwNdi/f7/5+OOPa52dnSzPBWkgTMMI8gMkgTHK6cMwKa/Meo16DnP1ezabTSKaXs7FmKOHh4etpqam2P6NwntPA4mgWn68I1i71AJ2C7nzpJQ0kphNNpuNJWkUVVbsiYQno4Z+MtuZYSAC8I4hC6DR9xJZOpzdUEubR7XVW+33KFzjeNdXyFbjebosqWexVPWCt7JoUSDXLFYh8tKzJQf0dhZGZNMrH/Dcc88RIs7Bfl1//fWIPKdXXnmFdu7cCSNa+vjHP86T8YEDB2h0dJQwSS9dupSP481pLsdmPkhd/u1vf0uXXHIJzZs3jxeEMkoNxwHgwnXwnez7eI6Y5PGdvB4ICHx4YW5ZHBng965AxgiagQCiVq5cSatXr2YfDtwHGQj4HDlyhAkNSB0hEwGSRD09PVx+VQJAuSFrONBdBkwiaIt0Oo1I/7L2fw2XbdgpWBjKdHWkrI1PTDbxwtUwrNbWllgLm7CF6mxNDlJzUy5sI8ZcX9DUfY4KAaMSjRFV36hFvVe/E5ruMHht1IMP8wGQ99h5++30+69/nVa87zS67jvXRN567kgASzPNJKJtK8qEcUqYJvK7D/l0GZXNUuqeDKewCrmBf6g5GIbpaH47we8hH5WAQch4lDjF3jS0iih8eeE3fjlgGK1L7ZMud7wB8DFYJcbQ/XTqo0okZHp4s1Eslgzo/O64u0mj/F469cZFNtpOeikgY8CyCBr0tO1ug7ID++mMTy4hzShRNpcjQ6eSmXDAK7cxr7sMDpngmMs5Ota1bezlNRHt75VDCouyleeVyRDLifr3kykKarsgTwAnvR0eS0WYSpp7tufoTz61mTZ/6g9s6Ph7AXrk9usmZzJUkQECHtQME1ymBsPf8vMWBLTeJCK3ZLTwXGYBPHNohL7y618bl/3VdaXkIp4afD+REjsCDIkC6ANvYCMjxkRws1YqsqBUxViO+zf9YFjPXdtVzLeFY0hRmQD8fDWdDbkjB72QA7BhLxWrZab4zTAcGSBJRkiPBByvm5whwO+qIOrBNzFWCykCCUAk0hp1v6TT9CsD1Lmqjw4ePUDGR5ewTNDg7w/Qf3z3GXvtSZfbqy78Zl31qKcN3j7XvwUgBYRMNvQ0zFnpNAzFq7WZEcmPuSxIP35mfDQNHONnJhsF0kYBzlUkwOir+uGdaS1xztll8GouswBQ56g68btXKtLRo4dBCJBpIqMmSd3PPEgDq06j7qWnEZJwhMVK+SE52vqzSwLImyVDvAWcIKhg34DAcdgpv68cX9x3EX3TMICVWDr2WGNjo7xfhJTSkiXLRbCrBbkjGNdGAZnwFtClMXbib+aZen6KPvLQI/mFmzaWxyesm8MyoMMA7Kg1d9z6qxyvYuyL6wQFBal6jQFkR9ZYmHyMALhAepX8CJFGtE+U95uQuKnaZ0kZm4GBAcgRadivS5wAhq3pdBpAOvsWjI2NwXfTng0ZGZVnGnYMoulBaLS0tPALKgP6EEnnDeZTuVdcfX+VvWfYfTOZDPsCSCwG5R8bGwP5Ugjy1FSph3seQl+F5wHeVfRvrKewnhGS2rzkaVQQtls1QQYERgXxqdZHSvyAXKiHOFO931vhuEaMMbPRDtJYGnsIyPsBU1SSA/IrjHBI94KW5UHPD4TyRgG7ryt+K4eK+B0rAHEpC8On+4Hkfi8xdg7CDLYczS3O5zJjcJYvZJAhsSyvT7Q19K74Z7SL2PAHRieKQbMCJXkzg/1vlrI/9dRTDDgB5L/wwgtp8eLFiLCHFh89++yz9NGPfpRef/11/gNpn8OHDzNTD90sAOu/+tWvGPQH+I4/SOMDcP/LX/6SLrvsMgbdn3jiCQbg0X/b29vpggsu4D76yCOPMAmAvrFhwwY6+eSTCZJCAO/xARHQ1dVF7373u6v6NFIFcb2+vj567bXX6Nprr6V9+/axDBHIDGyK7733XiYIECkHsmPVqlX0xhtv0KmnnsoSQsfj4wH+AbDBQIjfMywU2traEOkQWw9QpS71SAlJAsB9n86O9qzKfXFMUCQOxhgsgnEMFomNZNS92vmqZQ06DgsYTPhRkXMAY8IiOKLIhCgZI7/Mikwmm2jEQs15DsE+ALJtnvzm/02vfu+f6YJvXEjnfOHcyKadKxIAGukgALCpD/7AgNZGeCMhYF7OT5ZVrUIjiQJ5LUT8A+RNJEzoM7PRnd8HMXoy48jZDmDqY9sUYZLnPqv6GogiYgkIjxwPzkoP6bTt++PG6Z/vLCXbZzC8oOj0qIcjI+EluAgioLmpiV767oDWva6fFr8zyzrz2NdIAuD1O0wqjO+lM2/pp0IJpst56EyXo1UBHkFUGdiT3/2FYXEZ0IwqY9DvjvcM6ztXafYXQ2SFQJqAtfGSB1HlcMgFxysggHApy0agHY8eKGm3fvgu+u2tH7UL+XygBrskA1yLPVQLx0PL2UIWgbtsbAbc1ES6MBiGDJAWEC0cVadaf//4T+41zHNX2StuXRsKJKuQADDFDZLIiVM+ZBTI6Hm59kQEmH77oN7+rn4a7Qv3YZhNEoAjGQ2O7OfMBYAmfnX2I7Cw/m5ONeslq4R1kYVMI0MzNJmRACLAhoVHwrBTiZSWzqQRUEBLmhaQ+ZNBSl68kMaFZzPGovEdI/bDf/GEtnTeBnvde78dBdLFeQRvH1tnC1hW0WxpcaSACoWi8AKo9LJRNwIOJwqiQNog4FtW0Qvwzxt9XT+6Y0ozz3VIAKw5Mfn5za11NpPv6SrZDSAJkHzl7NEAOjmm24UHf0Vji7upZfl60vVEaeZ3ZwoLkrZpZCaAu1LBREBwVkJYm6q0jeozcTwVLP3AgT1Y6/I+r6urF+t8kP/kbPktyysXJa/vlAVEAkyOnaAMrMNAVhn3/5Fuvvg/9TUfubn0/u/+93LWMdbNwvvNt5hhwHDUmlu13nGOw9oE98W+Jsy/zY8EwHuJ81WMSkU2taZyD79j0c9VfQXC6h/hKVed8uS6GMolUmUhSVPe72PlnM1m7cnJSfv555/XgSPceOONJ6xZMID0+fPnC/NxxjAg61uTtn5c3fwwEkal34KrwDMEBiHxKyFLDG+DWEF/7vvJ/oW9s/cdlQCsuJ9sN4lHltvRTRII773QNQvaDnVxe1cKw3CQlspmzX7thuvI7AKVdn37GKcFTlQSAP0EgZRbtmwxxsfH2QeVSQAMPgLU58lJ/Ft+z1FsAhCSf+edPAyFXZHOkTq0npel6nhsaBDl5SUQhERLhVlRkDxJQCfkcyV77HcuXlDcO6oTuzSPy4fiO8jC4DM1NVWhK+++Xswy86lygPJq03vL6QXiwXDiuXEYhUvX3n1N7+CFf7vL6Afu+30HjXwZjYoICQHQ8eDm/iPv7f1e/juq7ev5Hfd49NFHGTCH/igAfgD98AM444wzGFCHJwD6Hl4OAPjIGrj//vvppptuYsAewP/FF19Mhw4dKn+PSRwkwOWXX85A/gMPPEDXXHMNg/FDQ0MciQ8JIhAA73rXu5hMAFFw3XXX0QsvvMDlgEkQQLDbb7+d/z5//vxyVQGQgahA1kF3dzf9/Oc/pyuvvJKzFPD9pZdeykQEzgUhgAwFkAyoG7IFQD7ceOON5eyDetow7Fw/0g9lx8QK8B9RD9ALBPgvIwUwUGKSw7s3G2lmUamZYfVxEwFxCABcE4th8S7xLZxobPa/YPAfAxxAe0ywbr08IXvAJlhxn1OjSQC8L4jSdy8s/MacqAV1VGqySmSPN1ugkebAKiTA3R+6kYaeepI+8M/X0cp3r4p8NHNJAjQ1NZflMSILVnEAAAHuncTBxJgjYJzr9Fj+X11nhamqD5YMpWKBiqUSsTQ/sgvEx00kCI9cnsVM0wDIyxGfjoQY44Pla+PdyOch8WJXGfTuvmvAsJNL7VVXOtkAyAKAP0CpWGAdcZ5XYoS2uzX8Md+VSrZhT7bQK98/Riuv7aP2lWmeO7HJf/WHB7idzvjEUjYHLhQLtswUcDeMo8c/E9Fcbo8Zk+C6wUcs9r3a/fgOY0hQhI4wEY6VgYBzVLwCpCcDshtAAoyPaNpNV/ycHvncx+18LhfbiNWpH6//ZoJJ4P1jGCC7uLMUy6ahc2d6/YOXdus/ee1F7fx/vj7yGUaSAHWa7aq846V7B4xFq5fbg6ewtErgmjYow0PeA1kAeLW8RtHeMpjsU+Fo8iNDwdAN1nZ3exhA678EbSHPQgEbTAD8uULOvVmFjweIJ8iFIJdGyxfyRVyfpZQAZTrB3owPA5jbv3c/nTV9Mo0fGKKmDy/1jnRUmMjRb76xhQyry77kQ7+IfI4q7fz2MfW1gJoUkEaJhBFpDuvo/uuhEjBxQX5v7bzn945u0we2j2vmeeeKbJW4Jrb1tZ8DOodL5eAYyOnIEdWykHnRQumHHyZrnk3mKe/EnFzigHuxX8NeWcTmVI0ds0UCoCWCiIBasyuc5wW/g8htfcSDcPrg5OSk1t7exustNGg+X6B0epra2jpYg3tG79+2OQEQsnaGxsbBQsGtXBBJSGkHH9eSP7zMsJu76I+P7isHGtUjHYr1MvZTcc1Wa+2NqKfYK+QFoI8x2Vf73y3jgv1PIpEwmbjWdTbVjSqDAoiPsrBMj5/sT6P8AOrZb8nI+VKplIQuPdY2+A4YATCBl19+Gdn+HDDX09Njn3nmmSUVgiSq7Rr9e6FQAImB8aQh2vpxsgG8MrG11A0GwZ2dnWUpOrzT8DbAu1OLt0F53aTrWJPH3sN764A+AX9B7JFhkoFyeXEWrJ/QFn5ZQyDcgjJSVNoLmR5Y/52IfU+l/MfzmBOVBMC49eyzz8KjQtu4caO1f/9+XTt8+DBvzrE4l9GVAnTn6AFMePivBKZwjASV3eYrjWjwMP3oetzA47DHtdQD+mjz589nfYRMJmNBW6yeQQTXCSIMBIPMgKIX3JcDBM4VEbbs9hf3E4esgFYiUsIwEeBecImHwauPgWwZ8RGabFwsL+kg+pdjJun0NRxWQSi4j5FIUhCx4GZdAYiD+Vq7di397Gc/Y6D//PPP58kXskAA5hE9/+qrr5YXepD/ATkAMmDNmjUcYY9N5913301XX301g/133nknA/OoP75HlD/u09vby3I999xzD61bt44j9fHcAN6DNAABIckBlBNlQoaClPhBxUESQAoIx+MYGBiDeICvAYgJEA8LFizga+GY2267jQkC+ZmenmZSAhkNs/WRJCFAbDbtLJXYdDmTyYBF5nfBmyKIdx3pmjLSHBMdFoKNNgEWBrZwmor9IoAIiEsAeNs4Su5GHI8oGp6wOarYtpkscF8L7RMW/YIJG21ZSz2D+gXGd7GZCGy7qMkuqv4qER3exWEjSQDUPYoI+OGGjZQfHqJPPXwrdS7rinyN5pIEaGluQYS0p0zexxUkzaP+SlgA9VjHv6Rh1NYRuR3DeFjKCjEqCU8Bm7QkZzE4GXRiLmAyFHFy7mtnR3R65Z8nzPVf6Cq1zmNdf0RbWsgGQAS8AYkZjpBHUpHahCcyCVguALI/NunG+M4W2nf/UTr9lvnUukCjrd8/SEbrClp7Y5Gy2QxH8JlmAnI61fr/Auz3Gv0GkQORncjnAK9Br/AtqDJwlKeyObGRUJJNckf9YwyJAn7lPaQ8EUiAUiFBl1/wY+2xz99sZ3M529DjAfXIOGAs2fXhLICWFmDL/APms4Rh1BXdFLftr/j+L4yT//B8a97l/ZEvDJMAhQKssmsG3+OWz3v8wueS+oHJQ1rikvmhchiRJIBI/VFIAZeLNEL0v2/9IWPEgGSVxAiv7SAx5jEglp5ESNnnaD2rZLFvgMwoENm7Ou6ZmUhT+x2TRJd2E61qqWpCEAiYV5/5Px+ho/t0+9Kr/8VKtC+KfJ71Pou3zw9uARUpIKHTz6HWYW2JPuLEs/lnYznks8ZZKUHXiSIJvHJBvWPb9IFtY5p53nlMAkRl1uCYoGjx+P1EjRwBMO3E9TntUiqVjNbWFm36yWeofxnR4PwNyBSsiLwLy5iYTRIA5fPzCYjK4AhqOynjAwWO+O2LIEfmGNH3NEe2MKNls07WUaGQp3Q6Ry0tKVq16jSA/JBU0pJJyFE5JCX+P4iAcDwXuFy2/r0NRmJom/b+f/qfhTV/cGOZoKw1oh9jJdbljTQjFViQjGCX+zxuVxnoIwleNBqMV5EhjOfpwiV4DwvgH+3K6wznvWYGCu+wkE/Bmxz4yMLaxZ3B7Lc3qRWzkpklEktCHSEbqzA3BtZDjG0gAmj79u28t8fn4osvtufPn28hoPT+++83rrrqqlIqlWKz5Fr68Wyek8/nU729vWV1jYmJCez/q/z9VMoQh/hqBJnjBACVEt3d3eVsAHTH4eFhBOnl/XxpVOoxG8egvoIMQIYBj9cYFxFAGST7g4eC/h4WyBdUVpwnshneDpio4YFG4SI1XLIhp+C5bt682Vy/fr21aNEikNeGNj4+ngkbVMMMOMSAWhPQ7FejsIbzk4VQbRUV/bAoA8uwe80GCSDvh0hbTIyCAWdHNAxUEiwUAxUPwq40IgDxPEnVQgKotiuOE07rRlNTE5tqgQSoNZ3KTQhg4SXL4UcouAmPoOPc12htbdUgq4NUToD5iM7HYu4973kPA+h79uyhK664ggH7TZs22cjsQCT/Y489pt1www20efNmZAzYiLAHcL9582YN4LqU4sHfMZkj+h6ZArg2JHvOPfdcJhVgHHzyySdjgtTuuOMOlhLC7yAZLrzwQpa4Aplw3nnn2X19fY7hpqZpW7Zs0Xbv3s33cSJpeRFFN9xwA9IGNZgSI7Jn5cqV9sknn8zXQPlBJOBeiMIHIYH/uttMRqej7fyktyRR417AudqZ/+oG+evjAAAgAElEQVQmcyQ5iP4o/w7g328ixaIRC0TvoqbWyP2wdNLZWBDHeT9UxxX32Id3V46tToSRwel+XoLEHaYtFwgeEqAuyUEsMDB2hkUCREVvRMn9qBC03vkpl2ucOR2eZRgJkJ+cpB+uXUt60qSvvv41pUc/lyRAa2tbhXwYNqe5XN6VgYUiO0OpK9KPAW1ngypNffFXHS81vmDzO8gaYPNbKBQBoFg6vAV0vWHAmaPJnxLa3nK4R0p0hoN93ffa9aukrhUPaCuv7ZsxYeRIO5iHhpsDex8a+rRjijuz02StccPUDz3aROM7D5Bm2JSat5xWf7BI6ek0IVEQ5QmT/hFAell2h6P0S5Bhqi8qCC3jkAkucN62tUSySQfpENQpAfIWSwU2Uw46Ruqyo8G9WQYqnR1kCjIyLNvSEomU9r6zf0TfuPAyurC/m1LJpIOEwA8B8d469OUtNg1WuTYkGAD6JoRpKLLKINWEQCuV8xtxzP/1yAvGq5NH6fS/vUJpM4SoeGgWH08SoGe7qQ/tOKzp1yyoiwSIMjD2a9+wcxgkhU63D0ESBPS5v3cshnVChgGSFPB+pafSWnNLM/W9mKT9e3bTwdNztGz5MsJ3SFHyfvAqvPRXT9i7XhrTLnrP/2u1LTprzvrS/8fem4DZcZXXoruGM/WsHqXWPFmzPAlbyJZnHAwBY0OMTRJCAhdCQsh9jxtyX0LufZlubsYbyEvykktISGICBoxjG0/BNhhjWdZka7A1WGO3ZvWoPn3Gqrrf+mvv03Wqa9hV53S3bOt89tfqPjXs2nvXHtb6/7Xq0R/fTteQkQKygfXwaO4wcD1M79/OVoMHhf/Y5AbUO0b2q+feGFK0je92kADBZQ0jGmTb15YessHmoHPc5IdNvDQo7QP72KnXh5hy3Qbk1lVl4dh1NdkPoFQq6nWb/AMKrTAFABcfb4nsULm+v2z1VI6zxw88S/SSw4fi3Lkz6ujoCEkq8v0u6+2dx+BjgQCss2dPs3nzFlqalqDUJFnCwtku2ta/UPXnfkvt2bjZ/NjTj1ei4WUkOf0qpBY5VK9rYu2IKNLz589D/gGBZ7R/w/p+fHwcUf9eyg5CL75CEuPaDulldWBgQCViP5FA0ByuR5nQ+N8PuwgKLBJ7BWfGgJ2RQUQyzHxpHxV0fa/nx35MeBHgnaslKJXXAfZ0kPzRdu7cqaAOEJCILAAEES5atIjegRdffFEDZrF69epyFOPcyC9KzBOKxaLe1NSkiyBDYCPZbLacTCZjBWoAGwBoHYZboT3tjKVQD47AJ0M2QzqdpjFRZGgAK7l48WIsWaOY1Sh9Gh6aB0wSoR0Wpc/HEF8zbq8b12pMLv0wb+MDL1USAOP1j370I33u3LnW0qVLQSbZJEBQgYO0zwBQF4vF0BdWtq2nigSQSd0Kk60IeoapJAGwIEPDCSkRERET1C5cygMpcb4EjQz4JtNucUgA3NuP1cYgFxb1I1Mu9zGow+eee07v7e21VqxYQZkKHAgHC6+eOnVKufPOOy2A+52dnUQC9Pf3A9BXfuZnfsZC1P3Y2JhyzTXXWMeOHVN2795NMjv4QALo7rvvJpAN50C7HwtEeBDg38JQ+Prrr7dgSvzyyy8rd999t/X666/D/IeAf5yLewPAb21tNQF+YJJ7/PHHlRtvvNHCQgDHIBr33//935VNmzZZCxcuVJB5gHvdddddIF/omijfqlWriCQYGBhAZAGMeCeBGDJMN88KCqxyv+u4o9d5v0xCp86v/eNG7gcRAVg0+qWnxulLUc6pZTJAn+XkDxbKk1JlebogzBURQaOiL3V0dFiIpm5qaiI9/1qjR8LGxTAimJMTvhkKMuSum2goFkvYiMg4z0o3lR8RcG7HDvbYhz7EWpd1s196+uNS15sOEkBE0zc2QU95oiow1iBSHYGRorCVuuL7NEXVEM2PyNrK84gdnLNeEe1PpsJ1BP6dFWhH4phqOpVWNJ0yTysb7UIhXyW7UxxR2Z6/G9FWf7LVyHTE9waw5XMgf+jSnS8joSBBsnb7/vUoS7QuZct/ukyR55D/cY5xQeC6rb+vKrg8zJNr9f0Qhr6lcqEKzLdJAX+AXyOJFuQ3QGIRfl4TYBE4HlvrnyJjpaP+RdtVsgbIzJPCHin7iymq+vf/65Dyk+++wb7+sQ+S9AtkCTGXQcYHhcD8ricg5VQOlT0rG4be0NhIvQLrH3gBTKcZ8J6zI+yTjz+u3fZ7dxuZJU2S774/0C0uADAb/66VHPIrUPNpneV+ckYrf6QzkATgwTHVYLljVAXgXiwVK6a9UhXAkH2iu6P66VTqN5Mj/pkgokhGyCIfAF/CBX4KvC8rA+cHFOgmJ8oaW7erk52+1mDjs0r0zi5ZtqSS/egmA0AEHPy7V9mu546wzTf9ttm+9IOXiQDJxq3XYXJSQLYhNMhoPnXxnw4pO1KyA2gM6ZeAfpOCSWPRt1/B84beSQ+vHL9nbh85oJ7fN6BomzYJOSDI8/hGf+M6YSBxmNGvKIu8RE61pj5IAEiQtI6dYIPbDzLzhpugaV+Z3yYkbSaTC1OdBeCsZzRGIpEsY8zAPqjWdWycfov7IptZ01TK+O7rO650dHSSd5sIwDly5E3W3NzGWlvbaK0d1r7Ocog2VMbOsORfLaIAv/904EChafZsWo7h2bEHiJsdjbU3rhOUQSxbL4IEOHLkCBnarlq1itoGe7kwIqqqXW11CQQ0qHv37sVYjvrEnkVB5PvSpUutjo4OEAz4eDI3fsFiTsBTzG0gszghovb392uQAm5tbS3Da6amCCnb5DgpI2HkV8fYOwHkR7AipIIBpMMj8IUXXkBwIu3nn3vuOXXevHkWSAAYB9daZtn2lj0O7ajreqK5uZmPnyaCJ2FuHCrt5HUP2WyAepEAKAPwO2QzIOgNv2OSAQlgYLDUtEtybYB9DN/3h5ItUTOKasEsZPvN2/24S7UOgYXv3LlTw3iOcQWYJpEAQYNZEIgTJvUQtaGDomZlwKKAwTYRNpGGgV1BzzLVJADX/Kp62cNkNMLAOdqM63qgwY5M+8UhARxRy5UBFosdDGoATWo1M/EqNzo/OjxA1UwmU5lMsdA7e/asNj4+riBSH6Y8b7zxhgoAvbu7G79Dy9/ExhITNjT9582bR1kCd999t1kqlZSnnnpKgR4/sgCQYUCACGM0qd9yyy2IhsfErg4NDdFicu3atdby5cutPXv2EEi/efNmMuZ65pln9DVr1pidnZ0ltO/p06e1PXv2qHfeeSfCVmknhDrat28fpGEocgAmxrjutddeS67zAF0OHTqk9ff3K83NzSA8LPzEBolQGS4EHsa0h7W9l6Gf+xwsxNDWXJfOxDgDMD5Isgb1gOOQxRJWBvf3uBfK5WbHZ5IEiDoBu59JZAXgncDC1b2gRmrtgQMHtP3795M5+caNG82XX35Zve6668z29nbILUlFsPrVdVgkf5imf1Ammbhn2Dzi/h6u9uWyQV7vUfuI1/HFYkm1LIOAOffnwDe+wV78zd9ky356NfvAl98ndbsZJQHyeQK4g6R6oPluq+AERxFKPWyNB4EIQLILsqgwdokPIoogAOIkII48lVStXJ+y9B47G8CO8CIwnML6xbkAwBH25TazTSZTpD/rlPOBFJBhWmo6nWIAxnENJKHZMK1t1AZ5Ik3X6X4c1EfUu28UvqbpGgDNYkCUvky1IaoaOjjud9jWRSfAynODYvMQugKtftzH1k9FbRqoY5LcsaP+5aSTRFnDvAKw325oaFQ+8O4H2c+uv9764PI5DKA9oSiuqFW8vFoioZg+ZADaBTJPIgugkIdfhFmVHSJTh7Uc84vffFwzrl5oLf3ldZ71DEBaXJ+8tGzNepD+ntHuzrJgboT/hfC0qKWck+bBrMrSjwxroz/bEkgC1POezmsFGR97gWTo5FDOwJrHCeRSVoVLeovOL5bMRDKhHtp/SGnvaGed+1SmZC02ujnJCvkCSYqBDF2waAFFmFIGpUdWwImHDrAXHtrBNl33Oatn7SdNVcWrcfkzHTUgIwXEVUB5thqVSqh7UqaancWGmcz+ux3xPX2fWaMH1YF9FxT13U4SoEyKd36lCALvI5jZVgzZZZ7WSSyYpqGmUkm1sTTCij/5McvdeBczDAueAFRmPxB7urIAnM+DJk6l0iZU4qKQMzJ1IncMNLmRHomOp7L+/mNqKpVmnZ1dlBmADIHTp0+xxYtBOGaQ4GYie8Ct/+93L6cHjvLQh7Tk4aeUd3/xt8sbf/uLlb0+MBFgFxGn6sotsXbGmForieJFAqD8IjgJ3wt5QqENgzKLbBWxPhM4zqFDhyAXhKx8gPSUktrf368i6G7Dhg30t+rABYXAWbGHBb7B90O2P4xlWVw1oYxyCDlkykK0DRoQuKfNnj3b6uzsFKyikBum+hLXET6ZYX0EcziuGxev4CCu9vTTT2u33347eQGiHpHND4UAHjSHAD8jmUzS+xkW+R1W5qn4vlwuJ52SOkNDQ8iUiC2nI5sNUOveWtQFiAzAYS0tLRVZIARbDg4OgogpTEWd1eOa4h0Ie7ejANKyJEw9yv92vkaUOp/OegBec/DgQX3Hjh2QiiL1EpEJkEBKl1dhgqLow8CbiA+HQiFVy5PZ4qy47/dB90KD8ChqMvDxemlqYXXdJAAG6nowiHwyQ3rUJEA0jAnl5jhYFHsuSLnUByKIa1o4xyEB3KAsygpguNbUrqA+QKKD3PhKLCZwPIERnAHG7zw7oKJxJ66JhQEBKBbWDWTySqZ5hERaFhPGyPg3ov2R0NDQ0FDZEODeiKAA0IVTuA8HZSNg/cF3N5iEYKILHX1KYRSLE/RbQQKgHDgeixBRZ1yLn64rFj08rZfO44BPpQ5QdifzjfuEAe9Ct19E5iCy0w1Me7UBFmdcuw4hqaEbbZTbSXyFEVrOe/Lol8rCDItB1JXfuBJxjJqxwzEOizRax4YAfVJ77LHH1Ntuu81Chsn1119vnjt3TkEf3LBhA413otB8AS3M30PbAeeF1X2YNmPY97hH2NjrR0SACIBqTLFUBuwaO2IjnytoiuqdWfDib3+JHfjnr7Ob/p9b2LWfQup8+Acb6noRFEF3Q2A1pL7cmQCmUQ4kAWwQmZRapPpA+BPXdoQNxDMtk05X/A0sy7T13xN6ZT1Qzips99+Oaqt+oc1smaOq9tbPJD9SPI0A/w0PbwAiDDh4Xi7bEaPgSmBliogrAOf2WAvDvyIDKSB+h7RbIqGVcX0o++BeNtBOpLXn/OklORSllnQ9Qfdyg8Qy5KvbO4DPc5DcV/yIA7+yVaL+GQvNGkB9ArR/8O+PKg9/dTv7xgMfBAlgR3NCT8kxFon7IXNChUG6iwxA306mUjRHoZvmxsenNQvgob0nlL9/bZu6+asfjrQ+kpEDmnh2DV1IAagdJB8Upd+IY9v+5aI+9tFmo5yMoYMR54aOc4K8BvwMguGlgG6CNQWl5TOLMgrcRBXIApWpCkyG87m8cuHQGbZ+Vxcr3NvGCm0WZUoC+Dlz6gyVaE7vHPqZSCY8iYCz/9HHnvuHLezKFR9hC6//IjJVYs8jNVbbO+p0IUtj78sM6BxPq8xXPSp71ughdWDvOUXddIOQA7KlwAJJgISGOBiv+zt14oPKZ4/JwdJFzvOdwD6Nq0ldTWkKSz7/HTa6+V6G7AX0e5AptpHw5DltOrMAnGVPJZNY31R5FtSj7cKu4ZCPokNR39i/HTt2GEELDLw6QJSurh7W0IBsTAaywha3V5gVJF8kTKztfZRJGbvq/oeVxPc+pqndS9ivH9pVMQhGOTjQHGkecj5fPcBSNwmAyHSM1wKb4EGF2Atj70F74kwmYzU2NtIiDZgL9n6cBNC3bdumIRJ19uzZFPLPvQ7VgwcPavPnzzdbWlpoH42gOe4vpyBDHqAVPmgLBOphrO/s7EQGBhHIfK8HE2cC0VtaWnAOZdwfPnxY7erqgjyuNWvWLLruyMgI1nuQCbJaWlootoLLEUmtjblMUNU+K6xvVfXvVErfs2ePhj3bbbfdRln9TzzxBLvhhhtAyFGZ8BPlhHTSggULYBAbGv0dpQy1Hssj6YGj0KXGx8eR2QF/u1h9FrgH+n0Y4cFlawIzB2WfDSbBzc3N2AtUsgHy+TyCP8240kay967lOJl3W1aSGOXg2BxFCNVSrnf6uZcqCcANtelFxfta8QQI6iRBkaBROletnaIWEkCATFzHDYMVIr+rgPUwICqo/FNFAjQ3N6dAzniRFmGR/GEGOKgLABW1TihOEgAA9rlz50I9AZxahxh0sAiqNWK51v4V53w8u67rYJCd/gVseHgYi52KOY6QHcI96jm2BmWvyGgWOgk+TLxoFz8TmbjthPdWMPsyBIBoB5SNExukOxmWyeNsP5wroqrQv6NIctSSERSnD0U5RyyOxGIXi1xkAjz++OPaDTfcYO3atQtyVeahQ4dQ59CRrBgv8/tQJgzXyISkjs1A8UgaEbWDnzybBe9yoJRSWD+TIRvDFjJhkkK1GgXnc3ndjvea/PneBz/EBnftYPf844fZopsWSzUX4OR6kMBhN8OG3u0JAAAbEeBOOSD3dQCGmwhDrudgFFbYkO9BBJiWQhkBItUeG6JyqVhFaBz7j6RaHulTln+kh3LFedQ7IHnmlr0Rt3Qa5FJMmKayYqEIuR4lmUyL25FRXS6Xp018MpFgIgodwA6i1pDF7pQCQj3iHn7R3E7zYdnqobLqKdXvWYQZst8KvVbyQZQzjlcAl5JS0+mM8pHN32J3LFpr/cKViwncS8C4vFDwdWenMclBBjgNgdEu0GmNajQsW+fu405ezLPPPPy4tuDD7zJ7PrAw0maIR68HAoFV9wPwlkyoTqheWDhAGxsIGH7nGsbSZUl/a0jTbusws13hpHvcevI7zw/ox/FoZ0HaueuBiBC4KQSYKgsSDMcl9AQrP3WOZceyrHhLE+to72CFou2HMjoywkZHRtn8hfOJ1EOGRiqd8swKGH3tPHvmT19iy+bdwJbf9EcwB7lMBNS7U7iuZ0ekpwnMFlJfmhYPNJriovpeftboEWVwzylVueFGkZlG3TvIV8DfE0DO6BeFsfXkQcrKec04/RCwZoDGPsBV/QffZaVNt7NxK0UkgJ8U0ExkAYhKb2xoAKAeC0yspV9U14UN7iP2isvIKrquVTIXSyVgsoqF6G3DKCkAmvP5aumpCeAfmX2Qz8O4jOj1CVJI/8teXcsNsvueeLI494ZNlTEobH0c9pz12NO4SYA1a9ZQ9qUAajnRRFnq6FvIwAIQjyCVlStXEtBPZIetz6+/9NJL2rp168zm5mb6O+o3kUhQYJ3IKtixY0cFrOIGzciiN0dGRhTscUAUgPTF/8igx31PnDihQNq3tbWV/o51G/zyUJahoSFFkAjI+t+9ezcF4eFvyB7DZ+3atehr0ngE9jcA/MbGxuC/KD0/T6xNyRBZf/bZZzUR/d/d3c2QGYBPNpu14Cl49OhRBTre119/vYEgwTj3Cusncb+Hrn5jYyN8IQkHwbp9eHgYZsaegcUy95HNgKn13RBlwXtdLBaTnZ2dlQBQNOfIyAg2SnUJ6pV57qjHCKmroCDHMCzQ0ReJBIhjJBy13G/342vBk6eybiggC1GKXBUkn88nKBMgKKI/qANNMwmAaGvSuY9SSZhQZM7DQC4DNHoBmTIkgK1FTPN6qCQLQEy83KVSCQYrMN6ZlAkQBuKHyXiEgXeyCwcA4cjgyGQyBIicP39eSg8O9e2ITCbH8yjteikci2dHGllbW1sVCQBz5FQqFTsdTvbZgt6/sP6Be7jfex6BP8mAFsdhEScT9e8sO8qAMvoZR4U9JwAtkRFB2tWmicUZ/Qw6V5AAUf1KBPFwqRJS7uwfLIxRZqTR7ty5U4WmJv7W0dHBbrrpJmSTIFPD871yt72YHDjIwiOaYJanw7+jknLrQRhgEe27cJAhb8PGmjBj95pJgHweAumen6+vXcfKI8PsUy9+hjXPaQ7rspXvp0MSCBt6RKGhzcUHxsCIqgRg7VdYRLSbJtnFRN60SFdAjANBBFgMREADBVNiS4UofDLlVWy5ArPA2Gt/Paotv7/NaOqlYSBQmsfWFk5pxVKhIo1iGJae0DVLgPy4SLlcsmCoDPIE94K0Dc9MoJ4BENo0DAvJBE4poBDQPbBs7ioS2QolW8ZnUtvwNYSvjBOFlSsKeULEqH7yg67FK8CuR9RbRnn0m/3sb//kBfbwz91DEfwYB/RkUi2FZB7qSLkolQz4AUC/F59SqWTBU2A6orS//toR9evbtyndG5axVf/52shrEgDgZTM4Gjhy2+ClsE3aKRsDxrhB0cYAyJVHz6uz1s8xBxfTsdKfoCh+34vgfiqwe4InmaKBklOVQqngtVb39QyQKSTqd+DCgArpxS42iy3f1shOvpexE4MnWXdPN+l1Y1jDEgEgEMZGBDbbWaCQF0kRQOWWByqeGWdP/dYLrKf1Crbmjv/PeqsB0jJ1dykdY0ekJ6hPo1wAu+LUuWqWGf5XmMkUSH8wg37S75bBVCwVLUNRLfzNoL/bv9tesQp8U+jfON5k/SdwCI4h0TSkmPFrWfQ9/Y9r4yWzTFZWE0zZdFNlnLD1zhFV4UW+IXtX5UbH1a0ha/SLs4hpYHhMORIAAWMYL7B2QzC2qjItk0kz4wffZw3XXckG1FlU935SQDOVBYCHzGQaECkfeRyuta+L9bAIwLMzr8mMGWChUiwWWC6XpWxFjDMLFiyxxsaGFRACMA4uFIokSwOSC4EKTuDfWTa0ux2DY1r6D35D1bb9lbrsnvuMD/zT/64AqDxYC80da16vR1SqmwQAgA8CQARYib3jhQsXVBj8Yg2Vy+UURPxfe+21wASwf4TuiicJgP7pyNanAMVdu3YRoQDJIK7kgPFbeeWVV9T58+dbc+bMQc3BW4CkbxcuXMheeeUVZfHixULyB22F/QkRjbt371YhB9TT00Okw9mzZ5X29nYT0kPlclnB/WDI29HRAf390D4nsrOB0wiD5Kj9jsu9IhDSQnmSyaQCP0Iszg8dOsR27tzJsA6CvGtbG/lO0P43SkBd1DJFPR5yOpqmkS8ARdDYagjIYIgtpSMMcMMwuXpmAwDPSaVSMAkWhtZ4ty3IG8X1OIhal3GOR9/DOOUX7Ihn4googWtBL5nuOOW5fE64usGlUkfIgFFGR0dzkOvwe9mCzH/DwJuwaPUoFSEL5ruvic0TBtqwQR0TpUzEsFfkvAwJgMGKhxwKSZYqaRYxeGIAxaTimlxVN/kRBq6FkQA8LY/02r3aQXbhEJcEAIOLZ8T9uW4hzGIjbVij9J+pOBaTn2VZifb29ioSAGZ1jY2NlZTOqbg3rhkUpS0Tge3Vxm6DXQC8WLzJvBvu50QbxyUAvOoM7zHKgwkP/ZdPfBUDKYw3XCdvkn5+WBu4JYjCjp+J792pwdjbYXyGh8X8+fOpSJChQQougUUBxsBhY7d4PifAjwW8+HDJKdqQ4kOa2PwjiAJxDSyWxbhZCbu22VB6b4SBtPM7Z/067kGbIPdYXigUyVQt7sfPFDg/OMgevPJKpjUk2ef3fD7S5aeLBABg7tTSRxROsVgIJAG4TJh8tHKkJ6/tYEjKQDoGmz1cCcB7Lp+nKHxx5WPPJdXi+T7lio/a3gCQzjEMks11zx+K/R1JqUFTfpL+P84HwI/3xW2mjD8ho8bWnbbYeHacaboKvVoGI0noFKNvBo2NYbJB4plAzNgb3WrfD/G9kHjzu5cN4CdUIXUUpRUmov7hFeBZj4GXw/tfySoyTPIaAsHy83d8h61rX2J9/rqVpOVPRICuV+m+uy8sSAB4CqczGZuAgR8AdL84ERTl2WSPHckX2X99/DntUCHLVn/s3WbHbb2x1iJTQgI4HoJIWpXWtOh3MHW2yDgCHQD5MIpKmV0de3R2bn+fYt7TGQpmOOsoSM/fry4h5SPGf8j1YGgPIhNiEQ32zW1j4XJZPX70OJvzRpLNnjWHHVhynpOFGlu4eCErFks0JuK9xb/FB79T9pyeoKwAL5+AJz/7Q2YWUuzmex60VD0zpX1Otm++HY8DGI1o61QqSe84yF5V1SIFeOG87AvbtLnaKQb437SQUAOI3v5p0E/+N8X+Sb/j3/Q/OoRGP/E7jGAWLGSWiX/zY3At/EfXVDQcD9Uc+rcFakHRWLahp9JEWIMmErribUKM8Y/67yQwV97o15YwFaC+XN/AfSfkgwyjrDc1NbLc88+xnvXz2MlkL+ZQz7qfySwAZOOpqm7MlB+ALc80QUBAKunIkUMqgH5kAiALM5NpJOnARCIFSUFwR+hOlHELmSu+pw2aS2hOxH2U0zuV5D9t0qxkI/u/z5+q7B8x92ONHDUAUvQN2b18UF9ykwBXXnmlheBEsWfnWcrYB6jw1+MkrPLGG28o69evNxsbG8NIAPIrEpkAqBMYWHLQnsyHEcRaKpVUeJ6tW7fOAkGAvw8PDyuI8t+wYQPbtm0bw5qtu7sbEkHYI1u6rtO1d+3aRSRAV1cXeQJg0sxms9hH0qO/+eabam9vL0iCQBIA1+K4WMVzDXJE+Ag8RUjnhoHYos650SsyHzT4BG7dupXIpWuvvZYtXLgQezmSKsLe51LKAhDlLxaLKZjrij3c2NgYAtBqiqD3M4B299N6ZQPgusDyZs2aJbJS7HX/+LgJaaBEwnuMlBuDp/aooEA8GV++MCWIqS392+/ql2omgLumi8WiLkgA3wj7oCyBsAe9FEiAsCjSekyUMiSAu/LDQHrn8V4vOCdFgsgbAG++E0YYiSA7sAIIx7PIZgKg3Ol0OglQ0BllEdcMdiaHDzy7YRhIIasUA4sSMPqyJICYNLnXgL3TdYQlc3KoMrk6v8fgLrwCHBIaldTkMONnv8Wh0NXHYicuAWnGwJwAACAASURBVFBPht7Zxs5+yRfHJBUkojJgPBw1KxN191bpf67np0wAGFb39fUp6IeIgoGmJjQuORHgCQLJbgxkyQLRRgKw5yln9GdEIgjvEQHkOdvI0Y9ps+RuPx49ROAhvnNHRBWLJUgb+cTyB48QQabAp7dsYU/cdx+btWo2+8TjPxdpqJkuEiCdzsAbpFK2crlEoHZ4JoDtEx7poVwH26YoGKxs47U4ALTX/RFNjohdESVaiQTXbL1uxMPt+cqItvjD7UbLfET5UgS7U8sY4D8VTxAAFf3/VAoyQHRb+OoWigUyTPEyUiZ/ZU1ToE2P4/E+IW0cdWt7XSBbz5tEdz5XWIS+nU0AjsLb6JdZlpJIpn2NiHEvDqxKG8FWov4VDXXkf++ADiIyF1CBiLMWRszlsqk3Njaw5588w373i0+zh3/uXtbIN1CAq2H465ehBBKgVCig4skTALfPjo8zXVUjA4Syffvbrx9XvvryVrVl3SK29ovXRQLN3feYahKgql8B8rdNdcnnxS2joz18QWtf1WudX1WsAh2FjBWB4ApjmWGNNZxWlXP7+9i3r/ih8pGVH6m5rqOaA4e2lQWZLPIIAMnEtNNlpn5/kA18KMXaumaxUrlEoD4ydQCYYG0Gfw+aLyyTicDsZCpRNsoGmSqlkimm6dokMmDHH/yY9R0sWJt/6stKetbKimlqaBkvHyBdA0I6LJOxJSTy+UIsoq+89RVt9hXN1oVZq2JFSUsXWOJAgMY2OG95ksPu6HL3minM4FEcD/LEjrmQl/pyyhAJP4bxl19hC5cmWV/zSpoqvUhWJwkA4BvvXj4fO8BXohYnDmlsaJxSn7iwwjilenAsMgGKxRJ8E2htYidk2D5CyMBUFI305G25JjtIKeweGIDttrEzdtWvXa8lzr6mvOfLf11a+4mfq8xFUdfhzvvK7uWDyuomAdauXQspIJAA2K8i6htrfHX//v20dhOBKcjYcpIAXPZHf/nllzVI8nR2dlLAFg/WhEwzAHZk0ivbt28XkfsiKBJ1qr3yyivanDlzqvYJ2O/gemNjY9bJkyfhVYC9K0nTLF++HMA+rsfmzJljgSDAfLl3716SGxJ+ftDdR4ZBEAkgwH2vfSZwEFwYctP4GRZ4Wr1GJHlmtb+/X9++fbuyatUqSBxRPcIbAWW/9dZbyyAZaly2h3fJGEcAA2tvb6e5GR9kI0NKpxZJIFwH2BfHinz3Klg/o3/Ww1MS6wbEqrS2tlZMgkVmg67rU67uEKPq6ZSgdzzMP/QyARC31v3PC8PG63/HeFckT4BsNlvAwOz3AgUxTGFAUr1JgGQySfrU8R43+KxaJsqpJgH8yhbXywE1EZZZ0djYmEJdO7MXcJo7EwKDJoBIpFDhukFyQAJsxXXdUf+cCQ81g5mKto97TTx7qVRKQsNPfLAoApOPNEPxNx51UAVwuibySeCn+N4RZFm16BHXdF4H/xYLT+7yjvbyBDW49I1vChn6HCJP5Bayk2uwubk5PTY2hhDOuNXreZ77XUDkP8/0iRz9L26A9wiLq0spxdLr4XnqKJF7whcACyCAcYjAOXfuHGlHwmRq6dKlFnQ7/Tw/ZMY7WYOmsAYOuxc2EML/wedagabxxVJJs8x4JECQKfAbX/86e+lLX2IrP7yO3fUnPxX2mFXfTxcJkEqlSd5CfGwd1HwgCWArCtvyAJEeynUw+h5ZCzDT0rWkWizVZjLvvLyQlRGAfS6XJ3hFgPUnfpRUc6f6lRUPdAtTRg2Av6YB/LdoAy5IDkOA+clUhV8lQD+Xh86vgSh1v3pAORDpB5kcHIPNjVEu0ya1bJRgpihVh5jfgA5BKULcizbEelItlYuVsnqVQ9cTGjwC/O7lNCwOa08y4rUNki2A/1GJIFQCzkd94Hzhh0AyGAh95IbLmq5Tavun3/cIm5Pqtb64aQ1Mgm2gAyF9iH70kCoDCVAsFEiqiUBfRAlns1NiCowK/eIzr2g7zp1gqz+y0ex+33yptgyq4+kkAcLauvm0ztTnBrXsR1qNcsp+NLRTakCxGk4r7MyhPqVlLMUUS2GjzQW2uGmBdX7wrDL+4daaiBDcB9kBIO8m6ftzDwTD7ipSH5HlUC6Vlf7j/SydSbPWrSXW1TOb7e05yTp7OrEJ5pY2JkAd3JuyBXEuSWuWSxjvyNMDclumYdKcCXNPABfurIB9X9nGXt9yhm2+9fdY87xbLhMBUi0V7SBEpEPqAjQyoqsBnmuaSko8XFXC84LOSPpLgQSwpVV1tVhExpk9vtN4bwcsVMZYLxkfG6DB/lte8saWkInm6ePMNBDmwD1Db7C+A2Mscf2Gijmws8LtYGkoBdlEGdYWpXK5rr5mfj2G9orpzIxIAYkyueWRsNS2sZIyK5UKCgICxsez9H8ikWSLFi2t7Kf8pJUmnhca+Hbke7k8IR+lbf9rVf+PL6idV19n/fwP/6PCttQCdIatv2XeWjcJAA1+Z5YE+ntfX5+KiHzo6nNQVtm6dasKEqCpqQl7EZIFRFDQq6++CqDVWrx4MaLpLYDd2WxWg2TPNddcg2xmAN+QxiFQno/nGMuTL730knLVVVfBT4BWn4ieRwY0z46hTos/wmP+8OHDGvbkIC127NihgASYPXu2CZPdAwcOIHsAmZ04Xn311VcpEwD/i+A6kd2M+2DPzIPifOdHkDU4Jqp0LsqL64OYAIEBY2Bkk+RyOfbUU0+xuXPnMkgwQRE37p5cpp3jHgNfgIaGBshCV4x14Q+ZyWRqYgxlA/Tq0cfFsyM6uqmpCcGtFVkgrGVgLp1IJCpej3HrairOC5Jt95OGFuC/09tjKsr2TrxmLaTtdNYXkQCIosWg5QcIBD3MdJMAQbJFtVZcLYOIkwRA6hCAtyBjSNQbXsxsNhtqJhMU8R/ENoGVDmpXPqn7kipNTU0gAWyUAOiDPdlOAo7cJIDfwI/JH30JF8N1vaR/uJQLRVPU2p7TcT6imQqFQrKrq6sShYzIA+jhNTQ01DT51Vr+IPYXbYG69jOAqRX85ZkEtPmut8mMe8xxZgPEqTMsvNAn6xFFEOf+MudgQyGi5VFOvEcYO8TC0TAM5cyZMyrMsrBQwUL3iiuusNrb28lESuYeXsdwkhFRodKAjdd1wuYJ7liPNHnfsgYRnrV4AgSZAv/ov/wGe/Nb32S3/vfb2VUfvzpSNU4HCQCFlEQiBbC1UjZseLBxQJJQwAabIoj9DG0jPSg/WIBrBNgRgoNQxfj9BtI9kBiHySxNPJZFMkfA9oVsz+4vD2sLP9hptC4uV7IB7Mj/ifsCxOdGdc4xGh40Ff3/sOctlQxscGBCTIeCkNA0BRvQSPOUDebb0kS2QbGmGOWSJxoqJHYQtU3Auk+WADdGRhaGb1nqEfXP5Ya4FjWWi9UEEsgFgEaISUcdCfJk9/YR5Vd+8VH2zfvvsbobkqTrL953RdNYuVAgh0TRBiABAK5kUN+QGbMsK4dMAE4ghLWV7PePHzyp/O1LW9Tmnma24v+93VAb5BTFRIab332ghV8sXzop+/NeyWjHB4+z2YvmWWcP9yvNo0myGwbo37V0npXtNcx8m911zEfPaXNXL2Knl43HnjNEvfgZAGPcQdSnjPQjfwdoPIHdxYWzF5RUJsUSJwzW9EqBvX79CNMSGpk/LrtiGYAkqJ5D/qEi42FrtNvryaSe1PC9yFhBxGYhX6CMgERysk/A4a/vZVu//zq7YeMXWOfKj5J5qmz/unxceA2IiHRbBs3AmOzw/cBQY0GWAfIrrnqfiCyZaRKANEBI+mWyxI+ICLfH6ImocdSM+N2WjImm9e40+g2vZfsI5zshfAG686fYhV2HmX7z7VgzcE8GGJUiKllVoM5aKhUVAP/T/UkmE0xVNF9cYjrKA2KnVJrwX8F4VCwW1f7+Y5jrWENDhsGTCf4AGGLmzp1vQYET01kYCWBnGaDPVEdJKfkhlvxfc2gy+qXduwutCyeM6eNGl9aCbYh6dpIA+XxeWbRoUdU7ibpBJP2ZM2eUNWvWEKiPCHaY715//fVWa2srRd9DIgYrnwsXLmjHjh1T5s2bh30KMBP1yJEjZNy7cuVKclp2ygEBVMeeFX/fu3cvMjQhk4OMTOXkyZPwBCA/mKNHjzIYMzc0NGA8UY4eParCLwDmwK+99pra1NREID+eAV4CANYhGZTL5VSUFcFTgnTgXlsk7WSTNfbaLajvoR64D94kH8ewPst9IFEv6po1a+i+zzzzDMkbbd68mXxTIEmDctQawBNWlqjfAwfSdZ3Ac65eQKa64MxqlXGUCRDlwXCTpGKjPoc4PpfLpbq6uoT/Cu0/sLe6ePEi+gD6Xc1rpLhl8zrPT/GEZ5+RL6og0vjfoGJBkk31DtSs53O9Va/1ViEBKPMFoJKX8ayo/CAAJ2xyqWcmAMoTJE1Ua2cJe5ag60clAXCtKHJAfvcOapswEiCsPmUXHE4SAIM/THFbWlooEkDo+3FgSIE+PFb2bxXplbA+BRIAbd/d3V0BmAqFgnnx4kVEik5JxkpYmcT3MsBqnH7lMwFBiqOyKBT90q2TKFt2v+Pw/iOaxC0Hw8mjijdAlPtM5ZgSpRxex4KgQDvimau1SROUxoq/4T1/9NFHdaS0rly50sKiGqAngLREIgEtw1g7OO4p4esZEuXZwgzkZXxbgsa6XC4PQc5YREU+wBT4u3e9jw3v3cM+8q/3sfnvXiD9yMBD45ZH+iYEjJuKricRWVU5DRstOzJN9ycBEDqlk3583UAtaO+TxAPfJQHkAIpPRmYcGI7ybDiW5Hh4RLk4FxE5APBVRbFObkmx7LGTysqfs7MB8EEZkBViWjBAJONsoTVL222bSKjW/w8rl01IqBqihqlcpsVyufHAbAuvawqTYtMiVatAA1+QKsgasE0Fvckxh+mx54bE9hEg7aNYUf94BiH5A43scrkQmPkAkkNIQqEdymWTPBW+cN8TTMvPYn9w2zUW1KOwKeRjOIF8aA8iRjRSaaEIy4bGRlpBIEqwVAUOhrVW+Pe/9ex27cX+w2zN3ddZs+9ZLP0OkB6/oill0994GZkABrVvnVPgwh/L8wi1xFjmO8PaxeYi61oytwr0d58w618uaoWPtrPxpLeZfJQi+NUDSC0A8WH1I+oafB5CULDOPPrmUWXl6pWs+N2TrHfFIja43mClYonl8jkAJWbZZYhNHhSaDpkqamNIFCEDARJmAkSByTLGGZAAyUQSvbPqMU/++2H2wwe3suuu/CXWe/XnLhMBUTpByLGmCSnRNIHOmLcmgOiJE53gtdfl/EgA7D3ljVRtkL76jbWXExN/83yfOUkh976gTNgL1Rrk5AanZZoEUew8OY5HSZf1DmWc5V7awpQ7PkgGtzDhxTH4v1gq2PP5DH1mWgoIj+007bWrAVlFKkWWo8+CqBB95ODB/UQC6HqCBjd3fTurUUhm+vUD9eEHtMSB7ykbPv+F8ubf/2+VdRz2OXz/E2mtGxaEI9PEggQ4evQoAPxJ/QLfI4JfBCLhmq2trQCC2erVq8kTAHtELttKy8SzZ89qp0+fVuyglQSy52HuC+AY46wKo16RCYC2IN8EhdZDIAw0BDzhvi0tLaSbD+D/+PHjysDAAILzKMMLxMCSJUsQeEDeAYcPHybJmvXr11uHDx9meBaMPSARkOnS09MT6gkQVl+1+MshSwKJklAVgr8BvFJuvvlmKhuCC/E7sicQaHqJLDEq1VEoFFKdnZ0V6eLh4WH4ONRFQkdILQVlWNSjn4uH4X6PektLS0XiyH7XLQa/A+A8yWQy1t46rP/E+R5jCvbZeK9E8ITIYnH69fF0SbFNi3Ory+e8jWqAugsGk6Bo3TASQNSHiBZ3ypcIEJhoS76GEhHl4oVyy5oEmexNJWAnTEzjtO/4+HgFCJbJBIhzD69zgogLTLaYNIMY4xC/h4RMFDcGy0QigbReIQcEkB8seNg+r17VMGPXwQsExrinZ8IY7FIhAXjaJenlR6kgRPFzUydpphsTNO6HDA8u7VJJi40TaY8xB/0W/RfjA0BisanzkjcKygYIizqs58IhSj2HHYvNL8ruZdyNhS/KjfcTdT82Nqa0tLRgLGd9fX3s4MGDClJtr7vuOmQCxFqoYGxAG2Ds5j8jbTyczxeUqkhbK0Uh47OgsvqNdbVIAeHefqbA+O6fVq5iRnaMfWbrZ1lDZ2NYk1W+n44sAD5/EsiV4uC0/TeTNvRBJACOq8Gc01kPBLQj4pEMO40izfTVG17AfqoCIC+OuTgiyhO6zoQ+PK6NoHjDJONrtu9vhtns97SzWUvtbg45CWzyVHVCs1ecE6T/H9a4kBRKJhPCawARbcgeqjITDrsGds56IkUEXilcOklJJtNaqZinUESvD8kx2dIZRAiKY4Bk6lpCBYng6zMQUFgvyZ8wSSJczkkCUF80TcViqnbupMHuu+db7Cs//dPsqp42ZoAdcERVwyPAbiMbPDctS0cmABA4SAOZ0FmOSfI5H/O5I+fYV158UUvMyrCVv3W7oXdOZNCEtR31LWRlUPn8ZbRkQW6Z+9XjGCHZFZb103ZMU0Z3nlGTD8yfMHm2KHJTeh3gLK+fJ0AYqCuuoWu6OjgwqDa1NFnJRJI4or7jfWxxoZup28eY8fPdFJlXLpVZMp20DCx1A9qFgDeQknZGjZJOpaHDbeJ3zD/wCdBUzdMweOAnp9kP/voltmbJXWzxpt+Bc7k0cVSPNny7XgOyNIlEAlI6tvdHNsuj0See2Aa80Wbeo6AfCeDWc6+atCgbheIheZYZxklo31RGUPqHw5qL1qDc6LXS9raWO5VNcm2kMF1XtXKZO5HGbFj7HcI1JG/LyVy8AMg6wHMbRkltTGhK6sePsMLtH6XsNgoKZTMH/E/MXzMvBWS3vy2c6MzU4JJOyMwjU2usfyAPdPjwIbZgwSJkIVFmR5AvgJcslLMrqG8+oSS+fa+mzJrH/vOxfRWD4LiBObIBfUHdEffGdZCt47Wxx57E9klQQeLTO4JofewlIbfDo44BnNKbZ/sg0QeHYl4lE3ax58DmB/tre31pT0nYH4iAIduDqkz7QlVV7agK/sEfsDbE/bmvHQHmHJ2mtxxrRPwNx6GpE4kE1nMkwYNCxZ33RBni7HvtPkf+dAnIAu3duxfECKLP6bIIaMHvGzduRBGrAsMuBUIAAZEdHR2UpYHP6Ogo2r1u8jnof8Az/IAlBJTwbJ1YaxZ3/w8iAtDH0S4I9qw10yHmNDDpNJGBUa/rXb7OO6MGAGIWgwxMgoDmsOh5DMZY5AEYFTIBYqAjWr3aBJXG6KDBF8AXL6tTQ70yJgiCIc6AiGeJA1LwwU6DJAzuO50kQBCAKUMCBEXohkXvitfDTQLUQwfurfLqYZEyPj6emj17dqXIxWLRxOQ305kAKBCAXCHpJFOnQrIJ75jT4DUoU8ix8EJEMsgAvANVxAPX3J8UwR9UJr5QJGNOHBdmiOSXDRAWPRN3sSZTn3GPQR2i7fxIOKGTiPEK7YRoljfffFOBITUibzZv3gxzYKSOIs01EgnE+w0Mrshg0Y4mnvifk708oIBIAvo/aMxFHSNNI0gCIozg9ZtrapECCjIFHj97lv3bhg0s0ZJhn9v1q5GacjpJALwfMAcWH7RDNjsWSgIkEymtHhr+6BlkDEuICSJsvaXcEJFuyyZEzz5ApC6id5OJlCI8AsTz9r2ksoF9J9hV/2mebxtBux5mhgg4rQVMtiVuMohcpXsBOFGYGegpMDE+QmYhqSKaXlVUhpdK+CnYP+3PhOxOta+B++HIbBhmxRzEhLcAPAoAPuAafC0jjxLxGyCjA3axuK4rgEAhnfeyPyhsZx3A4NgGydFueNBMJs3+x2/vYo899iq7ceEK9l9vuspKM8tT4gfEgarrWpJntxTyeZAJnqaVUV7K3/vhLu2po/vZ2vdtsObevzwWiOurc+8oCEgAgCEc3IhSRM9jEQcfJJPmcxKBJ9gUF0vBfhPi/PL3z2pzFsyzhq9mMNmNVT+Vvo78E11TgFFyUIUiQtDLE3pCyRfzgZt0G55V1VP9pyCZSdGcnd2diMBjyceHmdWTZid6hwjEASgyZ+4c2jcEkQBOUsKW2CLRMIA/9vqiWDCICKDx1M74cWYFZA8Os6f/8EW2sPtaa8UtfwqPkLoADTV3kLfwBSBLA0l8gKl4DES5qmq1jF2Y9I0fCYDIYb5IwRoGPuOQ4KGPrX4bno3iMeZSee3FDvWgyFH9Tm3+uE3nNPkNvgZlXZFJLWXWaARwkvdCqVRSkkldSfzoCZbetImNaK0kqxV5woj7EAHnpZIprCcuBckTIqiq5ahQpzTLQWaQxll7rLf7A5bDIsI/QBLI47rVFaL/1WJdGzvN7n34keLC22+dlGUdpdprlabAO4hAP2QVB2W44hgeqU3l5cC7bc5ug/2I1k9iP4lFCurHqbPv2FtQBqIANbF/FPKn9hqJPnQMyAQEsuL6AGPxroNo4FkH0NcnrzcO1NJ5XKWgUoViryXuJ8oRpY69jpUxtXWeh+fBHhp/6+vrw75O7ejooDkOHgkI8jp79iyDpFFbWxtlVojnieNBUOvzuc8vFAqJlpYWMobGB4oI5XK5biSAqJ+4Qctxnhf4lmEYiVmzZlX6pOjbqHNkl1yqPgFxnvfyOe+8GlBg3hkEzgQBzWFRtHxAFiZdNH47DfuiVjeYQGhYOWVm+DUqKUhOGRrnd2Lgd04mzvuHERpBZUU0uJCEmWYSIOEGXEU5ayEBUFey/gtemQDpdHra9fDD+mLUviZ7fDabTV+qJAA3B4acjFQ0ONfeIz1dsYGSrQcchwUMFiZeaa5x20e2L+JZsah0kh5hYLp4NizWuM4iyk6awiIyvdbUbZn6E6C+U3sfi1q/LA5eJ6l9+/ZR1D8iRBYvXmzNmTOHPfnkk8r999+PFTftcqNGtIA0QR0EnScW4HyhTlnuExFSE8SAIAjS6TQW6r5ZSX7GRc668yMla5ICyhU0RfWOfDv5wgvsqZ/9Wda5fi77+e89INOMlWOmkwSw00AbHOWjdNVQEsAdtR3pAT0OFrrzQUS6AN/i6JkCHDZMS00mEkzV9AoQj6Js/8vTbO7Nc9mcqyewSwAd5XIJUXq0ZYc0eK3P6PYpIFkg6NUH+C/gnnhuYPNuMJeDnYTbq4rGTNtiwDIMBDv54zGcKICcU9UzAcA3DQPXiQ3iOg1+3fXFpYV8/Qmc2SWirlKpTGXPffzNMfanX3ie7TkyyO5dd7X1qauXMk2pJmbItDKVggwU3R7AoKYoUvOXV/u+fGKA/fkLL2hGY5Kt+MKtRnqh812J1iPCdJ5FW8vI3cjeWeaeoh/xcZjMSDF/hEX/O8vQ/OCIVn7/LLPUoSpuWZ2wsmL0d/Y5AbgXCyU7xJsDL8DeM+k0Ae5B1xQyPjhzPDfOzp85T/IOV+TnMmP3EMvd08YyDRmGwH+V/LZNEzJN9I5xz42g6zvrlAw3ySWBkx8WI4+gdCpNgeJOIqA8WmRPfeEFprFZbPOHHpwUtR5WT5e/n1wDlmVpmUyaukk+X6BlpzOyMswEN8gTAIA7tWupLIjJQJkW2faxAXWbCY66n5XNhJHtv/7HwYAVkn8Gshx49PYExG8TMEwzX36Z9a7tZgOzVrLseFY6p0G2ruIc19zUaBUK8TKQ4twvYl0L+SplYOC8MjIyzPL5ImtsbGDd3T2sqanZRAI+rhk0dgdlquBc/Ye/o2pb/lRdeNcHzXu/+S+R9eWdzyQb0OdVD3gG9PWoGeVe1wImQc62Lv8MZya5O5ooyCfQy/eOS8aCrKAsgbC9b9zsCpl+JjK2/TAn5zWw3+T1TD6MqCt8D2UpRNZv3bqVvfbaa6yzs5MIlRtvvNHs7u5GcISKuVHToFI1s16KMBlF/UMCEh9kdmE/Xk/9fPRHHu3vuSbkGAbWCzWv90X7AOMql8tEBKC/iAUt9wmwkBHASafypZIVINM/Lx9zuQZoeT4yMpILqopaSQBonAmndbxAAIPi6sTEncw4IF7JPfN63rggJa41UyRAUPSsTPStX4QAl5KBQV/o5ttpCIO6gCfAVJEAQe1fS/vVMhSABIARq9DP5OwwIrlrWrjVUibnuZg0MTHyNLrAywaZCcuUpx6ZJV73CSPoUG7usSHkiGjxwaWNQmVIMKnzZ69kHsSJoJepI/cxIvsC93OCo0F1yUH41NNPPw0Sly1btoyMr2Cq9cgjj6j33XcfxlgC3aMArlx3MTJx4H4md/YA+uDFixd9icGwfucnF1SrFFCQKfDer36Vbf3d32VrHriK3fkHd0g37XT5AfANAsFrDY3VUkXoE7quBkZP2xGWE6Z30g8YcKCtYw95DTv00A1SA+nR9IRmmshgwf2jb/QRXQ69fyCLyYROqMbAAY0d//4AW/1L7SzVZkInHNidVWvkv9ejun0KUIdIkRdmxe5zUM8AK8MA2SjyTIlESiuVCnb4YcyPCLNzX8CWbvLP6BAG0O57iwwGZHqAAADGhAwAsWEq5GGeaGBeZM8+fpb9/Z//mJWzJvv4u66z7lzaUyEDyoYBHwGEr4qNJNNVNXQd4lUNf/LiXvW7B3cra99zrbXg4ytiEyPi2n4SN85711sOCFAG6tCj/5AeObFFpi1RFHdd3dyvKbktZ1Xjvi4C04M8D7zqWWQ/4F1AOXCNXCFP3hzO4xE1m06nJmn3Vx1DOQBERIA0YwDjAYIQsfnwAMvO1phxZYp1dHYweC8wBJkKGSCLKXpCB3QP81+Z9kZ2C3kG0ByTIClE6P0CfFHRV3Fvt0/A1v/2HDt3Qmc3f+AfLL2huwq0jvk6vmNPM4yS3tjYRM9fLJYsAKg0BPEPIu9NeMz7SD35kQDQZMccMTmLBlIkkPbx9/WI0BiIRCZ/Cdl11mSd+Qh344eGAciYf5NJ6OQasAAAIABJREFUTS0U6B3wnSNMs6zPzx5ifQfGWePmTfSOGf5KZ9ELGuMMiHZlMhlzshl0jIvV4RR3XaM/os2PHj1MPhIIwEmnG5DBws6ePc2WLFlmGYZFUk1BvgBh2RzK+X1K8qvXapaWZJ8/1ZfXHZKPUR8rbP/kdz3sBzC/hAHpsuUJkiUSUd4AsoUyRZghLJeeJakhlIHLwhJuIYsH8MC1WH5yMs8tgtOikihCAhd8EPZ5yAR417veRVlxBw8eZMeOHWNr1641t2/frjY2NlqbN282ZPAamTLHPYZjQYnm5mYh74bsolI9SQCUDQGqGNf9SI96yF+56yCICLDnrqIF0gMTFcyb49bh5fMu18B014AMCeAbbR42ubiNgUWqU1yd6rgkANeRo7QxvwqWnTS8zvciASDFIdhoPqCTXJA7Fc2vPEHyGuI7XDebzSJ8ZtJlBPkSlOXhN1gK0E24iWPzJrIv8NP5O3T58LdMJkPPN5UkAJe3oTBJ96eW9qvlpeOZACgQTXxhJMB06raJCHNkzyBVE+9dULSAjEFrUF0FpZ3KZKb4XTvovUdklSA5xPmCFMD7NzY2FjkrhcsXURppLX1D5lzhReIGcMJIALy7WHCMjIwox44dUw8fPowNKelH3nXXXQYWi1G0LetFALifGW0gMjT86gPf4/n9NuZ+JEGhULTDhWN+gkyBn/u1X2dHH3mY3f4H72HrH7hS+g7TlQWAAtlGvExpbLJBFPHJjo0xLYQEsKPySQu5pj6Od48S5CFxYwP/pmUb33peF9HqKKeB46Rr1ftAijbnn6M/SKql86fYFQ901iT5I1MkWxaIAEJ7szOW9c0G4IB9aFSSrDyTTSqYYPhiVR+i+TVNV9BGuISXfFNQlgjP+CCTPlFXtnRbUi2XCiAeFfguQ9MfIAk+2CCRtJjCrDK+y6Qt1N3f/cUb7Nvf2M6WpprZr916o7W4lWStJvozTNjgb6FVS4SEtdHusyPsj579oZZNKmzV524xGla1hJ0S/j2XjgkDl+tNAqBg7ohS6OUDmS6XyibIrvDCex+B9BTUd+nps8r8ngXW+WvLBGiGEVZ+98P1UNZ8IW+UimVbGNjxsb09kiABKoSFLexA8j+MqYy8RQYGBtjpk6crmtKLlyxmvaea2cCOPjZ2VyM7c+oMRUMuX7HcBoBcdYAy4LYmTE595MnwPY/KJqCUorsVDd4lDIk7xUKRzIjxnmNedRMBr/7JFnb4tRG2+T1/xhq7rzacwHXc9ngnnmcYZZv0UxSGqHWMFfD0FXWhqvYYa5qGZz/3JgEgNaJppZK3oXo9JHmcbWUDxbhX+KsYpBUv2/7B5VeUREJT/Z7deQ/UfZcxpFzc9hrT73g/9wUoSTyFbEmjHwcpIEjOzHRUsyi5vTaFnAzGSkj+0Ec5dOiAsmTJUpJQGhu7yHp757JDhw6y+fMXWvAMoYOI0FRI/cBdE2EZLjhe/eebtcTJrcqtf/zn5at++VOxgcU4WunYf2AvKyNFh5dX3APlBubAM2Qwd1FEPp6XyGzu++OsDyEVZ68jyFcA6hGIINeCouixZyEZOL4WElkAmNNwnSCZa3H/6cANEIzG10Gh68Cq+TKR0AYGBrTnn38egV0Av+nr/fv3sz179lBQBYK/1qxZY2qaRj4GcaSwo7+l3megyyOJoa2tjWd25ZENAOwhdt/1K1sQ9og1skwWSNTnxnqgWCwmu7q6SObQ1YfpV+4VgP5X1wyIqGW9fPzlGpCtgVASoN7RvTwCUSZKZ9IzxCUBcKEwwqKWySCfz6fgCYBJLp/PU1QIBmVMeMJYU7ZBohwXkgmA/DAqg981/Z5ZyHM4zH0pvdzpuSBAy3pmAnB9O9oXei2cggxGa2m/KHXuPtZNAgDIHBoa8swEwIJSbFBxnJCg8bq/V3/1+lsQcI86ARMv+gAYdExeXPOwYrgk2lUQGXEjP4IYeA70Rtc3DmmcoHtiEQkyDM8TRTORgE3Sjo0eqVxLX3Ke60eo4B3gi1xkd9DiCu8r+sHg4CB5A5w8eVLp6emxNm7cKGUMzCN+sAGPtEiVeVYsgMWmwO/4sGgcv2vU4geAsgSZAj90x3vYxQP72X3fup/N3eCvN+9+pukkAXBvyKc0NTVXFYO0lRUrUKue5JssptQiHYObAsETgL9MNDsizbEzrlMkZtVzv/GPF7TGpb3WgpuKsdYXMv0Zx9ibHTvSHR8AV6ZRnkQ+2BJZ/lH1zvvJ1J39nic03CsKUGvLV+iQMibPBkEg+N0zTCpK04iIIAqpigCwLAWevw0NDRb5sNqkOMYVREXS2IK6g8lyKpWEkbBilE32339jO3v6qT3s/avXs9+55RompIDIYymbRT689Lj05a1vqA/t3qksu+0qa8mn1tStHwjJnbB6nxISwPZisDjIjnkp0AQ3rB/z6wBowdrQynxjUGV3tpv5LnJgrEVOiiLrx8fHVS9qMZVOMRXyT4iXAGfIyAiSgDVIYeHegM3ePPimMm/hPMpsGx4YVoaHh9mybU2sdfM8dnGRSeDH2MUxrOlNd9YC+hcAKYBXRECj7kolXD+wLziJFiHfBX8n0zBJ4ziRSEwiAg78/7vYq88fYzfe9CXWtvh9l4mAsI7n8b1tsIpsD5V8NHK5XJXMkgBSQVbzqQPyPpW29CIBbN1+9C3vvQ++54audRkfhDyQDGCKKgCIn88XTSUmgceNgT0NiaNkGmDtkNaZ2vTiIyx3+wOkOQ7vnHAqI0ZDS54CKSDDsEF37AGnIxAnqGhe9QndlgMH9imLFi3BHMb6+o6x1tY2Njg4wJYuXQFynXKzcF0/SSAZMkh79R9U/clfVdvWXGn94ksvRA5mcj4XsBPsF2SyxbBvxLHCtTes6Xigj37ixAlkZDPI1Ih3AX31woULGtakixcvJvnSWbNmWV1dXRTABD+zxYsXE2mCgMK+vj51/vz5JoIKEbQWtE504kHOLADZ/RvmCSLBJfd54rqiPoICl9x1FseXgStn6I899pj23ve+l7W0tBABABlYSBCvW7eOtba2Ym/rK7Ua1nb1/r5YLKY6OzvF2o8NDw8bU+GPGJZhgfpGdn29SRFnwK+oO2dgr8BWcrmcCT8jECDAAutdz5evd7kG6lUDoSRAmPlsmOFjvQqK69RCAoQZhNaSQiRIAJRxOj0BguqDA2exSIAobeYkATAYDgwMWM3Nzdi0CzY41JgUfYxHA9CmEBM6wGv3AM4lXzzlpGaKBIAxcHd3N0XBot78SAAQNlhUCaAVu5BMJqNH8ajwesa40fvCOwNldpglkZF33LTCEOkw34yiKP2tCjiTXMThXUB9y6ZkRpHDilv2sPOCsnQA3AhDLZFdJKIfuJeDMjQ0pLS3t6O/BUZhcO3JKSEA8Iwyi9+wd9eL/CuVShp0bcPq0e/7IFNgnPOPy5Yzs5Bnn935OZZutcHesA9GgOle8NkkADIBJqoCZqpAr1RtIqLSXXaK3Vd1xQAKW6cPovzLZRtYdF/SBnB0Mo5FzG2pVD/NTnGv7BmV7f/nEW35A21Gy3xp3DjW0yMbIJNpIEkAAFS53HgF6BYXBJhulEv+LLzjzmFa0WhdZBVENHMmEJQpIF0Khjs7w6+9AMSiaEHAKcpiGCUTgCnMggW4D813lWdIIPofkZJefgyoP5J0SibgwaLs2THEvvKlH7ETp8fYfddczz513QoChe2+bAPFKJOqKHjpLbfB86GBMfb7z/xQG1DLbPVnbjKarm6P3K7OaHCcXAl6IBNjHRI1oZI7U0ACKLg3/gcREEZChD20ruqUACAyGhrPacx47ryWv7/d4O1Okj5h1/H6HhkKhmlYhXxxUhaAPRdkWNko+85HqLuRkRF1ZGiELVqyCEESKkaSC7tPsfmvZ5j5idnUJrlcDptrTyIMzweZICfYhesiup/LkoY+m1P2CZktIAIg+4H/3RkBx7+5n/34O7vYput+jfWs/YTpjGKPU4fvtHMwf2HNCQNWPDskFZymy0S+EZmKrCWSBaJXU9STFwkQJpdD44j98ZALitoCiIKmeY28OIBbh1/BPkcWfJw8d5MngSeRLuMhIq4nfAGSL/4Ha3z3dWws3cXGx7Ms3tsf/tRhR7ilgAD0cekmyXoNu0P0773Aesj8DA0N4n82f/4CdvToERrbZs+eS9lvSIbD7IG7TbQH2symkrlBM56JsnV9S1UaZ8m/6NYVs8w+/sorhY4VK0LHLr9rcZAc5r6B+/GoPnK4n1AOOHHihAaj1PXr11dIAADt+/bt0zOZjLV06VIA2Ep3dzeRADC+PX78uHL11VfTgA2z6n379mlr16410um0msvlPFUOxDM69w0iCwDvIAf3KSs/qMU5MSIFFAsVCycpgX0l9vMyWStxsSvc99ixY9qWLVuQ2UCeABs3bmS9vb0UfDI6Omokk8m6R9pHf1PsM/L5fBp4CD6Q8xsaGpoSEgDXR/1jPeA1jsbpx2HP7A54RXBCMpkEYUVZLm4yAMEKmM8QTABJpOneG4Y9z+XvL9cAjd+1eALIMq4YrGnlZsvh0ETmBHhdYG9lonMfk0wmkY4zaWAPA7pwPz4o+KaIcXmNWJPs6OioCvaTItfGxwl4m44XPoi4wABJGq0Bi4yw7AiZVwSbJFVVoQNHwAFIgFQqRVELcVlYP3mQIEmZMCBR5lniHOMmAbAgGBwcrMoE4KDypAVYkOah1/N4/c0tuRXnGcQ5sia8fveY7jaIsrDiUlJSkTB4vubm5hQiCaYiYlmmjYLqEu0kSACerUPpr7YcS5mic/mChGQ4/O431QSAjDGzTDSOF5FQsxRQgCnwxb4+9tCmTSzZ3sh+ddtnZZqLjpnuLADcEyBKQ0NjVXoqDHELhUKoGW4Y8Cz94JyC0LjUDwBhaOQ6gX5EjyOCHZ0xTHc+yn3dx57cklBH9pxWVn+6c0pZAHAsiWRCQTQ7ypDNggSo1q6XlfhBfWArHSZdEsWEEtcE8lkGUK+R/8MkfWhSm1e0SUSQ8G7w82zA96qmA9Jg4hi3RJJhlC1ElYYZMguPB0iuIFvh0X/rZ1/7u5fZyHiB9bak2YKWJnZF+xK2fk4729DbQdgumR+bJisjEYEx62uvHrEe3LVdWbBpjbXsV9dLgHCTe5gDHIc0DB3AAV8aSzG+hhna0joTzFt8fX4ISJDcIkA+io5HTCk3+q1F+gePg7HWgFGoIyp+zvakenyoT0m+p8egqPkJEg+VEGk9jHVbdmzcl5htbm6yguoQJMKJYyfU5pZm1tbeBmUeBfJ2DbsMZo3mWeae+axYKlrlUtnSdFKQm1S+IN8GWRklNLjz2hjP0E/RBxDp6iYCzj59gj33tS3s6tX3s/nv+sJlIiDCAG4D0Soyg6jfgExVFKf8V7CGvxcJIDuv2ZlVkB7xlg0KewyH7wCNrbbOO6RfwiX2OBhcJasWdj/n9/xekySIwrTm3fcwTUNXtu9gvavb2HDXOjY2lmVSPEaUwkoeCykgJKu5/R+wx4Ef6MyYBWPs17CXrqwneL9RstlxpbERxvcYr5FhjexSwq0rx6KPoK15cA6XX5QfVrXHPqnqex9U133ql407/vyPQwPqgqoagDLWEGHR9TL+cc778PlRy+Vy2muvvaZec801AKYR3U/r0x07dmhr1qyxWltbKwbdmOOQIRBAAlAmAOpabGY4pkCYBq4N/AOyQUJ2mYT9ae1pZ5Ggzm0C0Y6QEd4dnEnEWC5DiuC4BDAdr3rD3iSfz1PKil/d17KvxrPjOR9++GFl7dq11sqVK4UcM+Erw8PD2O+VIKEl+ZpN6WHlcjnV3t4uAiKnlATAgwRJ99Y7G6BUKulNTU0qcEiM95C+BrhfLpfxd3hhepIByEQcHx8HyYXgvcvmwVPaAy9fPGoNhJIAQTrs9Y6YdenlVzYT4u+InM7lcpNYz6CUQYBp4nyeblp3w9aZygQIydKYFhKApA8VpUICXLhwoUICRO2M4ng/HfEgYmO6AWhRVpAAXCNOTHzW0NAQJoRKP8OmBJOG3yJifHx80uLOi+Dx+ls9SQAxqUZdBIq6qAepFLfPhJ0XJTKASzahY5OWJRaa000GhNWlIMSwEAS4g3JisYsMGoeMVyARV0v2E69vAEucc7DX6qgnhx5oaLqtDJHjVRe1SgEFmQL3Pfsse+YTn2A9Gxawj33rvrCuVfl+pkiATKaB9LPFB/McIvoSCT0wQkhWrz6sAnAdC154DAS/xYyyDfYHfWQB8rB7e31/6KGzmto431r6/qmTBeJG8Go6nbFTn4XuvSP7QvYZw9qBwpihtRugb+6sB5DL+F2MWba1rOpJMviV0UcqyCYbOWFh78WFvE+KgHLcF3vxfD4fSgA4ywxlobIBKaFGtvsfTjK2uJ0dPnWevfH6ADu69zg7OTTOBsfyrLshzea2NLIlbQvZFR0d7Nvbt7HTVsFa9YkbWPN1nRRkAsxFBJuE9R+KYkwkAX4HSk/ImALjXuS1Ycvb+L4CAPqd3wt5HtQbwP9CoVCT1r/vM1uEX1eVK/WtQS15U7dxcU6Zoc1JqUdRiWShSEpJyRI8NyL3SyX/IaehMYM1kC85pzBFO3zoMBkCt7e3s9a2Vnb+3HnWtUth81cvZUOrDZLbBM8C7wAeDV3JjiDAKIRMIzJET8Cs24pqgGyUEcynKfAJwMdJBgzvPMt+8Bdb2PL5N1nLNv8h6YKH9b3L39s1YFnkE8IzhwGiWg6zZdL3R7/yrE/vTICkVijISRvaACKCJ2BIDO1y28hEhhjAua69JxFtshH+ICAAIMdZWwpw1BmFLCMx4+5z8AWYN35YOfXGCGu4efOM+gI0ZDKmvXSYTKLYEk8E5E77e+X2YEAso73cxlxX1iBbRmy0ZZtbQ4YKQRDCEwd9K+67rhx9Vkl+8/0aa+lm/1ffoXzc64jzgvYVGNuwV43j2cgzkTUA/r29vdacOXMMzMHnz5/X4Ve2adMm8vqAfxnkgACaDgwMeGYCrFu3DuaqlPZTKBSUc+fOYW5BYB0i4fEd1WcikUicO3cO0fD0HdbAiL7G/UUw1NDQELLLSM6tu7ubzsV3fL+EaHrf+UhIznipEjjbIQx7qAUnA1HBM5bQ9zHnwRuAVnQ8Ct4aGRkxp0JyJ2pf42viZGtrq1gHIijUdGIhUa8pcTzmY08yx84k0tU4/dnrvu5MgKGhIUT4E85TLpc1ThJAxpDk5qrWt8hqLRQsmK9D7XoqfBIk6uqdeEjkYJZ3WiWFkgAAm4Ikf+oAJEnXuYy0RNDFgggN6UJ4HDhTJEDQhC6jxR0GNIpHDfIecJMAyARIJpM16Rfivu6yiXRG7Bm8SB8sXsbHx+tO8IT1CzcJgI08jO0ymUylDuKQAF593etvYRkuYeV3f9/Y2JjCxsJp/syjWLABD4xEke1PUctUr+PDFmu4D+oTiwqnTNN0GgXLLNZxjHgWvOdDQ0Patm3bsOBhixYtsubOnYsURUQekFakV0aOTBaXH3GCFQ7uy0F/3EMYpgEIJEKCb1KRGYV0W09AjKcRw7Dat1/ZUWCJqoVcsVTS4NVWS78IMgXe/Td/w7b90R+xK3/hWnbbf7tV+jYzRQLYmtWUbMc/FpnVapoS6Asgo0Mv/fD2gQQSB4EadpS5jhhMBVHqU6H5W84x9vr/Htbm3Nppdq3zz4SJ+GyTDidJoHRGUTUVJqQsl89VZV/IkABhWQAUF07SD+H+JEBAdT2lQqbHXa9+ZcH76mXWB+IBsAauY5sBI+PBfucgNYVhxZ4mCESvSADh7+Pj4wouKwvEi4pFfcIkdOdXzrBl9/ayhtlFgHFM11RL1TSWy1ps50uDyq6tF9gb206ykwM5tuvCcXbVyl7Ws34Nm3vnIsbadQAA1B4yhIBs1LCszIYMCYB7wrQWNpNk9GxMANKyZEOtfRfnZ4ZUpj05pI19rNWQKXfQPfFMuVzeJhnEaA/SgX/QnVKJ5CQNf/E95aSolP2gQEt3dGiUsgAggXDN7tms/J5WxuakxDxT8UQAgYL5htIGFMVTGsCr3IJ4QaacLLmG64AIwLOkU2kivZ1EQP7kGHvqSz9mvW2rrNV3fAWZLVOajVSPPnApXMM0yzrIP3wKZMhsmk6j5aB31IsEiBoND5AXaxgED6NjRUyAqapCTiRU+RYEvzcgDYk4jQwU2zJEDD4sFD1v++1BfS48E0GUCZHabaUBtbB9F1Pv+ABAbKzzo6UA1akTpVNpyqjwWxPU29BZttjcg8HT+BkkQGOjbWxtz40myaCADMhmLyoNDc2Qp/FehEsWQP/bFbo2fJzd/W/fKi5533sj9xPnbYJMgmX2BH5FFgSCUxII8y+kgCCjtmrVKjILBkmwYMGCQDmgdevWUZ1h7N+7dy+RLPAZGh0dhX4/g9wQrgkPgv7+fvI/y+VyNG80NDTge5JBxvdnzpyh77PZLGRuGaSGoNLAAwpBNqK/ezLX2GPlcrlimKJB2L7SL6gxqPlRPkHI8P04EY7QpIfqhAj6QdlGRkZITWk61CeCygyQPJFIULS8eBcuXLgw1SQACKAEgH6vfWYUySeZ17FcLidnzZpFz5fNZmHGXKX6IciA5uZmygzwIgPQTyETBCIAmQQy9718TLwaQBYPZfEWChWJsnhXevueNYkEoJgxio6gNCxi0sCW+kXwvJVIAEyAAK1lDZxkm91pFuI1MMheJ+pxQZMPNq22RqX/4jJs8hLliUICDA4OYnCrhQSgCC9hViqibThQ4RsIguNnkARAlANNDCjnhQsXsBip1EGQRqFfJDRPZatanCATxp01UG8SQLZPePVVpy5j1L48HcdjYYX/RVooN+6mTQc3baYoLkRAuhYUCidgpo1kCiJURHopwHP0+0cffVRHui0Wxoi6OX78OJs/fz679dZbjSJ2Ix57QtnFkbM/oB/ruq7jJZQxowojhTjBTJkDfu3vZWhWaxaADTbkYbDs+XnmM7/M+p74Prvzf76XrfmZtVJdcyb8AFAwzGeQUUmnUw5fAMveyGOHH+ALEKThL/XQHgeFmcriFCwtEImr6QlNBtyOU5YLr2vKyWcG1VWfnGUkm2vaN/veXkiEJJJCyiIHwLwSxSpDAgRlAUDGB/0qSqSo3/VIjsms1krHg9kAfzVxQ+HUTCWpI8LEGLMMg4YRmwVQVK1ULCmpdIr0/EUFERGSyzFIw0clAHANkACNjY3K1v95jl39K91MyZSscqmEOiUlybFzqnJmy6hy8bDFZq3WrLmbZrGyVlYefvAYe+ZH+9jhE8Oss6uZzV67kvXevojpc9NVhEDQuxDSx0iTvyzhnyGrq297NUw2JZxOEqD71aR68kyfkvipHkQSqjJyR371JAx4/TIHZOvFVs229x5YUpVP51j6yVG25/pBivKEYXBzU/Mk4B4ncN+ESC87EH304Shmy2bZRNshWIBk2KrkgUzGnviV55lVyrCb7/2mpaoJR1R7nJHs7X9OGAkQRMD5yAFFAsP9iNC4NR+VCACYbxMQoQl0HkWCXA1lFJA/jWwGRGXMJjkmprX/5Hssf+vPsDJTAVDNiC9AKpmGuTZJuXjVPWJL7D3W9GYD4L7cj8IZzEJm1piXIFVEZuVjWXbx4ggDeZnLFVhjY5oymtrbu8xasgG0H/+hqr/4+2rvbXeaH/3et2veg/iZBNcqW4P3CJJA+/fvV9etWwdjdvbaa69pS5cuNbu6uig4ZOfOnaEkwJVXXomMOOx9QQSrzc3NQlpI2bZtm7ZixQpz1qxZDIFPc+fOpawDHIt7IeIfJAAIhJ07d6qrVq0yYSCP7+E3gCwEkBBQlMA+Bvtn7jVYle2NvQm+l1l7hWUzc4IEgUyhgC+A/1QqhWwMT8wNIDP2sI2NjZdcNgAi4TOZDAVycCxkOjIBhNQ3cMpJZE69swHy+XwSJAw+kCYfGxtDdsmk+zoyAxAQWpFwmhh3TSICcrkckQEzTeDEneveKucJPDEo8+et8iz1LqcC3WsB+uPiTt00sShBDqyf7j43bQQLV++yTbredBIOUR5mBkkAX7PVepIAQZMcTwFLtLS00ALNmSIVpQ5xLABHTLwOcJYmf5lPLeC1zPX9jkHbd3R0kIaveH/Onz9fRQJweQZP8smvbvF3N7ON9zCbzVYRLCLqWjYFOexZw4DboPMxMWI8wJgSdp+o37t1er03CRpFofuNVc5MCo4yUPoroiqw6AoCo4P8G6I+i8zxQf2ZZ5ZQ9Biwjx/84Afa+9//frwr9L6Uy2VlYGAAETBIp520QJHR6hdlxDjCU33JT0W2n4EQwrFBdRrW13j2j+aM1KnVEBjPFWYK/M2bb2HZI4fZA9/9WTb7qjkyzTUjfgAoGGViMUVpaGyoMgfGJqhUKgb6AtjR3hT9KDfI+tcEARAAjuELYHsB2JekK3MvIPdNQEIIcFmqkiMedOSppFoe7lOuuL8ndPMV8dKVw8tlU2+kuke/KlrwPRCmtXFJAB55r9prsWgRorZ0kGUZLkBJRPOXy1VmebQ5AXFDEgaKht5ADYbbWoyGE+HhhMsyw7SQBQSCgCQQxIdMgPMFmB8GZp8E1XO5ZOiZZCN7+Y/Ps02/08UK+QKexLh4UmdnXz6tjh1PKm1rdGvuDS1GotkEkUQGU5ZpqYmEbpmGyr7zL8eVJ57dw948NsJaW9OsZ9VK1nvzQpZa1mQTAqadIRCFECAnXRKrDgefZMFugOZeRsNRs3PgZQBpoThmvtp3LmhN7+ox88spZV5a+serDYUpMKkgkcOFw1fBNkynjAeK2KcD7GPAK4nfcV1IEfGNMUnNte3X2Jm9x1jy3rns4uhFlmnMoG9OKqtffcq+127D5LDzQACi36UztgyF2ydgx++/wPoPlayb3vc3LNW65DIREFChhlHWGxv9MwGCjH69SAAekCMNqlMWio/Rblg/8PveToZUpTOSbWC3AAAgAElEQVQCkL0AoNgva1KiHGSu7CebFHQ+fAHSW55nzddfzcabe4kEqEHBRqKo3odoqgYpWU/ZVHHG1GUD2PQ2hi3b5NMepMS/0S7VQD5YSkUdHDyvXLw4yrJZmJXD10Zls2f3skymAdIfyuDgebZkyXIzTrtUamnwsJL6uzUaCvUrx4/nU62tseuYxlhVVQBye2V2h63JnTfGPkRkX+En34vCF4AkgZCZfPToUWXDhg0UoASiZPv27QqylWFwi33ysWPHJhkDgwRQVfJXwp5DGR4eRrYiRQKcOHFCWb58udXW1ma9/PLL6rXXXkv+A3iH+/r6NNQ5CAj4NL766qt0LxGNjUwCzP9r1qwxEeHvfBbst4XJL890Vv0yBJznee1R3I0js0fHHktIvIYBlQCiobsvAjB4NgAWbjPqDSAUMcTcD5Ab+8/piHYP6rd+pFecl6hYLOrAunhAMQI+q6Sf3dcEGQDPAMxvIEdckueUNTQ2NoasfSITLhVvhzh1c6mfw9ULyGvkUi/rdJZPGRsby/tJRoiCBEWCcxKAQsymuuCXSYDqGg4C59+KJEAt/WemSAA+IdMCCOXHu1QPEsBL+sfrPZRZYESp1yiLQK/rgnEVuvBR7ht0LBZaoq8HRUuFRbd7vS+4NhazMubiQp9xKkgO5/NjsuJ6j57gJfo6FvBYOL755ps6Frtz5sxhy5cvNzs7OxFFQ6aJaAev+hKeB6T57PPBphjHYdUCMF8mIkZcCuXHv4MWs05iwa8MXpkl9cgCyAeYAqMsX1u8GAYe7HO7P88SjU6ZHf9eOhNSQKI0CPjHIhP6wuJjlMssX8iHkAD+WvFR3l2A+bZUr2lpBEraa4EJkJhCufn6V4CD/A4KgJLwCKko5XEe+8Y/nNeaVvRa82/07+txr43zRPS6/e+SVSqWKgCzDAngzpwwypaeSieICI+7pvIDkkWWAFkGa5oCQFbI0rjvhfYCyG5advA/pjfoHCPamrgjUnqxKPMNhBPO1wKyTmTq2DQtzRrLKPu+fpa967/0sDP7S9a5l0+z3Jk0m3VlpzX33SVTz3gvM+EpAIICGHMimbBAUjz8L8eVx57Zww4eHmSZhiTrWbGc9W5eaGXWtLJyqUxmjbKEACLGbX6FWV7gvXg+GRIgKGodYDquH2jKa9myW/ggO4EAeITHBvgQuOs/OaayzCPD2vgvdlCmSdy+Jq7LQXTbUJecQQQJSKTA5L/xY8hUUtUVpz4/AjQzqQyCm9n4v/exeYsXsvNrS8hqBSznKd8jK9fk1w959kGgObf7XDK1Nk3KCADg5SYC9v7lK2z/K+eszbf8odI070ZEOU/5HknmPbvUjgknAfw1/r1IABvUV0nnX/ZZpwJcjkoEcLJjkoG7zDPYxIdCevQyxzuPgaSNsutVZf6KJjbYfeWM+QLg3W5oyAT6MUTNBlBVLGHJt04ESdC/7ZwChdlcueC5IdBGgRX40h7K+DCWSGia2ycC8UP9/ScUrL1aWlppfnzjjb1s1ao1jGcOsDffPKAsX76SrHNqkpn6xk9pieM/Ujb/3v8ob/j1X60ZxPIzCY6K54j9Ipf2RCS+dvjwYQbAHWMiCNLly5eXud+NumvXLpEJYA0ODiogAa666ipa7JRKJYrW55kAxvj4uPr666+rAPxBIuBz8uRJKRJgeHhY2bNnjzpv3jyx8CRCB9KZXV1dhhcQCHwJ2dXYd8iqCoiM/aD5MygIEM/E90sgPKTaFbI7qqoSGC1AZejNj46Ozpg3AM9QgBQQrRfx7tTDH1J2LAuS+vaSlJW9rvs4IXmETAx8J/uMQWSA8HYAaYJ1HMyD45bv8nnBNYDxCZhZmLT1O6keQz0BUBlBACtPpZoWEmCmgN6wDjFTmQBB5ZIkAXwzCZzXDvJiILDAsipmMHCrR+JIWJ3V43snq+omiATi5OCmKovjWvgqgCfkDgfdB9O0Ll68qCHlU5AAWAw4SAAshIg1xooT+nFwiBdSCSiHH8E2UyRAPd6xKSLrSJIH0RlOTSixwEK9o579ojeC9C7D0jnr0VdlrxGWTYHvTdNMAsBva2ujnQzSjxEhc+jQIYp0gQbmxo0bkRLrJwWUJNCIIo0J/6kAjqhDjB1YtMtI/rifS/gFhE2yYWQTN9OqilYqlw2AXdWOS7IV6zguyBR45MgR9p2bb2bp7mb22S2fkb76TJMA6XSGgCjxwdiSzY4FmgPb+vwJ1RUdLv3MHgfSeMcJIykwQkY+qJYCjZ1S2YF/HtWu+HiL0dwrjQlJ35J8ATINlAlhGGWrWChGJAEQATphlloolKpkqlKpyanGYYXzyrCAzIKmJSmkHWSFO6odIDoSNgD628aHGrJbLCgwwJPAfU/0r2KhyABYA/x3yv/wfhVJ6sleRyha7lQDO/jQOZbpyrPCUILNuqrTnHtd2dTSUt2JilkhBJiC6FgiBJ74Tr/yyBO72YFDg0zVNdazfBnrffcC1rSh3aoQAqoCk4PgG9l1QyA8xkjDJbEEUhmYUhAgTySNj+kuyAac6wMqwNQW5A1JZjiPwTWjEAGdexPq+eOnlPQ981ixVKyZBAgpt3+X5YSGkFriYDzJOtDnn0+z9Ht72Vh7iZXKJU+ZKfIz4P4VzhsRoVIuI/UgtPOAxDAoVSFaMBPMGk3DhIQDmU+6iYA3v7aHbXtqP7vhht9gHcs/gv5V/0EobEC4xL8PJwESFFRg5+FYVSCxFwmAo2S9PkTV6LpGkjxR2z+saiOa/yqpFPyPwv1f3PcN0q0PKyOIrNnZw+rZ1wdYwy03w1eDiIDQlybswhG/x7wBw9gwSaMohA1IAPuVxghhg/sRi0WHe2WjYM9n7wMNysIAoXD48CHW0zMbEiCIubdAAixatNTSNJ18G+LcG+eoex5UEo9/UmtevtL61PattcjtVorgtQaPKpkstOuxj+BmvPABQzYArdNXr16NqH0iAdBHHSSAeeHCBRX7FpAAOBZR//v27VPXr18P0N88efKkevbsWXyPPR8OUV555RVt2bJl8BSwtmzZoi5dutTq6Ogg6aG9e/eCGSfdf8hh4l5XX301QFUx5mLfjoAmT4N6nAtPPBAEMhnPPJgq1IcmyBMQDxVn/1koFBLNzc0goCugO7AXVVVLcaQY4/ZLcR4PhiRfOnymm5QI20/W6ifqrB/DMJJtbW3Uvy9evIiAHWk5H0EGICvADtyyl9Zi2YHrYT8wHdkTtbb5W/V8GRnit+qzxSm3LAngCxaDBIgDFsUpbD0Ayjj3DTvnUiUBRDSwX/llB8YwEgCgZFtbG41m000C4IWG6Q8WZGIRIlKL8XeA7q2trTTpiwV+xH1eVfXhPmfPntVhSLRx40YDqYrQJ+RgNIWPCBJARJlv2bJFA2C7cuVK0vlzlsOPBPAC0r2kt+qdCSDbJ4LeCSwM8ewy6ZRh75b7e5SPp21SeA/0EzH+CEkz1IfbjBbHCU1/r7YPW0BELWMtx4f5KmC8PXDggHbu3Dm2YcMGs7+/X12wYAEWr9StRkZGkGarLF682DPahZMMyHygOhOySOJnFMkfr+eUqUu8s5AuCspE4BklkBOqbJwKhaKvjn+UOg8yBT725JPs2U9/ms1592J2/79+WOqyM+UHIApnWaai60m8C47yWmw8O46It2Bz4ATen9oj8QFCUnAvZFNM7NnkwLQgTXypypc4qO8nCXVs/2ll1Sc76y4LxEkA8jnAM+fzuUpEvEQmAOnuO0kYNwmAx4tKBAh5C5AS0PuHCTP+bVqGpWlE+hhO0B85GwT4axrkWHikv3fFAuigjIdSCRFsimkanlFLNhFBXm1SwIdRspQL+5LqwM6zyuCRNnbFPU2sbVWWJRuUmqKiKFqbS2aBEEB9PP/EWfbdx15lr+8fYOWiyuYtWcbmfmCplVndzOB1gD2ZIkEIUD2rFBRgeyfY4e8UTe6XsUZjLlN8I85FlgDJ5JAzg8154vpoG67b71mnUYgA67FzWufqedbAkiLIc1q7lbhUlJ0gYUthyLZfLSQA7s/vTeu4oQtDkIBgbLTM1uzpZNmfb6NNsqZrFCnnLpNf5gt/DyBUFpi9gWePKsPkfDtABODVSqQSVjKRtJVEHJ/+h99kP/y3rWzjNZ9mc678rBQRAPB4urXPJYbSKTnESQJAUg0JjM6siaieAPaY6Z894P0QCghzm0iLpc3vXzVRiACkv0Dj3x11HlbxQZJJYefC+72pOKiZO7Yx5Y67KToeAQTxIeuwO/p/39jQSMEnQVcgoSVVQRbetBFq8G0oldwZWrR8xhoLRIN64sRRKjYsDbq6uqkOEaCzbNkKjNe19SvLYMk/79KV0jj72AsvFHuuvLLmZ/cyCRZ7qih7N7FndEoCwQAYmVvvete7sN9Fe2J9oTtJgIsXL1K0/pIlS6zm5mZE6Vu7du0inX/s4QH879+/XwHoj+9GRkYUeJ7B/6y7u9tC0BMi/hHtXygU2OnTp5WmpiYiATBf7N+/nwy/IU2EsiHrAP8GaeAXdY/n56B8oCEwP26SR59Xvw0LyIyDa1FqiWEkYFLL52kC3sfGxiCPVNOaKerbCwKgpaUFUsCViW94eJiSO6ZD616mz0bNcAmqAzwvPC6w1oOM4vj4eGTQHv4JqqoCF6pIBNmZRxZ5SqZSqeJMkDlR2/6teHwUOeS34vNFLbMUCRD0Agkds3osnPA2iAU+NzzFAMfT8ixE2miyaVpRK6KW4y9FEiCMfcbzyjLQQZHdmIxmkgQQxqiUjm1H51NE1h133GEeP35c6e/vZzfeeCNpk/Noggow4djs4m8TopBCHFJobjvEj9FHh4eHNaQywqAIKYtYsAhPAPRX6LEnk8k86eBalvbQQw9piAy59957aXHL+zhFYXNWslImkWGQSCSwwCg4MRS8h/l8nhZUor/WmwSQ7RNh7wtIEW7WjGh0KSAI10Q9OoFfr/sIkgFt4ZbmcQP+qE++yPIth1MPMuy5pvp7lCVIfgckgb3RMEC4Ka+//royNDREqbdYLM+fPx9GWJRa6iXhA9IEkTBBWv1RnlEALTgHbR7mAxCW6YDr+E3SuVw+ERqpK1H4IFPgV7/8Zbbjz/6MXfvp69hNv3mTxNXw3FrNGzKpG/kchLGLS2ZV+QIU8nlEqQWaA9cbhCeMk6kAh6XqhMyJS0WLKVMrlXHwm+c0rW2etfS9RalyybYHqjeZSpK5LsCTXG68IsEkQQJMuk2hWNaFBgGAsERCj0Vc2KQMFPUnoptJx5zBdZVRhL+mQ2ZYoywGvw+aEeQBgA1EzCOqGr7OCFgH8Pt/2HsPMLmu80rwf6FS5xwRGgQIECSYJZJiACVRVKAkipSssUZZsjUej7we51l/9s7ujL/d8XqC1rLXQWPL1spKthKDTFG0xZwDCAIEQBCxG2igc65c7+13/ndv9avqF+6rqgZA0cWPXze6Xrj3vvtuOOf/z8FsJv0HeFfEvKKMkAwng4ppjc68ZOrzeyc1M2VR//Ubtb5dNhlxm40WYzE2CGzIRxICiBrE84rHY/TN3z1Ij50ZpVdeO0vNLUnacO3ltOHurbaVIK6vRppFOkFXWGkO84tKlxVQMP7lyFWvDaAKUK1MBNw7ZXRcOmjPbys6IZYwlzFNrFdYckdsSAmEhkrjq8gg+V1HRm2j7VZWVvTxU+M0ctEIlZ5bJHMyT7M3GISu1jvQy6436GOGbvBajxduuiNZF1BOzqBggkauA6uyAxSeS2Az8Dq4ZLHJMMjYaiJg6rFx+umfP0WXX/wB2nzD7/sQAdDV1nVEpeMdzWYhYaa+dlJ5ThfiMWEkQFBUv18mAAB9ocOu9N7KdsG9nAxJh9Vr1AflAcajIquI6HXkGqvqyDtrsGjyR9X1su2S2fX0fZR/+91kGXFaWUlTsVTT1FNXkzWlmjyjtKsvClDeUTE7N1QF3ks8v0qcw3lfi8WCdvLkMez5aOPGEZqbm4E3Hu9D+/uH7EQiDmKLhYbqaRzzgV/RjZf/Sr/kE58pve/PvhzquxYk4yzL4RW0oxLI466HCATF/hoqACyvCn1+7FFGRkbgI8aZgqZpmgcOHIBfAIx98fC08fFxfXp6msF5ZDAj8h9gPiSAoOePPfzk5CRnOHd1dcFIVRseHrbwO/TUEQSFfRAySDBn5XI5bdeuXZx5gAyXsbExHftxzPkgDnBvEYDk27lRB6lwIUjncnWxN8HeHHMlsp1VcC/sV7HncmewywtKGaVadMqRDYCIdEnio/7wZDQM45xlA6AMkMaB+a2MakcWBqSJksnkOVGECJNbQlvjGXDmpo/peJT3Er4A7e3tmOuRmW6jzROJROj7WH0PZAUA02xpaSnLOglpIGthYQHEV+RrRqnHm/lYYGkIeFR5f3/W20mJBAh6gQSIWRGxWUujSQYW4BUGWbysiJoWLCcPMAJUPCcDS5Q6uEmAdDqNCFeZHlSxu642BXH/WwLS7vtWHy82a6yv7JpEKooqz+FYCU1jHVW/ayISwL0o9SuDS+LBnb5ULgMmZjDBGMDOdSYA+sQ999xj7t692+7s7MRLrcEoFdEFWITBmOimm27iRjBNk/NCBYuOSHVEUJc33KVSiQHVpqYmG/+jCbEoicVi0NvTe3t7LfwdeociAoGOHTuGqGvI+gCQhRQLy3IYhpFD+54+fdo4fPgwFgx03XXXYfHD5kjXXHONhfIcPnwYUdm0ZcsW+4UXXkAUO23fvt3euXMnDLoQjVBeOHpJbwXJ3ETpw/LYIG29KNdDWTlOxtGU55BQjBVBevpyAVnLgshdNrmIQ0aA1M8PG+wRzRJmDhyl/vUcK2SPyqyV+1qoD0ytsNAWkTwA3uns2bP2kSNHuP9+8IMfRMYJFqhrihF1ge9XDyn7g++lnAmeOfpsUN3DMh3Ego3Hf/eCrVFZAGGmwA987vM0/k8P0Xv/+x20865LlR7j+SYBUEjLsvWWFpgrrk456Bf5fC7QF4BB+GIhWINcqRVW90kAwlTADn7WsYSRb0AmQlgR80s6HfzqrDF8e7fVc2l03WS/6wP4i8VjHNGPkTqdXmkICRA1+t+vfFLb3zH0Za183hD7AVwWS9xYiLIEYApfBwb98VMaHq+uPUgDiYTNLaLULbuEfih1qQMBj/yCRuPPLBjzBwpaqr9k91w7YPfuhHxPvJze7m7LsOcb9XuW0i820Z7/d4re+jtdpOk6ffuvj9MPfvQyHRmbp81bumnDzddQ921DiCKnYr6IqSyUEAgzEa4HbA7LIpBtACIA8jqB5Pu9U0bnrkFr7iKObq37E1bvoBtIcgMkwOzULKR9qH+gn2a+9zpt33oJHb9ojmamZ2jTyCZLyga5rqcl4gldZEgE1gPXZ5KKNF7blawSTKXZVFlkktaNepaKJVaLhE8APm4yYOnALD30h0/SSP919va3/98goiruh+h1EIko0bmMcq774dd5gVKpYDY3t/BVvDMBTD2fL/IYVH2rIBIAg5yToeUs+lXnJCHzAiCeJYg4Qse2eGyTjhdRqgxSB8djfkDvUylHFD8BJ9iIy6dE2HmVHYoWiWce0zqu20UrbRvPmy9AUyplqQLm0bM9ojy16mNBkq4lWkBGHD9+BB47tHnzFtbAd9ZjTFCi/wDHaMj6Sht7Qov/3bsMu6mTfuPMiWxYbVTW+l6BZVH3gCISm6U7JZksg+IAksoMfexZpEmvkCJlcBa/A6uQbSYi53kvz1l5TiRoeZ8ut8TV+MiRI0eQFa5dcsklCIByhPPx0JwDecyXe7yw/aCrHgyloA4oO/4uDYTD2l9+HxQoK8yV2RhW9XryOKHDbwCEl9kA+XzegqSMOxsAEqpSRhXBDIjOrzfKHNfD/QH+y/ujXFgzzszMAMA+Z5HsKmokKkSBavuj3gima2pq4nF9amoK5sA1SXSBRIGPQjKZrCAClpeXgSNGzjBQrcOb/TgVQ+83SxspkQBBQKMgCNjITrXR/CLLRfQ/D7Je16olbUq1TPUcJ0kADMSZTIYZXwDHuCYG+eooJXdgtCv5oVwE9/cY4GRqnltL3l1eHI+JUxq8VUeSyesJRtrrWXFZZVR5mDt91b0xQcfAjOLvCwsLmCzPCVEjiaH77rvPvOmmm6A9yKTRk08+afT09DDA/8orr/AaAIAYwHWkEp45c4aeeuopsNf899tvvx2TIj3wwAN6e3s7oguQPWBv3rzZvvfeexHRTpAUQoTC+9//fkyy9Oyzz+of+tCHrCeffJLrPTQ0RCABPvCBD7AkSywWywOkffjhh00A/LgPZIJuueUWevDBB9ncaMuWLdY999xj3Hjjjfazzz6r7dy5k6WLfvKTn+DaIL0qIg1EWjQ7cDqbCpufmaifexFRl/8BFoFygSV+VmRJyHuLflDGGmQ/wwIQQL7c7GChifdgeXk5dKJUWbiqvKtoFyy+oIuvOjY1QgpJpWwqx3iRF2LiMtG2SK19/PHH0aac7joyMkLo86grFnpemvyqGpZB5UOfxsPEGIdxwg00hXlBYB7BcwkjebyeQyMMgVGvMFPgb954E2XGRukT936a+i7rU3lU5z0TQGw69VSqqbwJ5b+VSpTOpAN9AZzIZY58VJ6/ZaMATYNcCRxT+W+a7lAQrk0bjwm2RZpusGa+ZYEPdMAcnI+IbBVQROlBhBw0td/Qzvx0Rr/0Cx0lE5K9DfhAVkc3TIw1XPWV5RUCBtuAS9d1CamLD0NfaOKDmFm9oGPq64AUFgcKWFaJZQzwYdBfZzfFij7hqIexV7gGE2rb5mg73ryrai0vnzHo7DNzxvKJArVsiVH/de1W65BtO2RKXEdZ8UGZIK1kmkbdwGx1Q8pnNrM/qU29fJK2fayHgVenrUw6M5bXvvU3r9M/PXGA0nmLhi/dQZvfu41SF7dx9CFnCOiaxVkRVRkCMZBqATJI9ZAAqAeuj59Susenk3Dke9Ax2j1TRseVg9bcSGNIAO4RGgPrkcEMNwmwvLysT5yZoMGhQWr64QK13LaBXi+dQr2pt7/XchsIy7qrtinaDvKQbo8AmckGMqCWsnu1P4gAAEbJRJLNjd1EQH4uSw/+9mPU0zxCl7/7LyBPxf3bMazTKJcDeXNuopvrGmAaeHIYCeAEIWF/uXaO8iMBqgFiCeqFSc34vU94OBj/UAKMEw5gyZHhgiTwnj9ldo0MaJDrdZU5z5G9YQDSdwx06gUSwCk5+4PX0H/A41ovvayPbE/STP/ViKimXC7fwFwItQ6TSiaxEqmKuPc+V767Qe2jdle1o7xkqdD2CwsLMK915k4GiomOHj1C7e0d1NHRBRIg8pjoVyLjK1ca5sxr2h1f/dvCjo/cHTg3qmR1o07VBJnX38JaSBAHHOyFY+X+sToJvPrvggRgTEIeKwKFykFMXsGTCBSdmJhgxqWrq8uC9O/Ro0d17Nm7u7uLUu4Ue08ZeIZ3CdfGv8NIgOr6ukmNsLao/j7IN7NemZpcLpfo6ekpR+GjDQHCw/sAQD3KjQwVaayM9YsTHMQQDdYvyBxgLyQVYgBBJYiEx7gGfAVZCO5nChkgLE/OhQwQKiAI91hY8FmYJFOUZyp8MMuYF7IeUGeV9vO6D+SFpKS0JHNw3OzsLLJnzhmZEqUNfhaOxfgIbDWKUsXPQr2r66BEAgimFwOuiCJjQpQXQpj00JBR0mxqBdvcACHujxVSlPuu1wMMkgNSYSmDyqXaViqyTGHHqEgIeZXVbZQCEgDB3yoDYtXkvgZodk0u5YnGfQ5+x2x0//336wDhDcOwEUk/Pj6uvfe977WhKwtwHWA9ovfvv/9+7dOf/jRAdg2GRRs3bsT3MKNikAQpWFdffTUc3+mZZ57BefT973+f3v/+97NG4X333addffXViGinJ554Qvvwhz8MDT7tgQcekGQCUg75/Pb2djC5fM/3ve99PM786Ec/0u666y777NmzIAy0t73tbfbDDz+svec977G/+c1vIjuANxVIX0Qmw+bNmytAVq/2Elr4DP66F1/iOZWNOqvbjVcAQvtXPlNcC1HmQaC5NEb20lQMIvEwCcsUyiB1IBwnIjbqAtIuJImfWsYdPK9qGSPUCQA63lOk1SK7ZMOGDTDEQgYAL/R2795dam1tRSbAmo1HPSQqFutyE+RHEoalH6sQPDIyyF3+fL6AjYq/ZkmEBg4yBcau/q83beKr/erBXycj7kR1BX3Otx+ALBs28Y45ZdxVXEdSBVmrfuMxA7sUDt7JKGRE0uqawRrlGEHcmB9LiItcBEdVxAV/aRpBPx3nAUAGIeBA0bUREGHPxe/7o/8Y10tLY9r2n+9vCLjsjKE62p77J4IAEGSsUj5nwsNaCuSJv068yrXkeG5bNpv7xkyTzFicvQrc5wPoB8COzSDAIvQLWNlWR/k7yj7wB4BkkK4h0pQ1MvxNawOLOXvY0KZeGNczEynqvFSzB9/WZsXbVjkGeCs0NTWX53mAULZVDPSzUG2X6uNKJUtPJhLaa98d15L9m6nvrUtMNsisCbSfY4xs0uMPTWvf+M6LtP/gFLV3NtPwtbto00d3kGWwESKVisiWcOSRcJ8wyZ4gffNa6+N1Xth9tB9OGe3XDFrzmxpHAsRjcR3R9VJOCAii4PuYcpL/dohB7vvcAWRZWcLKtrW52TmaOzVDlz3fSXtvmmFZjU0jm9BXuQdW11eVBPA7jolQFhZpHPgOUguYIDICGBis8gl48Fceo8KKRjd/8Gt2U2sP1+nN4gGw9n0MzgTAupJNZjwWjt4kAPYFRoXhOg+1QvKqFiKASS4M7BVyEvgb9qEYY1mSp0wOsCiermkgL6qfa0QiANf18QhAdnzMcIyEneW/aUJKSNcKhWjeBgjG7l0+YswcmKLUO94B82XMZeecBIiZyFaD94dHGqvHQIe2RN1Vj1cbY53n6tiiMOfKWSH4VJs2C+kmlqSZmjrLxPrmzTUSji4AACAASURBVBfxymZ09CSyA2xdN+o2XpflNp75b7r58O/rfTfeYn3igfsDg+1UVBrQpzH+ugNzpJedn26+VxsCi0GAUFiAT/W5XpiDl/ed+zysWFG36elpyA4h05xJB3gJDA8P894H/4us6QoZWLzHch91rrCjoPqo7ImC+qyUBAJ+IQFktAf6IdYvInuh4hJyGMU6EHt9HC//xxwLQgDkgJB6RpAn/++MLyZkpDnTzY0p4JorKysWNPJjsZjv3l32N0mO4jyQeLWMySIgDftgPOPAVzsM+1IbF1aPEr4APDhks1krk8nUHLWPts3lcvHu7m48L/dzBIaFLINzFVTL/lYCU3KMV5ysJg5sFgFDnvNw1Pa7EI6XkvNRxrkLodyNLoMSCSAWUGUHa3chamHYVBhqr4q2trYmxMANjbhypzxXg7lf4weRAPWke4lId7BVodpgKmRD2EBYy7N0Ni+OWzrKu7S0xCY+Mu3PJ42P0/ukNr5sVzmQu9L91kSZ41j39yjz/fffD51BDJaYpLAQYDkfkAEwHnr3u9+NSYa+853vGB//+McR3a+9853vBFhqHTlyBIsJyPkw+C7LguNBJODY9773vTDbAWBvbt++HYsLevzxx/W77roL19Vfeukl7fTp03TXXXcxEIvrtbS0FE+cOGHgO5AMKDMICpAIyAz41re+peN3+bevf/3rOjIS5KSdSqXsVCrlKQnj7odBaW4yU0LV5ClIu1DeU6RYembrhGXySNY+k8lALNo3OsaJijNqNhYGGI2FRSMjcBo98KpcD6sBaWgssnQQyVjEe/zjH//YvP766y2YAONag4OD1gsvvGC8/e1vR59csygSRrsVEjthZcD9hf8CUj+LYSmrfmOQa+EdmpXhRVQ0KgtALNjMSlh0tRXmDh2i799+OzUNddAvPf6LYc3D318IUkBiTOSo+mQS5sCruC828kBvJUjpVSlfY02gWIapA7x3optZqyI0ZSAowl+OVxj+0afzuSxQ1MhZCEoPx+egA1+ZMdovH7CH3xY9BdvrkvB9SSZTjrlqAZHi+cD2xnGGgTR1iK87LepEfAYbIvrVWUb9Y+6IxSBFV07kKp/C5SoWIPPDm7dUKlERoSgjuTnclaP8LRuZJAIYrfn5nN1j6nN7zmilrEEdV/bbQ28tWnq88nLOBlNDG4ry2nVnVDj8Exvb8uvhbrtioWQ2tzTTC186S1s/3G8nezNlEN+1FtEkoQKgB6bCf/eXx7V7H9xLJ8eXaPNF3TS8+1rqfecw4d3IZXMajGuxiQ56RcJIgnr6tftcAWwzxeZ1Tf0H00bbWwat+Y0sBdaIj2bqplaO1GcSEFkl7D3BwToMq0mJHIZNwQI4JsQAAWCUd+LoCa23r5c2znXRzPOjpH94AGwUnqOTweohCaNIAvhmR3hlCDSiQdiDwrL0VDLl+G9UEQF7/vBJOr5/mXa/50uU6r685DbDbcT93yjXqPQEKLAUkrstvPXYndp5kQCck6JzKOyavr9KBCC6Xr3re5MAfi2Mfr523Kl4PzmDF1KK4ZkzjlmwwX5L7muIiO2yHGPld6YBg+UoWQHxzIxpvvQs2e+6m7PC0umVc24OrGm63dLchCwEJSIddXb8H9COoUsTuTaqAPk5o5EBL3joOM/NkVcqb1FlVj/WwVXSPpCwM7SjRw/rPT19DLxOTp6liy/eQSdPnqBUqpk6OjojrbuD3ltt6RTF/3SbiWO+cPhwrqW/37cTY60lAq8CA6q81txhWb1eZawOWMS4LlgU6TGzpqxennZhJADujXoJyWMhW8hBoQxW4hlJMDMoYGm994ioP+qHfRHIES9/gUQioYTv+PUJRPsjK8ItCVSdOaEyD7iJAbQf8A8EQuB/vBv4WaUOUL4szs1ms8g+x3OpkDCWB+F5yQwT4RtX7gvAyCCvg7+rqlBgD4zyqJJOaGeoAoTvXlRaC2RgDqbMaBceEyCDXY+Gv5BrMiWOJgYhYEYWSIZkMon1EQivurOK5FyGdwTvp8hy4ewr4aXB75ELZ+P3WL5Tqm2u1pLn96h6AiPPb8kbd3dlEsDvlrWmjqkA29X3rJc1bVyzVV4pm80mhFs4s6EuTwAeQKuZdtVyRDk3KOVM3i+MBAj7PmAiYhIA34O5hBxQUCZArRkH1feXIPcDDzxgXnXVVRYi+4XZB09YU1NTxssvv6y/5z3vAYapfetb3zI++clP2pDjwfEDAwPWvn37oElIra2t0FWnG2+8kfFppBfC5+Cee+5BpH4JxMajjz5qIkIf5MEjjzxifOQjH7FANDz33HMaIrIxcULuZ3FxEUSI9dBDDxkA/GF4hGcJOSBkANx5553W008/zfrtb3nLW6ze3l76x3/8Rx3kBcgMHHP55ZeDbKiLBIga0aFCAgUZEQcRBHh2UodNGvQFsf/oIzJzQPV9wXGY7C3LYjOqKOddqMfKFFbM1sjvFHI/2osvvmjAf+LkyZNsCJzNZrWxsTE2wa6epKWMkOqY69b7F++TUlt69R/cG6Qv2hceDYEAWSyG0PsKfcx8oWAAjGvU8wkyBT5277308Be/SBt2b6WP/s3dSre8kEgAwGrNzU0VJEA+lwNIaSGY0q9CAKQZ9IUgtYiYdCLskO0Xbu7qdV0Tmjg+oDb2hjEzUXZatUoFS5rLKjV6nQctjRl0+FsLxiWfbis1Dyh17cA7FosWNmF8jKqMjSGibGS98Qwsa9XEV6WK0ugWwAMi/3UZrsgnAzi1KJ8H8F8saxTL6zY3NRFptgV5HxwHiRsYQUJ5Q+XeQccgSeT0UzF9Dma/TUXqvmbQ6rvSP+KcDVVjcWwS+bIgK6BtG9RnPe6vAawXkkUsVSQ1uEUGKyPOiFQHHm1nE7T3Lyboql9r4yDwoPWKO0PANA06eSRL3/m7Y9ojTx8kzDLDl11Cm+/YRvHNzdgcMqHgdz0A1qViicPiJUFRjpZv1A5VNE5QNoD+/Wmj9fpBa2G4QSSAzVGCIAvXvFCB5XCcpCEjhNR3fWF+QZuamKLugzptG9hKCzcZUrqg5Bepr0ICBEX7q5xf6zshiQAEmeA9rSYCDv7Zi/TKY2N0y+7/SO0j73lTEgHVJADWOACDnbmI5XdERCK/0ZAuKwNIXiSAkzng5HZ4PbdaiIBoJIBab3EyAlSJAARkmDqwRBAMyHRAgKYAsEE+r3nvnCwB/F0FHGcI3Ox4+kdk3fp+yuspWllZPvckABGlUk28BwsKFHK3MLIOk0lEoXuT6CAJQJA7fhuM4fMydBXkJxtKlcUQJ2Ssi3nSdPU/lEP6AnR29hBkPU6ePEYdHd1MBoAYaGtrt5xMBXXSKagH6X9/lxE7+mPtht/934pv+19/K3C+Vgmo8grKVFUgcJdTAPMMVIrgIUnEMdEr/AEqyB2vzPIoEjnV0eiyPCrgXi1Eh8qbLbOmpRkwwH8ZdSz9BbCR44nP8cwLJLxwjMTZHH8S+C6VGSqsOcr4k1f5xLvEa0CegxxyRqUqgcdgrYvMVwQyGoYBjKQkJVbcBCxwJbGvcxZlPh9E9oPQADkTRAYgyA/XD2s3921q6c9Bla/2BQAJoOu6kgKG33X9jIJnZ2chbY33HD6XymRJVLC/7g7xBrwA+hyWGVH60huwmoFFrpsEqAXQrZWVeyOSAGj9WssdFlntfrKNIAFUruHVm6rkgBDaFUYC8ItXr5ajJAEefPBBc9euXdamTZswKbGWIBYXs7Oz5osvvqjfcccdiGLWvvnNbxqf+tSnLJgFwytgcHDQPnXqFLICLETrA4jHT4Amzc3N9q233ko/+MEPNGQSJJNJ+6mnnjKGh4epo6PDfuSRR/S7777bghTRFVdcYW/YsEH70Y9+hEh/SALZMDjD9WDSGo/HYQKMVEkCMbB7925MYDaA3Ntuu42lOgDi7t27l9NKoWu4Y8cORDQgeiBw5Sj8OkBArNkEROk/eK4q73I9JIBbNxILAyklFrQoiMfjHNVfvfgR/y6fKiXLwFhjjQQgvHrBgbbCAg1g9BtpIMfmA+/mQw89pG/atAkyVjb6KRaUR48etUF0IQrj9ttvLyEDpbrPqGrfyfbB+dV6/yrtJTcBkqiQaYXZbBbpjEwGpNNp39RGr3GykVkAYabAL/7X/0ovf/nLdP2vvI1u/PWbVKp8wWQCoLCIOnWMzh2JfnwwluVy2VBtdUQo47kZbHDLZm5VEW9KzVE+KMjwF9sPkATQ4DaNmA6JICflNDwqMlop/I8eeyyuLx8Z13Z+vkc54tDvaoVC0WxpaeWvAain0+nQ9nYW6IZWEqCpE4kIvZPVNuAIeU4VcEKIBXwhdm8AhSCd4KSBuz8w9y1AqqZkcZSc18YLgLvjBVA5bdRqSJxf0GlxXNOWxgxtfv+01jSYob63Dlmd28K9oqqlgJC9opEVJgXEckVA/Q2d5akYnPEyt3CAMpPbGlkTGuRf0gntlf85SZd9EVKA6sRHNSHw8I+m6Nvf36MdeG2GBrdto6t+70Y7Dy1t216TXSDnWIfxEqHyjkoJPz5hqN0wbXrM50WAgx7R88b3po22mzfQ8rBLcdAl3+P0ZcZclfS5cTxH1BfXrkOCQHYZhY9of8QJwMsAQHnhG6doYTNRbkSjnr4erOcsP83+CpJBvCucB+J6LzA3+W30wqST6h1zYHBplSwjEU9QLB5bQwQc/8YBeuqHr9BN1/976r30UwAT6mcm6y30OTxfegLgcSGQBvLg8Lp1+qAsCI+DWEZUgLBeJIAjBWQFRvo7WY6roHpYddeDBMA9oxAB6NGJREwvlcBwQNbNGbwDvAO0RCIuwPFwABokgPn049T1lh201DZC8JuqwSoorCkDv08mIGFnsgk0nrdqNq9Ya9bsL6Q2BrD/wpp7oP0zmTTkgLS2tnaanZ1hwqG7u4t6ewd4LnCibNUkjsIaUD/4XS32w08azZsvsv/NK3tCfdbCJFYRhY12du8bVKLxvcqJNbzcP1STOF7re7lvc2er14pDyPLIfUhYVDn2oCJzoCHjrdg/mZhngkBFaViM49EvRNt7ZhDi2QGoRPsIqRgmDqRJMeq8tLSEgMWyP6BUHVhZWeG+B3zB5SfJki9Y/4EQwJoDv6uSArg21o1Y42KdBukf06w0uHeD9KrZKO6+JNtRBCVVqEEIHCWS/DiuXSsGF/QuSj8GHAMZJAQAB0khhb3X+B5+C6lUCqbDZVmgTCaDbICy3JAkS6T8kxsbkeMgpk4Z2S/8NsqR/SrleDMdsx59443UfnWTAOiQQtdrzUDq17hBTK8wGkZaivL1zneDB2UCyI0fBu2wSam6HoKl8gR4q49VmTjDIv3DNL392rlYLMLYhJEnFZOURmlxSW3A/fv3GwDe4QsgAF5OB1xeXobUj75161bW+x0dHWUQFSn78AiYn5/Xe3t7LUjv4FrIFkB0PqR/Ojo6eKJFVD8MhHFOPp/naEVxLKLOIVnD+ni4n/TIWFlZATjDZsNiAQgSAHq3+Btr68mZTS4Q5QTvbHw4YoXTGsPUN4L6SJBUkNezDHqX3QssPwInKBNAZgG4F3tysgdx41VP9EcspsRCprzwkZERWMDhdyeqx0IEOQPgMgVTLsZU9OzP9xgSdH9nwxo3n3nmGf3w4cMagF78D3NpEALok4L4Qh+tID9k2myQ7p2M1o+SjukxVrFngJRpEzqCFQAS3hGMU14kjJBNY1kIee1isYgN7yqiXedDCjMFvv8Tn6SJxx6l93/5g7T9/TtC7wbJgmpj0NCT1vEAkABOxKkTUe2MJZzVFGgOzKB8LGE4xr2NAeIB8rtlWJzNgxOtiGctUqMZmQABAVPhQiHHRgPr2EQVl37tm5NGvGeDveXd+bo2gYVCyWxpQSaA43IA8AQBTYHvNAAgmMgWCwxM29BEsokzMoAPA6dmXWL8p8N8WRiMOpHTQlhl9Q4ATEqlgp3PFxHZbxu6ZpmxOBM6mUw+3NxCXEqFBMgv6bR0StOWzhha7swpLTcTJ6uoU6IrS8k+or63DJSa+9Sa1NGbJQOm1rK/epEoaFmeIxHtD1deTg/S9EIhFyon5SZY2BRYN/TSckLb99UJuuzftUYiAdzPVMowITvA0GLaxz92Dy0XbLrhD+6mgsZEKmRgKkgmUzf1EmcpeIfEoW6Yv/A9ZIZqeB9AiqD/OPMix8+vBZ/M704bzTcP2gv9IhOgTC2tEkpCUYnnVpV3kkkHDxPTIAkkSRAgUh8p8fBYKGRyNPj9Eh14+zItZZYQdEEbN2/k7uEuh+NLwpJDnMWCsGXnvzJjRlIGzTRMPVfIeb2Tmglzco8MBpU6qx7D+spsfh2jeCzudkvhS5z9xxP00689Q9fs+iRtvPbX3lREQKlUNJqbm7njQbGhWg4oqI29SIBVnfzgpyPWjkp9e71IAJRQtbw4FmMDpIGED0C57I5kh5d3AIgDkB3hUnMgAayX99PmrSZN913DmQAltVdf9TXwPc40DGiN28hokOONkwmPuqplM0hQVXW8chem2kjau6DeJACvYWKmfvTo68jm4+j/zs4uBIiwr8Lc3Cz19Q1YXtkatTZc7EsDpp6dp5//yU/yQ9dfHzrZYg+EPuwl5eEVLOZFDKiUFc/Mr/2xv0QZ3DiI175QBcsIKotKFgDaAx9cBz54KnXzO0aY75pCFidSgBnWcmKPxhK4WBcL4gvegxwAFxaljHkT3ogtLS0syYxyAJROp9O+OvU4B3OSkKHB+RxQgr2k9F/DdZzttTPMCAJAyv4EauDLID9gAkGBX0HtLoiJCq/IVCplrqysRGpj3EOlT0TtAwDs29ra2AsDzTM5OYkxLJSUC7sP/Aa6u7shv8OHgnSZmZmBJFBQP2V8pDo4Muxe//I9QcIbuAWTcW/G9qibBAgCGv1evKBBXrLWiGyuHoCQ0hPmAn4+HmIYCYAyqUbj1lp+lRS6IBIACwG8DABko5YhKgkgBuWYAH+j3q58vNDcYyNZDMLYhMoJHYsNTKoCUK+4hwCVyxObnODkQThHLFh4YHDv16sZc2jDgbVNJpNlsNLD1R3fw8BGWWrBdZ/yrtxDk49T8AUA7pmGL9hgpcEtKmlQ/eCCSAB3FoD7PDwnAfYj8aFcTvRnkCB+2SIq7C36M+qERecbeYB3GfXoe/bs0ScmJrTLLrvMPnLkCBsCgxCA0fWmTZvWSAGppLyiLcOkerxeUilXhueOhapKZo+IDGEzJ3lNIXm0hhxoZBYA7hVoCkxE33jr9ZQ9O06ffuCz1L29J3RculCkgFbHLUszzTiIFlfZbUqvpEnXyS+yWovHEnqhmEPQnxIgEtowQrMVpILE5Dhi28Bi2Ql4qnoftVgsAQAcUjB1R+arlA/HIHr9wFfnjY13dFrdO8Ij1v2u60SyI3LHmQLSKytk+ESXy+h+y1E3B34J0hKSF/AJiJyjDdmLYiFPiPzXXQa1sqwAYJfTGWHZHN4yILZisdXILgb8EeF/2tByZ09puek4lYo6JTtzlOy1KDU8bLdttKymHqUpZk0BHGA0rkviCsB5qVio8FRg7B9orgNol4HxoGwT941YCkYYUEsSoLiU0F792wm69JdrJwHK751laSXL1hOJOP3Wv3tWe+XoKbr+1++g2OYmeAUwEC0j8VAWFXNllixx+gMD1GHBAAC5BYiATILw4IHvzhip3f3WYl9jjIHRFn5gP6L984V8ORqx+tkgwh/HjJ0Y09OZNA0vdVPySI7SH2hlj6VYPAbCxzdDArAoe59UfbBeisXNIq8FNWPVr8B1HF5AtLGfd0L4GxPtiFKxhDUJj9HV0kBzz03QP/3xU7Rj02209Zb/ZMFQNNrV35hHny8SIEpryf3EeqwjhedBqPwNvAFwLPKDEwnTyOcrxwVnnchmxBX9Rhi7h87tllUyB3KnaerlUYq//Z3nTA4omUhwpo8PSA5gEgQh61QHPbPV7A7ORgqtr/taapkATtqW11jM/kb5PDyZmKQHgTI1NckBAXjXN23agnk+tA6qfdJ86Ld044U/1bd95OdLH/zqV5T27NgPYazzCgiSZrm4v9xXNzJKXtYLGI573499npAcLT+vsGDFoDZSyQJAGYAvYc9STzaADEKU5Eoj8Ckh4cuZ38C6VAktiUFJjABKAyo69SIrgLEJEAIIJJLt6yVpiL/hXVXpp8Bj4vG4Xi/O476XV39RKUutPqRB1xYxiDEQAThueXmZ1RtU28d/P1E0UE/sKXAM9ktLS0vI1Kn72ipt9WY8RgUn+Vltl8gkgFwMAfgRRhH8AsiUFBnZjJ8YYL3AJfcg70QwGLiW3MRwWlo1CCoGXGNpaUmJacP1zpVhsAoJEMSQN6JzqaTv+U2ueKZhUh1BZayFBHAiWlgiRxkYd5fB0Wes/CB6oRYSw6tuKlHxOA9scFNTk55KpcrlmZ6eRnR2XkYJo++2tLQk5ITuZtZdaXpcjKoAQZESvcrEi0VaeR2KdxALGq/NCZ631JFX6WNBUj+K5/O7XJ3x4hXt4fHsOJICC1SpIRimC6iqca9S9nqOkemdGG/WY8wRWSJszgMAAZkvr7/+ugb5H0RujI+PQ8YK2SsVxrsi1dYMaiex+A/1nnC3T5DJk0o7utOT8W5Isrg6ODaTycYaGWmfzWZ9TYFL+Tz97datbEL5a4d/0+2t61ulC48EsNngDplL7gpAKsoG2lrlCyC1+RtNAKDBANriPwS4c7S2+ACmwJ+rxyto5OsGNvuNy0ZQ6YtnXzb1qSemtMu+0FnS3dyJysniGGSrJBLJcuRONgtA0maZN7d8DA5nsF83oN/P2WOqt3GynVb1jBHcLfTtCVH/ml62WOBL8rqKwW+QBAU7ly+GZwMgimwpXpzcZ+rZs2MM+BdzJiU7s5TotagJgP8Gy2pSjPIPq5sTHW0bTcJPAcd7ESgAl0EOVaM6qia7GK+kvJUkAQoLCe3A18/Spb/USri8X1krnGxDkHj0A4Bwf/QfX6UfP3FQu+7z76b263s4ck4SASJgQTm6HlkhIAMMk+f5tVH9NgFQBgkLQS1l4Cv1D3OGfmtPaaWvcZybH5Dmm/0gFJEE6ASSBxlv1PecQSdmR6n5vRsol8/hPeHMYL/6GZphZrLZNY9QNzQEhpSCiBeUrWjVlHER1r09vwfpULJKHLGZiDuAoZsMSJ9YpJ/8H0/QUNcu+9Lb/h8Qg417QKJETvYN/reYAKmpIuWTlLucz60cmR/IG4r1NBUKrB6odGH7hZdoYFszTXSsZu7hHQQ56lUvECtB/h9BbRFNuidaqypkA7AUkDuiH+8bAH+394FaRLt32ZgEyJ+h6ZeOkXHrO5FVHQ1Jj1ZljpRPJVPIXgs1MEb2A7qqHwnj4BEwzkRKkFLXqSitk8VU27m4kIjoNmZnp7WZmSnex3V3d1NbWyfNzU0jMps2bhxpWDaANv68Fv/aLYadaKHfmDy9dvDzeRbYI+PddxMB0n/NFUXMHnbYr0ZVLwjrAsJvjOVtcF/ss6v37PWQAADPAe4HgefVwam1AIAykwDtKPd8eB9R/7DI/bA2kus3BMchqFGa4ApvI+5u1dH1wCFaW1thsMvjuWL0ONUKqqvUwVnvGhzkhz1omLSxyjXlXjsos736Ol6SUyr3UjlGRO3zvgv9YG5uDn6QSqSc3/VFhgaMh8uZHVj7LSws1GU+rFKfN+sxGDekLNebrQ2QHsYa6i4Qv/y7SIFkcF5sWDExMEgvf1abQbJgmROFzay5W8cMjYvBGX+TEh8SOKt2Tvd6ECrRv/I8DNLSmGW9H6qbBGgUGxi1zPWQAJgUMUirss7VZSsUComuri6efMBY2ratZJDiFx2uUncR1VC9kEPqWV0DsLygqhSTFwkwMzMDtrzgZoRrlVoKa4sgHX+/jBs8b2ms437m60kCqJhj4xjx3rKmv1/dReQ4SwU1YsEV1sZ+37tkhjAmlhwzVSaGGrZxl9JH7iwQyORAFghEwK233lpqa2tj6Smh418ubliam1i0Vhjx+tVVkrDob7Ld6/GxlO8vcmDFHFSxc8vl8jCTaugnyBR4et8+uueOO6hlUxd94eHPK933QiMBxPzKviZubAc6y/l8rkKnXhIA+fWR4GG9e0wIXjreVRlHmunI4iC9GNC1ls9nLZAHSg+hAQcduT+hU3ZU2/Zz/TW9t46xLUzN4lwaRLMXCnnOpsY6CEpwhmFC0scDcHP+hCwIjMXOTwBjvCajUtECRrgq+yDaBXg9NIGqAS0nqCLGJsMWIshF++QLRW+DbU1Dlog980rSnnt1XMtOpKj1ojQ1b3IA/0YYJ/s9ImRQJBJJZLPxIRaM5rKZin7K60di49g10Wd+8jPV93ObVDMJYJh6fi6uHfwGSIA2SsRjltCkh5I8e2pwaiGegRCXAb7OFgQa+w/wGlnKW7nvJyWCvvanJ+iv/uE57fqP3Ep9H9xsZ9NZDUpAiF0QQHBkqR+A2W7fAJYOMg29kC946v77tbt176RxUc8InbgxXVN/LxVXowXhZy3vE9VgF/Vx5K5g9mpBaxtEB8Xvm6PilhSNtk3zpS+6+CI8Bu864rHoBiIZ11Q3nojxGiKILFIlkhowzPB+CBkbhWKhZBUttrQAaMP6zi4s3spb9MD/8ghppRbaffe3MXbU9JzcZbagnkUO8C8yjzRnTGqY2l5dTSRHRjUL29VbpZ94kjbsaKPZ3sur7r92+gAwhrEZfGqtWRYAo6VRsYrEjmqj4LrwQnAB+pxZ5hidYz+tEbbq1RHuML0FPybX8ZClgYKmqhlwZfks09qzjzZfZNCZ7isok8nWAKeH1xhjazKZQLa1nc2qr5X95YE0yPHwujT87t5HYO0hssaZ6g3LvPK6Cp7h7OyUbhgxNgiWch7ZbI6OHz9CW7dutwGd1PZs1t7R+Op1hjnxivaeP//LwqUf/5hy3d1BVn7GwUKCFGvzmoL0CDX1mwAAIABJREFUgp4D9sKYx3K5nOf+LWrwmvteYQawMnvZXa8o2QDoJ9hXo+xemc+NlJ3Bs8G9QAQ4a0P/JTGi+A3DQFR6OXp8amrKTiaTvkGzKsF2tb5P7vOwd8QzF9JGSlkEQfeNggPy/O/gCmXD4Vrebf81LEftGzIItBEGwbgXFCY6OjogNVR+nlCYiMVi/DyRcIBnLvweyvsA+Ak1MnCuEc//jXANlYDJN0I9aikjMgGy0mRE/sTmyqXpzKC/34tTy4AtSYCoIBJefiGpwsUR2YGeI2M96T+qALBs8AuBBFAxW/Zi2OXgXE+aaz6fT3R3d0cmAcSEjAm1IcB92AIgygsSZLjrvo4wctGRDSD/Pjc3B1C2InXrfJAAQfcEqYf3HMC11B2UWTm1gtiCLFyTCSAkf5ClEbqglJEDODYs/ReTO+qABV3YsVGeveqx1YuRqOOGyn3wzh48eNCA7A8MoKDvDrNXZAAgahKm1Bs3bmQppWoSL2xBqhJxg/6BdpYkQyMzHZqbmxMiQmTNwrDRWQBhpsBHvvc9evTXfo02v2s7ffgv7wx9NBeaH4AsMNJ5oa8uN6D4O8CPTCZd1qlnMMqM68VCrnYNHJ8WcrwAHCwDWvbQvC+L5QuZIIauNR0EgY1VbLFUKEsRQeIFIOu5lAVCVV79ixmj85p+e+i66LqQnGRhmHpcyDCJoAqO+vf7OEB/yYYGegnGoQiOCAH4gzolMixMMwbzW1/ZlFyuUCbWECWdPpUsTb982lg8lqJkT446Lh20B68pWnQOcEGA5XA+SCaRteJ8GMi1SxWyVbFYwnBnkrjbQJBHkcD0MgkwE9cOffss7fw3bRSPO7r9IK7qWQfJsjmRXJb+wPcm6I/+5FHt0re/lbZ89jI7nU4DgLU4QAagL7Bfi+yiFa3PAT2Ox+I63h8vI96gfrLhiYQ+Njem6Xf2h0oMCe/iNevrvKsfAWiX2S6I0kN/RgIKQH03YAk5nzLOLUgtSAVMnJ7QlleWCeMFov6bmppo16PttPeaaRrcNkxmzASAYAXUEx4RBoC26k+ZBIjFfAHCqMRF6MQQcED1vTBuwD9aeEqtkQd6/j89SuPHLPuWO/6Ckm2baopgB/hv26wZjawCjEmcfYCPFyVZT/3Ox7kzP3mSNhqjFbfGADZn9FH/FcO02LENL3b5e8dstkC5XB5k3wXgveDMhoaB/7mgwsGDzWRJxucFRbe7yVDQlCAOoq7TsG6AUTI99s/U8ZadNB3vp3yhIduyimcTM/E+Jzj638mKgldQJMNcDUQHzJHlmh97NWGWHDFwgNucAxWlr5jzTkCnnbMKIsr3OJ4BGPvwPPHOYVyamBjnTICRkW3wrQ/NelB9j4zn/0Q3/+m39e5rr7M+/dOHIunaY+0vfOxsP6C/HgwlqA5iPwhw27ODCV/ICqNi1TYJ2/OIrIdyxrokjgC2Y1z0k+yVuv/C9Nh3H6viweZXF+zXUQa8u3IPHgXwljiM9AUAIG0Yhme/CJKGUm3rqMehjWW2f9Rz3ceHBbdVX1v2CZGFwl5lUaSZw8q6HgbBAPhjsZjZ3NxczgbIZDI2zIfx/mCdhP2/9JeUeCiCKDjzVNfx7BF0EnFMDKvtz+73CKRGRm3UufON3iKeckBRBmEVLfpGNRJeZgzajjEef/glcEmilNPAwiaDoDJFBfMuBBJABWT2Av1UgMCw5+ceBJEJYFlWQXXwqec5eQz2sUZlAqjq4xcKBRPp+BisZXm8SID1WlAFZQKokiJSp10Yy/BCqBa2XBALkHhaE5UCwBeTr0y5CgNb0J9ltkLIgrJaQimsuzbke6+0xCBT81pvivF1z549BiL/AebCDHjz5s0ASyxIAInJn+WgqrwrYCAcx2LSL3US185ms3hWaxYKAP6ddPMia2fW0h/86oxNl0jbRbnX9JX1yAIIMwV+9g/+gPZ/5St042/cTNd/8YbQx3UhZgGg0Ij0jMUSLKux+oFZ7Qo2tiVHjsaJRg2tZJ0HxONJLPqZEXAAjdVobszcAHjzLqkg3E7KAq0HQRFUnYWTJh39+znjks+1l6Lq2wNYBpyQSCYr2tx9P1Qd+3+8w8VCkaP7Afojot+RBjI1QZhEanVoKwljUyVT59ycThOvmPrSwTOaVdKpdUe/3X9V0UrVqOkfqbDiYAbJixaip1gWyem3NqXTK1VZAA6L4mdW7YA/7IOuvNGRJEBuKqG99g/jdMkvthGGOSwpnWcQDZD3q78kAl56aol+/z8/pA3svIR2/uq1vEEDEYAo8NHjo1p7Rzu1d7bbOukgA5QIDSH1pEUlAIafSRjjE6fI/lBvmGa2lognoA/sSTKABJBgGZOh7GdhUOtCXCsliawEkSW8ycWchBGAn3H5f8tmqYBTo6dofn6eBgYGqLunmzqmErTw0zE6cs0Sbd+5He8Kw9gB8w9yWRAIUPEoNEOzY6aJvQIbSXtlktTSdxt9DoiAVUN3cw0RsO9/PEuvvTBt3/LO/6K1DL2thPZWLQOu60S4xZAtwaf9LAD/YfU3i2lqmTtGE6+MUzvN0pzRz4TAcsdFZOkODwoywMnYKtiaBhP21YyWsOtH/R5R6uj6mAPR/pxpxFnyIOjxXuA7nie5aFGvX328qr69+zzITadSKa35kX+g/K1302I231BTYCcamH0wLLdnAdrGkTSKlgOCqHtcs1AowsNGLxTWriO92lGoFDD475hBcvadZ5s78k/wWFC7Nu6HfQHOSaeXtbm5GZqfX6Surk4aHBxmySDLsqFrhkyNeh8zaekZiv/xMHfoz7/ySq5982bli6JuUjrHL4OikXvz6soGyW/UquLAEmuJBPY0ocFmKE91ACTaRACBFWtjKeGHfa1KP8VeX0Tu8zsv1bKl4obfg5dqDqiD2PtaIshWCZiUssySBAhSpRDZDErtVHdHdV1AZJ5ADqpmhlE8Z5YYCiubVz+T7duotV61QbDIwIhEynnVo9rnAf0Hhs/AaSDVJsFql5Ez9n2Qg8V8xmvNfyEEwnpI5fdRSLdoV75wjw4iAViHM6zoKuBz2DVUvw+alETEKuZg9gIIYnXD7vcGIwHYHFYayYTVzWvBGMU81uv6bhIAE0+pVIpCAjQMuK9F28+vveohAcDAI2PLLQe0XiQAJlUsTLwmtKiLOMnUlzV6EbbiyH8pRWUEkQCy/tL4CD/DFmvQr8SCOuy4qH2+EceraE/Wex/5HIT/hTY7O6udPHlSGx0dRSotbd261R4ZGbF7enoQOcJomPxIQkKaV2EjU53hUd0nazH6jVJHt5EWyuslP7YeBADKGGYKfO9H/xVNPfM0ffDPP0Tb3n1xaLUuXBLAZlIc0aVuSSAYZ7Lpq2nSOhMAiETEdhjzkp7PB8l6aRoICURXAUgEPAIgHCbBpRLU6dQ1zkMfmMIBo4/E9ZWTp7Wdn+mNTJDYtm0kk46RFz4A+yHJUyqVYNQI8KcM+lfr9+N4tJXMvgwoqiMdAgSZPzpMdNfqxHtcAN4HC6+OayvjKWrbkqauK4asru0NTwQJbWVJAHD0s5ABAiCCCKZiodIQOMz4N+x7r8JIEiA7kdBe//447fgFhwRA5xNSO6Fr3tBKug6A5NGZsQL96q/+WIt1D9M1v38zgG1aWFygs+NnCUQIsrv6+vqou68beJQQo/AGxdySMlHKMfxC0jg7dopKd/ZYZPgjUHg+yUQSRL6n/I4ErTmy3DSpczRGUwfGqGnWJMPSSbOITFaw0qioW1Q0LCoZNpVM56cVs8mO67S5dyOVYkR2XKNlK01nF6apZJZoa3aQxqdP09y1Og1tGEK2UCDwwpFAFhm5fOWeW2YBRGmj83UsIoetkgXpB87wqzYMfv2v9tILPzlCN9/0H6jr4rtDiQAZ/R+PxzQpUVYN/qN3AVRAVDwyC90fZJI5YzhROp1hWaxarQNwnYj4btVjYNuC8sLGqQekjfw/EgTjcbWYpY70SZrZP0mdNEuzej8NXDFES51bmRDAFAMyANKxjZBdCiqVI70UnMFefx9EFLuB4I1Ic1ixWDB7tRVKP/Mcabd9gIMGfGwVIheRs1Zjcdsx/q0e15zyOgFCwBuUcWz2vQGJ4Mgy+ZMIwjAZMk4gXWwna0CNdHAkPtWzFXCvXC6rnzp1Uuvq6qKurh5+p/P5Ar9Hus7B0NhVqVc0oMWN73/MMF/7oXbNv//N4q3/+T8qg7rSoFdI4UASdE1/8ds/NkI9AFUS0fdiTcMGSs7LrcHTgwMm+DmpyjzVImcLzKBajlTKuspml4FWKh1fZgyI7Ipy3TAmYR+HRa1fpr17Tyn3ZmiLlpaWuNdaGMbB7jKVSqU4JGTk+JfNZq1MJgOZzUhjgUo96zlGElD1SFCLa7AHpN+rLLwIPT3x0Lchs6Q4DARWF1H7uq6bjTYIBrnQ0tICuaHyfIeACRgE45l6edsIPwGoO0AC6V8IgYgdVeLIFyLmFLEqyodry8vLOTn4yhdC6ON5AovVV1aNNg4rEQY9MXjxul6mrPKsIOZrDLAqxsCS0fUyJQ4rB76/kEkAaaAsjZml7wH+DU2QqOYrIiqXDWhU2sbrmGoSIIpDeiPB1GoSoNaIAt48IB9U06BRGziBIhMAae0tLS3lTAAvEkAuujBIu/u2+3fcV/67+jj3d+7foeeDx14vqy11+6pTNKVpNwAS3Bf9zfV+AqAvs/FCDsjwijyvfjZoXyxAxSTuuyCWx9WzYIjarwUZssYUS8gnYWHHz7pQKLAMT9Tr13K8IAQAFLDXyczMjHbixAleZF599dWl6pTe6gW8bEf0FQE2AoBi43axcGUJOPT3qGOIX33QXs4GDNq2nHLNhmRe5DLG+EwmixRl5eYB0Cok7ELPqTYFrj7361dfQ/npKfrsQ5+nzou6Aq8HIMJN8IXe/BwdICQ4GCRubm6qAG7yuRwVSwA69HXdEDhgNl5neP9wpDYT8m5dd+hwk6ZDDocBLw6Ns7HhcxAARxKopLT+aHTTHr4noVtLY9oln4zmmAqwt6mpiYF5fKQvgGHoyjIeblBbgPxl0J8cfXr4O/NPFRBjcdSg6ZfPGItHk5ToyFH7pYP2wLVFGQzb6KYLvZ43ASDlOSo9K9hUGj3EhwiSEZ1Rx1+QAJBuSk8ktKM/OE07Pt8ujYHXhQRw5sySETPi9KmP36fNLhfois/cRhOpWero6KDu3m4LMkFnTp9B5hYNDA/IvAaOIqyKYOcI/Vx+baadT+OzqXD/nrg2cXiMrDu7S5Y7QcjjJGjWY5yojkjG2GJbth6LxyhmxLTu/QYtvnSGsski9V+8kdIbiFZ6iyzxhT5qWBqZeZ1ieYOMvEZGgTT81Av8O41NniLKW6TlbdJLGhlFjahgU9dyE82OlGj2Wps6uzrhF8DECLJo2K0B75dOML3m0sMcu1goYV6pqM0biQRAwSUREE/E7XgsziOm+zP63cP02Heeoxuu+WUavPKXfGVsLAuAhIYoXxFxvnoVCXuWSkVEUANMWBMFD2ujVCrBvgH4AAw2DFMZXKzuUo5WezRAOnQgcfaEvkQA1uP5fL68LpPYolFIa92ZUW3mwDR10gzNan00cOUQSwblShbBT3Q9MwJU6lXvMc64qIN4jrQutayiuXHlKI0dXKTkzW+jFZgC1wlTw80FZC9A77CAQrzZWC5GCUhzZA1hmO6/Bkf/c67Ji5KaahQ1WwGZCSDiIAm0sLBAExNnMAfw7UEM9PcPNcwgWH/9Pi323Y8ayaEN9i8ffNVX/93dr6olaxCBjrGgeq/rFeCJvZHcJ9TbV/3OF4FtLCoZZS9SSyY21qZyr9QIQDgMXBYSthwJX30/sbdbU2eV4EaMh5ZlgQRgfAHXhrQJlBliMccb50L6CEko+PrVvIfGvhUy2F4YgiRj/FQNpDSQSjaBSrvBILinp4eX7fUaBINUAIgPHBL+bhJ7wTONQuwEEQIIIgTX9i+SQWuf7rkY41T61Lk6hl3GpayOBPckACn/jcHEDww9l+kTUSKbhW4WDxBRIwovNBJApj/hp4zKrl5USXKgFj13nIsJ1E+jL6wzRpFDwsKiQivWQU2w4XXCAFwrTzCd7n9XT5ry35IRjcfj5RQxfCdN9GrRi1clAcRgbbhJALi4IzjfDRRisnIzt371ilJnUUe9ETpmUp4lrK2kfqZIcazoGkEkgNe7i3cU5B+A4SAwpxELhrA+XP29ME0CmMcLKPlvtzQOFs8AavzkdqLeU+V4uchkMwcBsHsB936ZJ7JfyzEfIDrevVrGDb/yoq2cKHAn2l98Aqt39OjR2NTUtHb11Vcrb16ffvop45JLdlqdnZ2hm7tqU+A9e/ZQT08Pbdy4kQrLy/T/7dxJWsygX3juC9TaBmNd70+xUABJbBmmOlmh8lyjHiMBf5wHQIxlfkyTgR+AitCMdJs+OjrIlUBr1HtGPZ6NP3VEdXHcKUseVF8DcjYsYuQCe+ErgHr4acFHLUfU4w//MKFby9GIAERIx+Jx6PLz7bxMbsPKwVlSMPUVxrNSRikKeJFf1GniZVNfPDiuWQWDWiD3c2XRaupTfq3CilnT91hTFiEBVJEB4GRMZLMZkFMVZEmQFwD3eTjSWv5eVX6FlCTAytmkduyeU7T9c+2uTIBYTZJMKg0CIgASXV/6g1e1b9z/Ig3vuoiu+Y2bEGANcNtOZ9La6dHT2s7LdtLszCzNzc7RyNYR/s5GcCRpSPFGBlioCTAbBjuGFHb3SzrNHTyjlT7YUyo2hfeBaikRCf4j8h8mdV0HTVp8YZwyqSJ13ryJlvoLdrFUpFKxxIs1NqpjvpcVL4TrNX51gbawtIYlMKSEHKNkNkvGPbS/PUMz1+l0InOaent7qX+oH6SIXBsyT+hFgBWKRQOSSm6jYpXnciEdw0AOTMadzN41GQGTPz1FP/2fT9PlF99FIzf8bgVg7YBARRht2zjfHfnPj8K2AUTahUIOgjQWESRw1koLQUIokcA4JkmAZTKM2kGk9SIBgp5bIhE3cjlvw1mAs2inZsOmrvQYTbxymiw9Rslb386+OQRK6hyZ0kuzZu+6OFOlF9nhlM/JkKh+hiJApWI+DevjKIdpakbp6adpaFcfTbZtYy370EVV2IWJqLmpyQa5omqGi/LHYiYD+2H7dtG3fKXNRAZAZEJkbbUgMxPz7VPVx0tfhuXlRR0EwMDAELW1tfNcd+LEUerrG7SbmppATIQPyAptHPvyZlNfmaCfu+++/Mbdu0Ov6bUX8wKvgQkIMJkDR4SOPPY76xpIgjkoChkkmwjYAqL6o4L59WAn7seD/SD2sWGBCeiXKGv1vtev3ioYmxgnYAxczgRAG87OzlqJRCJUNkehm63LIWIPXfP+E88OAZYysA1DJtpXPIfAgDbsU0E0AT+pt3LAgdwGwZCENgyjEGUukeB/IpEALoK1HnykdKyD5ISOAEBcO+ozdRMCWFuAnJWSQUJKkYO1RB5qmWAXeJQn4e43NwnfK+Xgp3rbfj3Ox1iHuaiW8WQ9yrOe1/SUA3LfMCzFKgowX29FotxLDLKFZDLJ6V5RGOULiQSQ5qf5fD6wDlF00up9DtXnRyEBqiLfKwaXWqPiUR4hNcITq/w3/iwMUyMP8mH9XrYBBn9EPLe2trozAVih51yk4dW6YHI/QwGy+xo1qfYXIfXjmQkQtJBRXQg0ylhItT6IzJCEKB6o1+JXRnYIc+JG7Jt8i+e1WHVljlSct17yU36FQzlgZAQAAu0UthCW18kXCogUNA6/dogSiSQkjpTeVciHPProo8bu3btLlfr3a0tYbQqMc1944QUeM6677jqafvlluu9DH6KmzZ302Qc+weXw+4yfPUPdnZ12c3Pzuj5r9/3dgD+8VhClif95tc8x9/jAxM4B2QE4YiEpAWn8DanokB2JxWqP6lR9bxxZXGSAGJqfXI3j5gNdZAMrz4qIZ5AHugEgQDniWbVoyscd/kFCt9Nj2o5PqGUEOEa3BjYC4h6I2slwSkSUjYByAasOnNpnarP7x/XlsSZH7ufyQav7ksZIDtRaJnke2qZYstcQAOiTkBuBSoNbIgkAvyBAfN+xMJLAr8xMApgxffl0Qjtx/xht/1yH40Ng25oZi68bCYDylPBeJlPaD799gL7y1b2kp+J0yRfeTi0jHTQ1McXv57bt2+xsLkuZdEbr7OykqckpGO0iKp4j4oul4MwzmM9io4gMgp79MT29b1KzPtBj5dsEqCjkSPz6pDSvlYC0iLazO14ztIXnT1MhXqKO6zfS7FDWhqwRG/7qvPGOPB6WtWw5atbQm+wExb4xRblf6KOV9ArLJW3YvAGA5rqCTvX270afj36yKukGuHd1mby4b4Ye+qMn6aKhG+ji3X/IEjYOAVDSU6kka/+7CQBEIDuSP2uj/oPKnUwmWGs8m4UckFYzMH5+SAAAtsEZvGgvISlB+j//kJrfchXNNW9gony9ZIEk6A/fHgAwbBDODws5LvJp4HdJmMm/r/7k+R6ZMY7HDks6Cd1xMGtYG4A1VAbdeVwqlYxkMqHFHrmP4jfdQnN2ihqVvGHoho05MSyjurovOpr/DpjnRfrhOyfjwX88DCKDor6zTqYCzIJVMn9Z4kg/fXoUACX19vbz88Xq7NSpkxSPJ6mzs5uF36QPW1imRFB5zYd/Tzee+e/6pjvutD7yra8HZvQ7HiEJo1ruwk8GQwZpsc6yQ0Kve1R5kMRtUDuogOV+59dzLq4ps56jBIRJDwCXAoeQxarsYyib8Dr0TQDFHgH8GXAICeaiXFNTU1YymaxZ5SHqe1LL8QJwjSz7K7M4VlZWQHJEXn/UUtagc9yKGIjYT6fTylkYIACQ2NTc3KzBANgJ2DKxjzY6Ozs5MMDZx9l4phhTlbJ+vMrrBOQUsU7kwBTsFSFZBpJSbMsqAnLl/lOMV/ydxB1EoDirQ+CDvXUul8OzxJqO9z5vVFIAAx7UEjDmqeIZje5T5+J6dZMA5xJsUkmLko0mZYqkzEl1YwZFvddDAsC9u1oOp1raxW8kB8jpLicmXbdTfFiHqHciC7u+3/duEgD1R4rX+ZDLiEIShdW1HhJgcXERKX3nRIuvESQA3hUMdFGIMq/2CyIBwp6NiDJhuZigZxOUTuk+T/oTYCBnyzXH34Cj3pVC08XF8E7BECpIYxWajYgmcIwq2T+hIdEF1e0QxYT9XHm1YFMhF3EA/1U3M9D+L5ZKumkYDPo/9dRTxsUXX2z19vZWLObwzObm5jSAES0trdTe3s7fz8/Pa/v2vaLffPMtkDei6ekZLZVKUltbmw0zJPgnYIHT3d1t57J5Q9NXI1EXFxfp1VdfZa3WkZERmnnoIXrid36Hht4xQh/9yt0cmZqFfE6hBKkQjprAJ5PO0MT0JA309tkwX0I2QCaT0aAYlkjEsJjismEB5PQ1x/+tuSVl5/MFDbqw0ORPppLlRRbOxz42FjMgz4Q+WoYD0HUxf5mmwdEtGtwuESWOvszi4d4J+4gm1Q2TJSFWPzatrKTXAK5h42At3yO63zHbg/lnTEd54YIojW8B4EIKCFXAslbTjQrwFVWFlJBlOYkktZShEecc/n5Ct7Nj2o6PqxEBxULJbG5pLsswQaKkVKzUuW9EueQ1lk4bNP3SOMv9xNvy1LZzyO6/qmCZqUbepfZrSXNcJzU7UZGZgn6cy2VZ4aiaAMAdISMVcGcQXDUB9hxpHYtpy2MJ7cQDp2j7Z9uZBMBLB3KgFnNm1RbCe5HL5fXDr71GOy/dSb/368/R4y8dpw3X7aDUrZ20acsmBvTg3yFAf3r9tde1oY1DdnNTM2skI3PA736OhBJL5Fg9h+J69qUpzXpvJ82kVnjzCEDKNMzyJk7IDVXIZIAEyKQztmZoWjwWp44TMW3h2VNkaTZ1Xr+RZjZm7UK+gCh+RKLX/W4KbUTd1E2t7WyMFh87RcbHh0CYEAyBEfgfRnyotv8b6TgQAXicyXjSyZpwEQGF6Sw98B8epb6WrbTr3X/Gz6CaAMCoiQ15Pp+3Nc2wohgKl0oFs7nZyYYDeYBr+Mvk4M3B3FoJVAtMAJrtml9U/no9DydqO9z43jHDTWpdc6/T7N6jpL/z/Ux6WJYW6rugUnaMf87/jiKeYcQEgc9Ko2susXR2Dy2cfoaOnnqc8vllGurcQU0tA9TctpGSHSPU1HUxmclOz1u71raIfLctC/paMJ7HO8oG9ABuPN9XtEN7zNL0Jx6kwm0/R8vLyw01BU4lkxb6h+racLWCCCxxxjQYALuBvjDzY0daqDLDUOWZeR+jaSgH/C2Q3KoixYf7T06e4bIPDm4oe2xMTk4SPDeam5tsrMcWFua0/v5B+CHUTHRqk69o8b++zrDNBP3q+FjWrFj3ra1RgNa/CRktdza4AFoT+JuXhE3tbep/JgB1xyNChXBZvU49WJQwkK1JClVmqkeVVK6WK/bzIcTzEs/ELZXNKh6y9gCREYEFRQJXRLc9PT0NwPiCJgFQB9QdQWSijymtKxqFWzSqD+dyuVh7ezsAdc7CVDUIxrNDE0AOEpr/kG+S+BmA+qamJgR1lZ8rJJ7gC6CCsckMACEXhX0pJNeQdWnH43EQDSCjOQsTP6vbwmue8muv6u2owC5ZGjWTyYB05+xF8ZOzRhvV9ut5Hbyncr4RShDrebtzfu26SAAZfY1I+6CSoxGxm486qFdfMwoJUA8gjpdYTESe1aru7AsLCwZSdvBZWVnhxQokI7xOxrl+bHr1yhCgXxSJHkyC52qidtctk8kk+vr6eAB5M5IACNuSpjBogwudBED/BsmBaBAR6aEM3ga950EkgJjkAyWnVN5ZSQLgXplMhnOG3WXCeysWV5yWiQ9baApdeuGoiX+X9fv83ke0DQb9oHELx4AkkOVoVFaFVzuHESnynHORFSQjivDTXf+g/lEslkCS8CLEDSABrHiMYsc3AAAgAElEQVT++eeMa665trQaSe1cae/elwGcAdyniYmz2o4dl1gDAwP22NioNjs7p+3atcvav38fZ8FfdtkuaGBqe/fu1Xt7e2wQBT09vfbGDRtZSlp+xsfHaWZmhq+JRdfyP3yXDn3tb+mKX76abvut22hmbg4AJYP/2Kh1tLZTa2szzS0sUDqToZbmZrujrc2eX1zUVlZWQD7YK+m0NtDXhwW3PTUzDeCDSYZcLg/dWkTNagD/l5fT2mB/L5MIk9PTWjab15LJBEcBI8Ogq6vdAtjPQLhmQEQHwqj8UzXaBdHONmkGTEfdho4c1YlVoKErZVs0YjUCnftiCRtLh/dYs8jkDUDMKJaclFwB+dvwDeCUcAiMn8fPa99P6JQb1Xb86/7QTToyMJKJpCYNb2uRBAqranFFpzN7DH3p0BmtmDapZXuf3XdV0WoZOK/NtKbYbCBrE6RF8HwrvocRaS6bJcPQ1mQA4MAQAoD7S60EkSQBFk8mtNGfjNH2zziZAOeCBMAceHr8rJ4vFGjzxg38bv71l1+ib//wMLUNb6Jdn7uWJksz2BDTwNAASwIhQ2DbJdsQ22tbTs6PWzKx4n2SUfydr8d069kZbfmWFB0tnuYoL5wH8nPL1i0c8ZXL5Kh/sJ+jUUEusOyP7ZiKx2Ixu2Msps0+M8Za/Z3XbaDpLTmAwezZqDJ+4P31NSAHleGQGdD2x/yhYwPcvc+g0ydGKXXnBsesFgaaXOvGyGaEvVsX2vdWEU7LpMvU/WqfgB9/8VEqZky6/ee+TfGmjnI0OcZQZIMgzb+WqHZEycfjyCRzQAHMTZAvEe0j5N3QDwEsV3ZHob+/Oo7HQHyFA/LR2h6grCnU7piEYMJ9tTzO7yxCVX5dXL+ImzncNAzdU1T46U+o//JBmu6+FN5EodkADrgvSy0DDPgeAkjBuxTD2MJ+SG5pPpy1PLGH5k8/R8dOPUYLC6O0kp4hwyRqbmunke29lGxN0ekTS5RZXKFcOk35XAb7RtK1GCXiKYrHWymZ7KShzkuouXmQUh2bqKljCzV37yAynaAFEK3wVpXZAiAGHG2xSjkh+EwOFs7S1EvHKP6Od/HzbhT3jkyhWCxWCpPuCXr+Qvufg3ngdYDsQZAq/qQCewVAVztszuZsAkb3SQPRsCaDwslIgDecY1qMMVzhuiBcUD59bOwEpD1o06YRfj/RT+ETMDV1ln052tpaqbd3EG8SO59Eew9Wjza+ttswx5/T3vWlPy5c/vnPBtYbMigyWMl9PxEwyYap8u/SxBV7ILlnEiAzB1a5AqyixFYFVhP7U0e+TJ0EcEyiQf7VlqlQz/kAo7GXDpOvqq60qCeisvl5+QUeqpAb6GsA0Zubm8tgMeb1WqRjau2D9Z4nZZJEQGLgglZVeqneMkU5vxaDYJxj27bZ2tqKYDfsOSsIGwFfVMg8gahbXl6uyDKQIH816I95R4L9WFe6wH5fT50odY5yLN5nEAL4P5vNVpACKoRGlHutx7ESw5KqEFHf9/UoUyOuWRcJoDpwqoB7KpWJYkIchTBQuXfQMVHkcKLcK0o0rwDlPJ3Qo9yzlmPfSCSAqlmwqk4gmFo4w4MBlm0HphYT+4UsB4QFExaDIPCiLLaC+kcQCYDzsOjRdR0LNU/SMMwkGs9OgM6cLYD3Q0Td8yIKgzRIgChmPygT2gKEgozwkYthpGsvLy/7RlGgvFhoVW8KooxTqu+ban/E9daTBMAzllkbyPhRyR6Rkj8y6r+6zgsLC9qBA6/q119/A1wNK75Op9OIsOfU+UOHDkEvlrZu3Wbt27dPb2lptnEuoox37tzJ4XbPP/+8PjQ0aA8Pb+DvDh48qF155ZXOPk98Dh06hKh7GhgYoJdffplO/cH/SfN799A7v/QuuvLOqwBCsrY+yrK4uET5Yp56urppeTlN2XzGBthfKOTpzMSUPjTQjwwQAqAfN2LU0dlunxof11qbkbXQaiPS/+zklLZhaJCjACemprVUIml3dLTZVqlom7EYonO12bl5bDS1gYEe1sL1FNBX7CxOumcJPiUVJADKjKhOlj85Rx9pdstEHIcj8h4FWQ1wguF2BliB7SQ29/i9WCyUHHNg5/dzVFTf24AI0HKj2vYQIkDqzcfiCQkENUwSaPpVQ5vdd0ZfOtFErSMr1HX5kNVz2YUh94OGY1AMetssC+/ou8fjAP/dew2b8rk8FYqFNR4AGLuBgYSRPtJ42qqRHHK8G2LawvGENvrPo7T9U50uEsBEivS69DcMQJZl64cOv65t2bzJbkqlGAo/eOiwNtA7RL/9m4/TwddnGRnv6Gymjr5myjd3UN/OPuq7eRPpMZ1BXYDjGLswlgDcY0DGaXR+tdqO6rb96LRm3d5Fe5YPa739vdTZ2ckb6kw2ozU3NVN6Ja0def0Ibd6yma/jmMhqdst0TGue1unswVGKZw3qeMswTe/I2/lcHg9RCfyXL1EQCcBGIWATbMsGCTB+alxvbWulxGPLtGHrCM1eXmJyFtkAbe1tVlifON/jw3reH/0VhswgApB5Vk0E7PkvT9KJA2l63wf/hJL9VzL4XQ8BgLo44LimQyIG/87l8qxfjmwCAYIqE9JBckBB3zlycgB61xJAUnPdBwQuZyWIKEYRPcsrI3jnVOjNI6AScgjt2UnKP/sUld5+J2WKIMZQX4csl9H8tm2Jyctw3jfP/xn/Lcsl4PyVyb00d+pZOnbqUVoUgL8OwL+1nTZv76Gurb3UeVUPJTc62RfCTwPv85qulT+bppXRZcqeXab09AqdPrZEmaV0BVGQjLdSc3Mvbeq7hjq7d1Db4DXU3Hdl+dqrpIAjJ4Q5uLTnFRrZatDZ7itZoq1mNFqUGCWPxeKurF6HuKlF6102goM3IDNAQ5/0HafDCAf0YZj2YpkFw2CRbcjXlibWzr1MHeA/vGdkGbC/cEyXwzMUsWa3rBLIAA1z4dzcLM3MTPM6sq+vFzJBdiwWR54ySzypZBj4jTXGnq/o5o9/Ve/YdaX9uScfC5QKCcJt3EFWcn5xR5y77y8NNMWeg8kUudDGPIrs6FrqJHzL2NhWdWyNqt7gdV3VICv3udhDiwDXyOuGag89P089FRwIYDKeRyqVcpMA1vz8vBWPu99D1RY9f8ehvtgEiSC+iqFIyFYZ7n3/+Svp2ju7DYJR/vn5edtPvz+MAJBXl/iajMrHGnBmZgb7SQxOHFSHOSqRSIAYYKBfgv2eKWcNbDDMVS4fyyi3A26CwJIKUsCdBdHAYjb0UhIDwc8o0scNLUQDL8Yab0GgWZAsChA9qQHtVybhRM+NVW+51wNcq7dMziI5l4AzOH4HQ1ctB1TrPVQGf3ltAHMA5KKnXNZautXzLgQSAIsAjEBh/Ww9SABouXV0dJwXEqDW5y6Y9DUAdj29IYwEwFgggXzI/lQv8jDWYDxBZHl1OaqNet39XhoBCTA/sgmSOwIBCzoR3V9wFvH+GUwok5d8Ua2alkFtH0UKSJAAIAQbpt8pIkRhpITFuVLUS7Xkj1/9xsbGtMnJSe3aa6+tWPRjsXPs2FF9YWGRo6gQiepIBvXZTz/9NDbv9tLSonbVVVdbkAnK53P01FNPG62tLeWFIyKvrrji8gpm4aWXXmIZoK6uLjp48CA985GfI2tpkX7+R5+gwR0DtLC4SNDlxgdbvZZUM5sFz83P2YZuUldXh72wsKRlchkCIYDjzkxMas2pFGcJnDpzRh/o6+VUS2z4VjLLtGFoiPv0qdPjRndXFwGgn5mZpZVMmjf9iM7tbG+32tpa691/c7mro9LxN9wDUiOxmNGwfhE2XiBqW0ZkAq0UCkDlHbQh2JkSEFL8biMkzrJME+M5AJvz5wvgrttr303oWnFU2/6x4IwAy7KRgcFAFOoNCahaJYGWz+g0udfUlw9ParHmIrVcMmgPXlWyzGblvXHY41H6vhzd6sI9sPaXJwODZmNqw4RJteao0lQCWAAU2IDMXpuJgmctNK4DKwY5HYxtYZkCQZWSJMD80YQ29sgobf+kQwLgHAfgWT8SwDTjxsrKMmcB2QCWNF0/cOiQtmnDsN3S0qZNnJ2kQ/sXaeZMnPbvn6QDR0dpdi5PM0tZam9OUEtHgsyufor1JWjkpm20EIfHR4x6ensYMEy/OEsDezWy39FlL45Y2uFDh2l44zAB+BfeumwiPjM9Q8uj8zSQ76DifIaalk1qXYlTJl6kTGuRhraN0NTOHMv+4IWFMpdHm2ogL/2keoJIgJgJiTCbs5tACKysrOhjo2N0yd4OKl3dQse1s/iOhjcN26lkisXPlDrqz+hBnFVjWUwEsHly1bt15P96kfbtG6V3vO/L1Dx0Q0N07QGONzU18aYeQCmyyJBVgMho/FsV3AsC+h1CAQCrl2E8RwN4GtyyjwzBB6G2DBEHZGSJGVQExDPqSuknnqQtAMIHrqd0eoUgowQpH0cugaP6Q6Mn05P7aZ4lfR6lhYWTtLIyQ5phUQsD/r3UtbWHOq7qpdQmB/B31hjs9UHgNQEY8x+RYeF0e4yneE/4HUdgAp6JINI8e/zi3mmaPzRDJ/bN0NL0PK2sLJJVsCmV6qCW1kEa6X8rdfTtorah6ynW3OesF376AHW85VKabxpmGSmsFTjrKOI7tRb8r7yAYQAzMLR8Hp0o+nuN8521jPezZ+F67rPeGYQY4zk9WKQmukvnmKkL13Jysg6qqy+yEpS8AZyykHb27Li2srLMGXHwB2hqStHJk8epvb2TOju7LNgeqJAKgY8iv0yJ/9Fvkl2izzz/fK5r+/bAR6camCmlZbzuDdAZ+22vsUAGZKG/InI5yrzqJ4sTVP+wADKVbhxVscLPX8F9r6A1RXWwlpRWdWcz4G8yI10oUMhswIqxEcGIqVQKnlRlEgD7awQkAlhVqf+FdIzoP6xYAFzL8TrBO1m0hSRL1KHpnFRP1SAYwH2xWIx3dHQgWwPR+p4mwpifIDPU0dGBYEUn6MO2aWlpCW2CLCvONPOS8olSYYyHhUIBhCV+Yg4oexCIOaricl4EuJyOsS9HYEksFgudL10XZR+ExcVFjg9Bn22E3GSUNqjlWLdUUBj2WMv1z8U5ZRdtvzSqIBJAZbBuhGa5bIgLiQQQbDV38mKxCC02/j2bzbKRmezAYuCKvGtXiebFRC7bxok0E5oLUlPByYVlffL1JAfcmRAwQwEw2uj0niptMjm4lNcfaAvJyAdFEAjQHO0ROImEEVzy+eN5gwRob28vA40ggjBRqWYCuOtW7R/h/k7+7j4G5EfU5ysjOKKadYUNSEEkgDAYNIXBESY9qCjBfb0CUHZHY2A2ENJFILhKfoMsjgFhhmvVo9mGxZaQGSqgL6G98TdZ5rD6y+9VFoeq13KNfTCHUtJ2bOT98R6IyH82Rg5LgfOT/AmqL+R8oJNabQr82muHsACkiy7aik0EewBcddXVeK/okUceNpARUCoVtWw2R5dffrmFBcSBAwe0q666EinjvJEtIfJX6MqiDFjg7Nmzh6644gqW+5keHaV7brqJ9GSM/u1L/xYRZpTNZ6mro5P3ZZMz09Td2cXRsuNnJ6i7s51NgadnZhGrSB0dbZzifXr8jNbf12PrmmZPTE1pmzdthJkiTU5N6yAO+vt7ENVIJ8dGaXhwwFqYX9ZyxRz1dHbyaH1mYlIf6OuxEgnHL6DeD0iAWCzOvgirH5v1fln+5ALRY3S0kk1p8IcIcv4dgC/exVIJ0WSRsYh6m8/z/Ne+m9S14klt4MahUtsm75gGtHsq1VSWf4gqCVTMEE28HNMXD45r+cU4tW3NUs81Q6XW4bpjKDzr5I7grziA49SdiFahJ45/sf6HswGQ5mAOMOVwOV5rfk7rp1wW0iSV8j+4nzoBwCbSSlIMQQ9fkgBzrye0U4+P0vZPrJIA8XiCo/q4FkI/rLzQ4J2Qs4xzXtCyOopj/CGlrMTayy96HaAAsmCsUsGCF8bB1w7rA3191NHRbr/2+hFtw+AgtbS20onRUUrFkzQ0PECLi1m67+/30dx0kvYeHqPx8UWamcuSRRq1tSWoq7+NksMbqf2YRvGd7VTcECMjqdNCeokWs0vU0tlGXaVm6i+10/zZKUotxVjmZ7EpTZsv3kbZXpvSAxYV4hYVS0W7VChpgEaxGQsaJ4J0uYNIAMgWwbcFke0MatqaNjc/R0Pfs+j13SvUPtjJ/gW6plsoT5APwrq86BfgRQEaWCXLSMQTFIvHykRA5z6dpveO0fH8LL3w4GG6eff/Tp1b3le3pj1IB2zioemP5shk0gDFASaJCGk1sswJpGDRkDXzGgBdjO1+gGzQeZbFW5ua50oQzPE4Ir9LvLbAGqFJK5Lx2P1EN7yDlmId/I4z6eLSEnRL+aenDtDc2NN09DQi/E/S8so0QYK/pbXNAfwv6nYA/82t5R7FZKdtIViLQf9VU18o+DkG2zCDcFpstX5lryDxNkDVh4cpIXWp6RrOZT8jIXlZkY2Qn0zT/CtztHBshk4cmqaV+QVKp5cpbjZRU1M3bbAH6eqP/Q2VDGe9ABKukM/zeomdexTeiXhF5H/wCQ52gIxFmH6rXN25XpjfQ9D36ItOf/Pf++H8MN1/h9iChn94uWFOPDExrrW0QFJylfiZnJyipaUF2rRpC+9FUa5YzDBkJoJCc685xLjv84a5/5vari/8cun2//aHYRLNNUewyxurBikKiVYm+rE/q8YiqgH8WqL6VSRzwto0qppCtZyP1/WDyJbqyH+v4C2sgWHkDCJFAK8y2rrCP89LOx7nrKysKOMQYe3zL9+rtUA+n090d3dLPNDKZDIVzwBr7nw+DwIAGY/Q5q8gAKSkD54psgUgMQvD4Mq9nMgYUytSeS7AO4i5BWSzkPLCT7HOdzzovP73Wdx73Z2j+6VBsDNmJ1BHJVIA601Iqi8uLmL9UYSU3IWyVw1q6lrNrRUf37oexnJAQaacQSSACsAvz5dRG1JP3/UzfCYVTdCIgb5RrYnI3OnpadauE6YsMqJTauVxqnVfXx+D4lHvGzWa169tJDArwGKk6PGKo/oTxPiHlR0pUL29vcxACxKEGcpqANtNVOCashxy0KkmMdzHiDKsqnDaMJ2EoWSR2xvXEBI8bOLhR3oI4BkrkcB+JyZo3Q94lgQY2EtgGWBqxaIc0bbMpkodVZkyVV0f93NQOcaVdsXNgXNQDi9NdkSp4zs8bzfYLyLqGdD1e654TuhPQn9YEi2sLSqis8Ttue+XCa6wTACPPocFjilZbOE+X47wEux0KIElFpFI3+ZoTvSFMC1/r7p7aWXWahhVS2pp0HsW5XpeESVh73D193hPZGSMX7SP+5wwyZ+g+8MUeGRkxIIuovxg4QByoKenx+7vH7DPnDmjHT9+XL/11ltLAPulKTA0+5966gnjllt2M+j+/PPPG1dccTmTACdOHNc2bRrRksl4GZ2UpsA33HADj09nn3mGfvTRj1LzRV30iw9+hubmF3jcbm1poUwmR1MzU6zfDSBg7NQpGhocsGHuu7C4zDJBfd1d1uJSWsvmMzQ8OGgtLi5pSysrGoB+1GXs9LjR292N6C8L0kZnJyb1kU0bS2enpnXIB7W1NdvpTJYmJif1rRdtWSOHFPW5yeMBdgKJdjwWVsFZlEHX7Aot9lrv0ajz3ICh63ctFkvopRLG9/PrC+Cu5/F7x42V00kqZg1qGspSy0XDdtc2y0o6iisAdlhuxjRln7OVJIFmDkLuZ1xfPNFMLRvT1LVryOq9nM0QG/6BbJFlk9CA1zk6HNG1MoK/0rMySjCPLKqjyQ3wv1gssBk7sMDqxTxHZUKOIVzznftCI7JCnOcT12YPx7XxJ0fp4o/XngngIghcSx0N8l66rx4+A3ekmQabxxH8INFO6XRGm5yeoou3baN8NkfHR0/SRSNbONIfgPmRY8ccGSCA5rrG4KGd7aF/fuA1mpkxaP/rJ2hlTiPLRBSvTQhidf63KZMl2r55K/Vd2UNt/d3UtquXZlMrdOTwEdp1xS6+FsqANRGeETT/VbIipAeBVwcNIQHM40ePc2YIGg6Af3e+hZqfzNLoO4o0vGGYAJUifeHNLAVU3a6c9l+yDZAAIAOaT2lU+vEE0Yf6KNtLdPLbh+iJ7+2lm9/229Rzyb8qy9nUOoAgQt7JamLy3IY5KyRysK50sgHCQXh2tjE0yNN5RFVjimLt9DXfBWUJOHrv9UVPC2mackQ5zJDRD3um99L4/llKvvO2cn4CxsP09CGaO/U0HT31CC3On+AIf9JKjob/xZD06aGOK3spNeKsYfj9ZLgFfgUc4Y+5gdPDeBwUgL/Xs/EiAYKeoTAg5iB2sTB3hibkGhm6LTMIJOEm/41DFpEtcGiOjjw+RtPzC3Tz9b9NA7v+dbnuDnAbTAZEAf/d9XCi6tUlgsLMfsP6JQD5MJNqR8rOkYzya/OgPu0+J5GIm9LYBKAbAhww3sETYHz8FPX0dFNHRw/kiFheKAq54FU27dhPtPh37jTiPX32F4++HigJhPNr1bL//9l7Dzi7rvpc9L/LKTNnRqMZaWbUe7GKC7Zsy5YLtoybsKmmBUICCQFCLuG9QHJTXri8m8CLb3g3BJKbBlxSCMYUF7nIXbZlWS5ItrBldY26RtNnzpy69/19/7XWmX327HrmjApwQB5pzi5rrb32Kt/3/3+fujfOV3+XEdqQVPXtqiqoC/tzBHpgv445x53NXkt2e5z9UdC7FAdjCss+QD0wAPgFJXpljANXUt4LghwSgZxhUcYAjDOZDCR+K5kAuVxuHABd61zwq/Oit4CM3OexzW0QrAiA1tZWJgASiQQTANIrjz3zcAyyRRF4lkzyPkIRvtEL4Tgy6J2s6YIxT5LyhCA++Ex4FKBuGA/9LoWODzJgeHgYOATIgNgYasxiTvhwrJnxzOPIUU/4pnW4QMUTwA8cDCIBJGgW6KiuBn5Z1kpnFhN2mSUAJDPlqQHmrGOcAboObRN4iWQymfjpT39qAFTBSwYzJbzYCtDGgmvOnDn2FVdcUa7FrKZeJICzEipaXra5AuErIG+t8iGKBMC9RkdHLdTXnQkQlNkQR+/c/VDQj7AYGRwcrFr0+ImTYWIGQBwW0VwrCYDywRw5n8+fkTS8MHkjpXkvTZxQPKRdBYaVYkEFQ2pnmqcClpURFCYmd4pnXBKgHu8oyuU20EZfwwJLRiryYjPsectF8bhoezdxVY8yx71GlKwg5zUnQgJIIzCWFpP9JBCIjCr541dngE+vvPIKwN6qBQEMgHHO7t27dQCJU6e22tDqh/TPkSNHtN7eXu2iiy7iY7Zv/5ne0jLVXrhwoQ1poYMHD3K6/8yZs+yZM2fqnOUtP8ePH2cDppUrV/Jv3vze92jLn/wJzb9lCb33795NkBTq6euX2ttpNm+b2dmJ6Hmrp7dPG8mOaJ3T2+10Q7J8qrtHz45mtcaGRntaWysWdPbp071QRqW2aVOZ9z524pQ5s7PDAgg6NDikjYyOajM6O7A417p7enToXoMsLBSL2tzZQjKoHh+OJilZRqYpU0UCwJAVwBrKU4/7TOY1ONuKNC0IUJ3M+wddO9ejU88eQx85cEQbOd5AycYiNc4pUcvSWVbbsrKeSqcrkkAA0ErFIoOrzmtmT+l0coepD+06pRnJEk1ZOcvuvLhkJafU99GwUTTLLNkc5wOSC+bF+CkA/1qAfnfriGECajoCUC5xVgwiVL0ieYS5L/upB44vvH40k7pls/fKhBumQgLsSmrHt3bRkg87SQCAExP3oAg0xXU0GyBQw0zwUsWyyiCLKJlMa8jWOXz0CC1ZtJifUW50lA4fO0YL581jWR9wYmg0EJW79+2l6W1tdOLUKSYNUskkm3oy4McJDTq9730/odbVK6njXfNo/979tHT5Uv4eJAAMiJHZhHWBE3APivJXVQgiCsJIAPhCyAwRrZgvUvMejYqHB+ngyhGOvm5saKS5C+ZaxVJ0XeizNRacyfvCLDiRTOiNpSSVf3Ccplw1mwaWj70Wx366j575j210xWW/SzMu/MSEiAAhCdQAApy9WrLZUWmYi/UVoqF93xVpuMqyPTy++BzLmQZegKvSY/eKtg76LixSHM/KTQDgd6grPBDQ96zHH6Du1sPU3bOPDp16hSP8BeA/heYvbafWhW009aLpdmpBkwD7BV/FIL+S7BCjKoP9LO0j94WRSN24JEBY/6siCWwi2B2oTC6ML0pD+sgP99CW+16mpbNuoEs3/F3lssB1UU+AOFiLqcwAXdMheTjhNUsQ4TNWt+A+h0EUa1c/2RmZdYJ6hM4hYWRCWHvjeyFbxFJaWGsB69AGB/u07u5ufEfTpsEToJ1yuQL6BLehMDy2PX0w8L304wgsv/l3ywxjoEt7z733Fha84x2Bx8q9U8JpBBylbuoYZ5Q79svARKJeS0hsIf5LSK7iuagARQWuY68pAXHOCsU52Jd6lRF7wCiZymH1cwaRhR0rcQsECnoClGG+lKlUKlEoFLDP9r0V5mF8GZa1XywWYS6L6OkKCTBZqgxh7fLL/j2AfMMw+HmgLSDJVC6XWd6mWCxC2kfDHtQwDLBgDPxjHAbwj+w7CfxXmtGlguHbvCEE3LjzzhY5gHWfyhZAGRDoIteg4zYiwCFABmC/DDKgHvPNZPZPhZ9I/Gwyb1W3a1cZA7t1wjHoypQvdNbQyTNOqdx6csKsx+A/yjwI93RuEs8WCYB0LHfUNgZblaI5Ojqqv/jiixzZdOWVV9pNTU1YHHF7SY2t2AuluJIeUaSSwialOM/PeWwUEgDH+6UPhgHuQeWKOkmqa4C4igIKy0UKR9l73d+ZCQB399bW1grSeKZJALwnYZkNMuKe04y9MgdUHfGMvFI28X1YtEWQ4VStfSvsPJUF4LW4l34kWECybl6QNmWcxV9Ymer9fdz3Qy6IWQNx64kAACAASURBVPg0alkU6YhxDovaoAVCLZI/UcvhdZxKV4xzDZwzms1BtjrwtM1f/BLt+c/v0/V/egNd+puXjR2LhbkjJBokgPNCFRDddZzzGPQp1oYLAjoDzo9TX69ji8WS2diYYcBPfbCJR/bSmTQHnkg9Uqm0mc/Xz9tiImUJOnfggEl9e3V9tOuYlu1JaZmZeWqaP5+aZ9hUKto03FO0ywNHqTRCVB4xqDhiklXWhdzPJTN95YUmUl6hJW7rCvDHRsNftsd5p/GbUgZ+RFSaDB4QP7lrs14Tm2lyfpqha5am6747WxAANtu9BhMAvPFnCaBi2eCIUdxvYutQRQL0vJHUTrx0iJZ8qM3hCXBmSQC0OEYnM5EykOUAUqBUBm6r0/GTJ8nQdOrs6KCyXab9Bw5Sx/Rp1NiQof6BQZYhS6aS1H2qh7K5EX5482bPFQSMVeaNFbIRYaT+/vc/SHOuvowyN7TR4YOHadnKZZAcsU8eP6lnR7IsLzNrzizhJwVXDoBYCCGGLLnrGUGL3KlBK0FQtvZWmYI4P8QTwACxh3tAzQQg5MijR2hB2zw6cWmRMx9AEjRlmqCVHnkOm8i7cj6ci/2GrulGQ7qBcvd00dwFC6j7Co44r/IJOPXYEXrin5+jSy/8GM259PM1EwFIsDVNlgOU0gajBG4ZSOX4qGyAsCKKGpkoTt31QNmoRMKTTKjFUFjIvYzvs85n6yYAAJBDvTWVgt8CJ5HS49+/hWxrkFIz2mjxpe3UevF0Ss7P2KUiMps4WMF2Avz8HgsZhUggf1hfqzcJ4L5fsVAy8CD591LWDVJvZtK07f4Sbf7qVm2oZ4iuufJLNGP1h6pOR+YSvEJE1pDBZtFh9Qn7Xsr4+4LfOD8MmFcBPw6dtqrbRskCcJ4Q93h3HZ1kFN6Vnp5ufWhoiKZP76CWlhaehzGngvi1LI3lu4REFTK73VnampZKKZPi4DnT3PwV3Xj+L/VZ62+xPvjje0LlQ4Fj4CMjzaNafXCQFd43Z9Sryh72A+r9+gH2cCowUc0t6F+SHOBXGv8G/jMyMuJZJ9QBdakl4NJdrihYijonSO4naL8spWY9JV6d56FOIFfUuCbso8XHmWFQKBRYkliZKmNtVk9/yrB3+FffV7eAl0EwRltJACD7DTI5FjK1Afw7o+JrBf2DzosI+KvMk6oAYbXmF8EqY0S3+j1LFVoWy/6gHnH9CbLZLCL+tebmZrzjnht2BAAhOAZrWhAB5zIZoHBzyEhHHlDP4gtURQKgHAABAZJiMMbAms/nA5nKWsseZCqDzqYIAUUKYHLHrIPOEPaS1PI9FoN+LDYmBUwuTi12lbKFe5XLZSxktc2bN4P1o6uvvtqaOXOm1PoTE1jcdoobzRtl4jpTJEAul/N8Sf1IgIlEkEc1OFLtH5UECCuT0i3EhtWyrERbW1tl8AIDj4wIMJdxn3vc46N6HKiFhepXEhSv0meUsmAAgb2MeWGoFRiNeTZIgKCFlluuDP9mYFb4ZFRlME3WuxH3eXodjzJj/IsSCavI1DiLYZU1gUygIOJgIpI/9WiHONfI5woGaZx+H/j50e0bqP/11+i9//v9NP+aBZ7HugkAeDOFmRa5tO7DijEp30OfPpVCdGMla5sj+mB6mEiYkz421aNShgHwl9OiY8+h9bh/LdfID5E+eDCt9+08Tr17G6htyRCZjZZttsy1k80WpaeSlWqxqGH65OCbiPwvWzYbiWGD4dS0Hl8fId0j5CqUGSQ3tZCyQHSrkLCptD+HK7KUjSWRfiEanUqFp+wCHFZGb0EZHgwQ6zoiTyuNJPwDBDgQ87mATADGgkwFvA/a3vuOkdk8j2ZcPXRWSQB3/87niwiPlAawRAWx6WFDb0T7I9AEsmkzOzrITCYImT17du+hRYsXUyqd4kwMqCsh3bq7+zR1d5+iP/jiLmq/ajlpF6XZRLi1rRVaLmhCra+nT9MMjWBQx/ipQ+LF8ayYRAe5AKPgstDUdj4DgNPsg6E0ynFtv7kE9wa4j2ecG83p3ae6qeNFotTSVhpZpiFdnDeU+PyKBBjr6eVS2WhsaNQ6t5nUdfgQpe+aw14bIIMYhHZk9PS+cJIe/9vnaNXSO2nBlX8EebyaBhvI5GQyQsscJr6FQoElgfBvAJ1IqgWwDnkgP4mgIDNhP7A1KKIf5+D+IlgMuvrcmaWcin8mj5sAEPYfZZhpIgqbOf/XHvkv1NX3Im34Xxt4ACyWigC90boW6eHzfsxxyfPwySYBcNNivmg6b55IJbD202A0ggDsUw922S89uF1bNutGuuT2bznjIXi+QOYSTO8xYKj+UHvdNRAwQabsLK0RFOUvou69CWJp0OtrJuxVbpbH05HtHJ90Rj+DXNWYXBYTZJx9gakrmcScLKyAkd2K9womn+iPyIg1zURFAhXlwLkS8A2f93p2a6l/vMiAp81nuw7lUlOmhD4W7IklZqLGcJ4b8DsfSVgeb7z2GFGyFdwFQtASAtPUGs8PywgLQgv7PrQh5AEyQh94D2fwyI/M2Ktee0i5WE/J2qDy4B5SkWDcuOwiAXjfrfq2nF/HSaiBBIAkMfAy9dwGBwdxbU/D2aht8avjamsBp1EzrgAJMMg5Yh2n5HCwpnJ0rsAb+QXCsceM64/kiBwBO3Itj/FdrtsUcC/l6lQGWxWR7dzjskykLK96J/C9+jt+giBHxhN+NjQ0QAmD13KS4Ajbi4MIQAAIkwHYt3o1CAI5h4aG2P80nU6Hkpy1Pb2Jn6UMvYGf14L/TrwE0a8wjgTAw8xkMilEg4bpkEW/zfgjw/TUnGeojuYFIjuxgSiAaC0ThdekpCRssMPes2ePsWPHDmykaNGiRfbLL7+srVq1yl69enUZelh+i5eg9otLAkQBMaMcU8szBevZ0dHBGsNBOnR+mRxeki5RyhEG1HtdI2q/C7u2NAXiTXmpVEpMnz69MmiBAAARcCZIAGSpABwOG2jcbS8lcwA4YIHJgKDUM/MEB6O8N+caCeD3rFU5FcmJtgDQHgc4j9I/63VMVOIK94tDiqEdZPZXoObkRCV/6tUOca6Ty+XMam1z77O/u2IllYeH6Le3fJqaOseM25xHO0kALJ4SifAUeOz5hARL9GyMOPWLciyinmGmmmJfAPWxaWR4xNOkNco1z/QxgkxJaE4wuNYyFHxU0JIpxpTq9gEIrxsmR9C+/D+P0+J3z6am2XlPSaC63VSYtTD4D6PlZCJBuuFVL4EjIKAeoC5AYwDrvMhXQL98ccIiW4vFkqF8dHHNMBKAQWWLfeBtxkR0ePqMl3vBPCQBEg+tcMgIiWtEbTvcSiMGsZGAoCVTSW37N09pC++cTamO4bNKAkjQpAKqgwRQ9QIKhfUtlCU4i8NhUAq8F98h6KT79GlatHAhP0s8U6BLZiJBpm6wfMdtG35KF7x7LU27bhbMeKXjqDCDExbPImPVbcDL3kqspGexpEnU9pZriSBQjy+FOXf/nv1aa1srdTxQohOXlakvwRtBWrxssZ1MJdlSNs59f1GP5QwWM6G370/TwItHSfvwDMpaOX5uIF/SqTSTXE4iYHhnDz36tWdpybwb7cXrvkyGET5vudsPUfLJJIhkSPuoyGVi4Bf9A0lm2OcGtTsKBkAVid3u4/wi/gMisZ0SQgxaYh1nGBoVCjAq8CYIxxMAqAIirFMM7uEt2PvcV2nHnu/Thr++nayMhrEC/hs48Iz2QXiKaBgeNV3IDYnsBjYU9ot0r7XfA6yyy7YGEsB5DaxzSt0F7YWvv6yP9A7Tuiv/iDpXfWAcGYCsQpA/EyACuP2TSTbbtfAc3P1EyI4BjPcaCzSCrVg+D6Nq78cURSLKq/2C7+vd4sLnwPCQuBL4m5TY4n6rPpAU7u/vo56eHgYKFy1abOOdktnm2F/GIvCMf7/ZMLs2a9f/5deKl/7uZ2KrEPj1JWU4HUTw1tIP3XtLvz1MWKCjVAXw1eCPUrah4ZEUJMoyjRnOsOLph5OCNZCMTFS4cDHIlHBWBPbRzmflt2cOC9RqampKKZ9DvBvIrAjb30OHHmoEiEJWJMDAwADGrnMWKI3yPM7nY4rFYgrBoTJQuCIVjjqFBSq7lz3qGlgHqg8kdTBmKOlt53qdA3U81vHOY9wgf73aOp1OJ4eHh7FwBFjPckfpdLqKFPCT60a/BxkAIgFkAIKYvMqFLBcQKqlU6pwmuTBmYbyIO4bX61lEuU4VCYCBTOprB0aERrlw2DFxgC11rTA3+ihGxVHATHfZvSYfAIzd3d36Sy+9pKPTXnXVVbRkyRKWWujp6bGff/55vbOz077yyitjewIoHwX8jApMRqnXZJIA7e3trH5ZCwmgNoSYwKLWF+fU4iUQlIHifO5hJICKzkZkVLFYTJ4tEiCKL0eQrwfqDCIBn2w267lgkITHOA8A93tyrpEAYeOFIp/wE2mtNUSYhg1zdfk+qgwa+jYiRqJMOOg3eF4yw8lz9wTwnyUIzvAmeKKNNpodNXWBWQR+sidP0vfXrCGzKU2/t+Nznse6swAikwAcwc6qSmcUQHBWgrXgSYO5Y5XuOxZPQIzdGvVh7XW2vo+qsR5UPiQ3ffYPHzH2HuitOixh6vTj79xVbm5O1rV6pZJlZjKNtOe+o0SJebT4liKN5kYnRYaJ/R/KFuuKJsyEZnDi0Pj+z1IxMOstAxewAzX7ozSGmwQQc0l4NoC6NqLgRSTSWLQlewVACqCO5JmwH4XmvQVgT7dGGrSd/9KtXf6ldhodzVaeSTKZNuBlIOSNuIkk+C2yJcRH/F0Gcno2U5z+iuyGEvSiJILlJAH8ngGMnBFlNTDYT6dO91BH+3RqbmpmKSClAAfUFZVGn1j/jnvpqs/cQg2rWjiyXm0EEXEMYNEPaJ9IRHIEY2HNtmz98KHD2oo5S0n/fjedel+Cmpqa6OCBgzR/0XyOfgwjoqL00/P9GNZ0t2yjhTKU+Pdu0jZ0UN/0HIODeITo05AUFxHt8IIYe/dzh4bpkT9/huZ2XEbLr/8rqekfvUVA8iEpHHr5qv+PjkJODiS3DhkT9gvwAvidd/HrD24STJ3jJyHkJ/mDiGkomxQKHIJdNee6o7pBbIAoTaWEzBGwkuOv/Rs9teUrdMsf3GynlmeQHYNs+LMyd3sYbguyA280/q/rguxjOwIpwxWTpIveA4iO/2i/vm3jdh1ZAW+TXgEqwEJI2iAbOn5GgABDYQwtHpkcdrVEAuSwiH72B9XHaiAC5hI6vCXGyZcxA+xtPh2hDTTsfcL02J3XEf3Wn5AAG43MGMMwaWRkmE6f7qa+vn5qamqk1tbpdPLkcVq4cDGl0ym7WOSst1gEAMqiv/Y9LbHxU0bzshX2b720NdQgOEI7TOohbnzFD8uIsg+KcoxfZUAAKIln9zHYB2QaGwu4PvZMXntFkAF4/gD98I5ij4UMDpUdp+Ty0Nn9/BfduENQpoGzjCAB2traRNKLzODo6+uDifuvSIBJ7b3VF0f/gT8DyNXW1laOaA8D/CsrSxfHiexc/EGWUF9fH/AX6ujo4DWdWJ7a1N3djYj4c+od93oHncbH+DuyIeCB0NDQMMaGOpoSwdOI+EfbgQzwkhiC7DYI1HOdCAAOhbkszjxyBrssVRkDY+ByDk4gBGo1iw2rRBTw0n2NMFAvimxGFLA8rOz4Hm1z7733mgsWLLBXrVqlTZFpdzCElbIptGvXLv3iiy8eRwJ4Md0K+EcdpEkO9MJMPw08dxmj1OtcJgFQHwli8oZ4THtY7cfHJAocGwUeQJzaeGHPrt4kAEwf8/l8UpIgfHsQIcPDw5gAPE2MvMro1NkNq4PzexXBHgRgh2U/YGOFlC0//wO8q8lkUhk4+S5g4mav8IJVh46sFGOVDLmS3XKmmilUyzmhcpSkYWhDQ0MTmgSlTBD0LTkFNE77n4ljo0T34xmjbaKM17geFrJeZIGS/MHe/mxtgifapvl8rirV3e96R599lh75yEeobfUs+vh9H/E8zE0C4KAoproAM+thMjrRtoAvAOQcnO+NMGUqTAogPdHyeo+NBivohmnIB917aKhA7/vEvcb1V8+3Z89orhyKDNcPvWellRQKE3X7QIqpId2gDRw2ad9PjtKaL8xERJcNVZW63YQjuGHyqAGsYFPLavBfRLKpZw/pEEYM62gK7QlaaxqlktHkpsR6R/i2JxIpvVwuxIryj9KWTrAbz6X39Sbqf6tLW/WxOVUkQCKBrLoCR6OKD/uacpiwQgurvoM0uIJcNWHEiw8mEGj8RykbSIByqVgJX45EAgiyh30DkokktbVN5c0ikzuu6QvP/qabf0I3/PGdlFyQsQv5QsWgmsONAZAF+CxEAPM9q4modayN/DIIcF/IjuzdtVdbM2Ul9T97mMrvnc7+BG/sfINWXbgKskOR2jBKO5/Px0AGCJH+LceT1P9cF+kfFGOJYRqV9sFrjfYE4esmAsp9Bdr4B09R55RltOqmv62BCGCCkUFzJWOCzTcRkwDQAdbDiAC/aGxInYhg9+oIfr8MgWDDaiErg5fAKePizCpAJDYkCoRMmugVA4efo4ce/G269kOX21PfMRPZMiGZDdx3J2WdGOWdrIxOSEMX7zAyFlTmACSMYgPHYe9H6XSBnr97mzHSO0LrrvxDzZkVMKZtLzJEwq6FgRXgurD885bKlfshHaOpNI4ObW+A6wJwhXa1zVJRIBTCMlWCyhtkQu0+T5gBj89kUMdJc2JtcHBA6+s7TUNDWZoyJUMtLa00dWorDLitEyeOct7ajBmzbEEm1PCxipT863ZTK+Xoo88+m2+/6KLQtqvhLnU5xStwzA/IB/4TJk/tlPKJU8DR0VwCex+/c7AXam7K5GXgWKABshgPbYCzvh4GfvdRXoNKPQIYEK9EuF+DeBWeJ+59HkiAadOmMQnAa5BzFCCO80zOp2MBbAP8R+Q7pBWVnE0YAeCcRlgmsVRCVj7L4mCOSiQSiIxHRDybCDc3N2P+qhA9ynRYZQOc7TZTPox+ZtmqfKgLZ6HZtj5lyhS0lycZgCBbkAEgDRAg4mZUoLgxMjJyzhMBwGc8sojO9uPibFxtcHAwpyQh3ExFkEb4REsfRbrHfY8IJAAPgkEyRlHA8ih1Q1kGBweRskInTpxgMzcY/oDdAiiNxRDKggHbXR5FgIAZxmLICfw7dQ3RRvWUZAIJgEnUq34TiYKWxsChmQBh6XwolzLCwSAiB1CZrlutzSdSeDU2JopjWh2HBMCGwy8zAd9Jcx5PEgCO5pIEGKf7pgB/lB+bK6n5x/N70N4C/cY9uKoyup+fU5sxrM+HEXKuRVlFV87dj/CgADAzCyYNJJ3GUe7jcV+V/eGot2J7oryGoWbFkS4iyQhlqFuLfFfU+9RyXNB7g4FHltsT1I96v0KhaBRLJcM0atMOjnqfyT4uOzIaagasyvDzf/kX2vrlL9OKuy6iW792s2fRapECwoWSiZRRiAgETmabAPQEgARz2MoCrFSiXD533pAAKPdESZVTp0fo4597wPjCp6+0bn77wknfFAsDWgDzCe2lr5+gZXfNpMYZhbpJAinTX+iBIyp8fOQ/DL6LVCjkSZhDC2BkdDQLoKw2cMGno/oB11GzAgC+Y1IpFPPsLFzv98EZbV8qls2DP+2lKYvm08wr8naxUKyA4nEi+MVaRRj6xi2vcwJ1g+xRSACsNZHtgdhg5CxgHQmlFa/kCayTrl9/L93+tQ+QNj1RVV90GgyWQbr7waCrACe8AFFImiCay4ME4PWcobFHg97T3UPLjnVQ18EDdGTZKJMa6NOz5syyfuUHwLJdumEaWiqZ0qa9ZtDhgwfJvLWzkgXg7HtMBFi2nm5Ic7SgMyMA1OPGzz5JyfIsWvuef7ThERAnywLR8wgUUSbB6HPIKNN1g42CpS8AGwJ7vQ+OiH+AnRiPGKwVoBVkUhDQoVfMxdFJYNvksp4AqCsjrf3fOmdWgFpfS5PRCpmBs0ECFIa66YF7bqVV18635/7asspYEPROe0Tqxx0CfI/n8aBYqhh0x7kwgmeSiaQ2GSSAKsfxH+3TX9q4Q182az1dsmHMKwBEAPoDEruCiAAB+ho6gqm95X2qa4xBwk/iKaRtpFSUFqjrD+IAew+/TBbhSSi2ZsH30+Cz5Glyrc7DtQBonThxRJs+vZ3a2qZzNsDx48do6dLlXIZCIa91dR3QVqxYzZJAtU6H5kOf1Y0d39Yv+NhvlG/75t9EDkaL09/qcaw7cBNzA/boXsFMbu8Ar/srL8kwENJ97sDgkFMzc9ylk8lEuSGd5nZEmTG++gXNqZOjBG+5byRxsYoHAPbIGFOdAVsq0t95rsJgFEj6KxKgHr0z/Boq6h/9oampCfK6oSc5MR6skRAsAeB/dHQU8xMet9bS0oI+wAGlSlYawHkikTAzmUzF9yFIeSO0IJNwQNw+r8gTzNNNTU02gk29igWFFeCtaBe1BlHHQX4b4yo8AuKsaSah+oGXxLsdR93lTJQP2CBSV8pBUhhNTU1JL2DS/TsZceYJ4LnZLmkywZG3cdLdwkgANFoY4Bn2fdSGx+B8+vRpHbI/WPfiJc5kMjRjxgy6/PLLoQElhGs9AkbQ4QHI4xAAjlHkO6KWK+g4lNnv+7iTptcEhHU1MiGy2aynMXCUTAS0DWbYKOVRQHxQ+8kXD8x4hUyAcXEY2BAW1a6kpzCIK08EtAkmaLCXkIhqampigMDd/yWbH6rj735WXv3fT1ZLRbc7BkrfhWDYOxF1YA9rM2d9ZIpUOU4Wh1ffDSt73PdGyeT4kRdR2yLufZ3HO6IHOFITfdgZAaPeERBmMnKAdWdq+Zyvkj+eC4Vc3iDhWRrp8+TnP08HfvxjuvHL6+nij71t3DkACZwRFlGlgFAAg3Vsa4zkilT6aAeBBEgkkuhDlRPQV7D5PF/MgVFwAY4ULdLYpzb2Z9/Bfu1zf/SI/pU/ut66/JKZNV0jzk0x3xBBRiOt7f7xETKa5tHC9aUJSwIx+M9gT4LMhIgIqv5w5CSvR4D74ztFRuDvIyMgAfS6m0L7gdcIXovgoaEhC6AWQD3KM1EEEns16Ia+/Rv92qqPd5IxJQfB3woYeqZIAI6+4QQDaP5b5DRIjkICRKmzOgb945q330Pv+Ydfp1LCYnN5Z4ZXWJ2DvufoRI29FsZ7N+imXrJKVRrmeCdAOiBqGV5KtmXzuFTaeIJmL11AB+b0sqQRNnpYNgVlKMRpg/P5WDYDbmzkKO+R+7tozoL5dHTZCNrHE8QX5KDF0kDIDHISAWiHp/7wQcqfmmNf/d7vkGkmYxEBIoo+hXlDRptadjbLRABfR4BjgmyU0duVplcGp1gNCyNDcFYYzt2kHwf3sIAXPooYUCad0gQxQrQ5QFnDwLJIzcMwOQYh6hwzH/z362nW4jRd8Pm3RZb/kSbYgeRZrX0u7H0MvK5NyAablHI571vszmtb7t6mj/RntWvYK+Au/jqYCECWhnBncfeNWtuqXueJTGSyq818xdWFn0WwnBAi/HEJLymq6jJyG3CfJLIR5UvZ7Ajt3bub5s1bQMjYhDcAzNxXrFhJIMFqDc7TujZryX+/2aCmNvrC0QO5erVVva/jBva9ZHgB7OO+2AdFydaOuycMIwBw75YpzVVtiP0rPACCtPpr2St6ER1R6iNJAH6/8ME4efr0aahJ/EoOqM6dVkWxS/NfSNrAWybSXQDsA9AG8I9of5wE0hT7TPzBPApiobm5WYeZcCqVqjw/lgW07URLS0uFBIBRLvTxkSkQqQCTeBDeT/S7Wva9aEv8wZiIiH/lh+IsLsbC3t5eT+NgkCEDAwNMBJzLCgbA5TCeBQXHTuIjqro0AkjRzuOMgd0FiBo5HaXgzsWXMHMy9Chgr7p2xHQw6LD5Tp61DMxedcNg/fDDD5tLliyxp02bpr300kt000030YMPPkjXX3+9lclkMEH4LlbrVY4o7T7Zx2ACgia+ZLkmRAJIUBvcUOhCHyAo6hYEJEuRPKe8kFivhoCmYYC2kwQYHR1NdXZ2VpoZRMjQ0FAsOaAozygKCeZ1naBIchl5kfAblMK+d94vrM3UsZgs0P4T1UjDjhPPwU8ChyMODehvcrSP6gO8+ZQkkPr7uMGxoaEBun6YlKuqKDVCq34vIzOqADk3OOdFhMqOWLm+OsZJqMqLYvJHofmfWHiWxacmMLNYLBqFYgm50+et5I9XP4+TBYDzf3jTzTT41pt0179/kOasnTvukrVKATmMSEPHsCjv/USOYb1oTWeZCOcHcg66Zpe1s6R7HLdOrHVKwdIlQdfcvvOk9qdffVr/2F0XWuASUimDLlzZQcsWtUGiJ25xIh0PAqaxMaP17tPp0MNH6NLfm1WzJJAy/U2YJoP/oszOcttULpWpWCrYAOEAvssgbRykp9MNfDAIagu68JPw3H0B7AjyQHi+mKtr2UAEPQxUGiQAgHZIJ+VPN2r7fnRCu+z3OymbHfMDwDXiRvbHPT5Kp6k3CVAuEq1bfw996D8+SfkCTDzZLbwyb4RFNQeBkkGRx6Zu6mWbfRQr9wJ4Shrphw8e1hA1DMAfJMCSlzM0tCJB+rIGgqwm5jqYOIcu0qI06Hl+TLlURuQfg/nF7x+mlmvm0am2oSopIHcV2ZCvbBl+RMDmP3uEervS9rXv/LaWznSypE/UZgIRAMADYDPOwRoEmvC1mA7jfHgOYIkVFsEn1pZY70MyAeufSPsDo1CAJjcIB9YhZpBcLeleuu+36HRpl33d166JlAHgbCPIXZXKrB4Zue3C2jiIVAs7l78/QySAKssxmRVwwZyb6JLbvymKYNsyI0BIReF3QgPfYPmfMxXwFqm9qg9iQ19pYs2ZKWKbaHO2yvisFCFliqyGqP0Rt3PItfCCZs+et2jq1BYaGBiEVB+XaNaseTbGQfTbiRAm5j+sZEs3ggAAIABJREFUNozevdod//ZvhSV33HHW16JRnomXf500/GVg0E+P33ltub/kZ6cIBL+M/igEQCKRKDc2iCwA9cEggqBGPx89HFcLxiOlebme6l6qPkAPsWf2wpWcJIDMwoc3pRVHkjjK8/llPkYB1Vj3YE6G5I/IwvX/qOlBZW9AugYSNqZplhXo7z5bBBBRAhmfCCZ2BqIVCoUU8EY1iWE9Pzg4WFbZAmfr+aA8MAQeHR2dEOmE6hYKBROKKplMBgHBVZszvNQgApA1oCSXVJ0VEYA+f67II3k9D4xjGNNg+H22nhfuK/H00hklAdwVjsJwOs+Rem/FoHUXOo3SSfdq4FoGZq/rJJPJxA9/+EPj9ttvB+Ggb9myRbvzzjtp48aNdPHFF1vTpk0LlOeIW/ez2VnC7h2VBIhS5yjHqPK49fPCyhnn+zBA20kCZLPZFDJA1Afs7ODg4LlEAgQuVoLaJY75clib4T64HoD0KNr1Yc8LMkVekSG4PtLmpMwSbzxYJ1fMnJwmjL8LXdIyR0d6ERIOVH/MFjLGnk/q4wXKk4XVMYrZedg11PeI+i+Vy/r5LvnjV998LofQx8if7yxdRlZulH5n22epcVrjuPNqJQFwIYBn6Fv1NDiNXDHHgWwaW7KMTFOmCjTOs5lfffXhaylfnHMmArqCBPizrz6tj+ZKlMkk6XRPltIpgy69eKb9lS9dbzU0RLKRiFNclvJIppIaTCi33X2KVn28g5KtxViSQAr8N00DkbscGesG/xGIXSwVMY6RoWvjAH72J2horGglT4Yk0NgYU/RtyDB5INbHL/PybsLAGjgjQzdBgJHyGSgWy+bpl5tptPsQLX3PTLtYGNPHByBjmpOXjRCl42BsLpfY5LVun/7TJbr9rvvoA//6GxyBhvHICbiGyf2ERSb7kQjwYUDEP8xLVWUga3Py+EkNBOTsubNBQLPbQvN3++jQrRadHuih9o52am1thRSQr59A3RrnHL8QZ6+SxmA+2inx7ZNUfP80GjHylm4Ga68rIgCAPYAKd0bA63+1lfa8NkjrbvsmNbUuj00EoExqg45sWGR2hEkMAfBHBLRtWyoCkv0LsKRCjIM05eT+omkgqgSIrMBk1VdF5LWpeRnBVvoa67NzwASWgeA8jXRaEOFYBb7xxH+l3cc22Tf9zU2hHgB+3QR9v1AsWJC2Qt/mKMjyeGPiqN2MSTIibQJrBs3UTa1kQWrnzHwKJ3P6C3/9MrIC6Jq1/5U6V74PxA5kLDjABD4S6MeFQolZvTNTqnrdRUhWiZwUVp8l9CrUD31L7S/i3Q0SWDwyaocO7UdmGi1atBgBUWywDFLUMEwmuUB65fMFJTeHuZ9JCuf9gkhzY8v/p5vP/Lnese5669ceun9C4Fy8OtZ+tPSHY0ll91UQkCoDuAL7NwI0pakqJ91LLX3MfxVgXWQZGVo2OzqWIitvyGlWkNgrl/nnlOYmz0wKZ7a9AmWV4oAqexBJ4NdKAOcQHCuzn0CgMWAHXAGgklfwFwIROzo6uKMKeasyzGSZBJABFpXtrPpeXp/bwVF+zpSSQLSziIKtlUQfD6rCp6Dqd7VmrtTeYyb3TLQDgGkEzqVSKUT9A/yvZFx43d05zAGkx3oH2Xx4t9Hmp0+fhl9E4PsIj4fW1latv7+fCQMVuOF8zrg3nnNvb+9ZJXvQD5Rhdhxp7qAnh2wItHkmk4EXQFXEE9q3r68PbYp2rBoPEYDb39+PzIxzmghQMs4gAs7GvIhnJmXXimeVBIii8ebsKFGPDwKS60UCoAG3bNmCVF1asGABbd26VWttbYU/AG3YsAGTVGAmQBywe3KHuYlfvZ4kQJzSeEUNxDlfbAiqI73V+RLQRqYKL8LckzwAZKXlPzg4mAQJoCbgc40EiPreeLVdHBA6jARQkwXug7UMgPda9wV+WQAy3UqLQjJILf0yJrCoBtxx+9dEx5uJZmL9okb9u59DPlcwSBPgQpTP8JEj9IOrrqLk1Eb63Vc+63lKrX4A6mKQHgEAbNtlu4xc8ygFm4RjYA4sdOHH8EVsOguF/HnmC2AyaRdn0QScEZHxaFaYAwP4BzacHSnSA5v2aF/5H5uNP//ideUPv3dV3R8P4626oSNiZcc/H6GZa+fRtBVFu5DPh0ae4lzLBmGpaQD/QQKMN/1FFlwBG2ZP8F91Jac/AX43WZJA6n5B0exB8kBqY16vaFFnFoB6Frv+tVvrvHweTV0OY1Ob9cxRbvmuQpLorKVVF4slQwCl9fsc3penj3z6IXrfd36dQSbbUWfcBRHNiLoHVO/kXtS8LDPffH0P/EgEkAC4huXQ0gYpvn/Pfq1jZoedaczgdnrzQJLyDx8n+9dn8Mau+2Q3LV662JpMXfP6te7kXgmgONoMOu+JrEb0nydp5GNTx0k6+ZWiQgRAwic5ngh48xsv086tJ+jam+6m5hmXRzV1ZYAIkfUA1QFM4v7FYolJSEQzjwH4FcAfYCdAYdb9F34A3h6cot/B1FV4XQhyQPw9kTCR5VQBAJURLEyAq+cE6IqbhjKERfYCJBtE8AfRwW1/S9te+3u66Y/X2+mFTRVSDH1WRH1Ddi6YiITnBdagnJWpslZsNryV7eFviu33vJwG5rX0LB4/NeOMkgAop1Wy9FP3HdJf3PgzWjH3HXTxbX+riAAGtOH+W0t9flHPQb89ffqU3tfXy14AIOmEpHCRAVzTTFjlsoVsPjaDlcQDiAE2hY3aLtpgFyW/tYxJ+U/t2ZPPdHREPjfqPep9nFsTX10fe2vpHwADVt/b4h0A4Cp11hm4hrkqfg9CQO3nVTDa0NDwuKAF3cA4ZXCmGs5JJhIFr30qVAsGBofg0+dZnilTmnEu73PjtBPKir0p9rAyUI3ZHwCsiUSiUgfnNXO5XKq9vb1CAqD+g4ODVmNjI87BwEbwKcQ56XSa5xCZFaiC8njcAmmMpioUCgC/+RbAuDAo5/N5tCGfj3FPjpVMfqIPo63k2u2c72dhz8Mp+ZPJZCCrVBnbx0twiqs5M/mR6egkayDNhzkIx8Hol+UQ5WSnMgKc0esgHtLpNMvj4Fo4Hn0Sbd7S0uIkbezu7u5QUiGsvrV+L6Pa0VfrDmZjnQH8Au+qrHPV2hjrRfRF1a6qDsDfent7IYlYOJczAvAsld9mnHG91mflPE/6gPIYcFZJgDgAIyoQ1fQlSP5koqCcakipT6f39PTwS/mzn/1Ma29vp8WLF0Mbk71cguQ6apV28esAflHR9egwYddQzvQYmfACjoyMeHoC1KvtVXniRKl71QHPQP7eN9LbNfl7Htff359wkgDYRPT392OAqmv0Ra19Jii6IuzZysVIqIcCruNHAkjWkVEsRDhgwOPNbTLJ0dJYmPkBezIER016KiSHN8fuLIC4xisYhHGOzBSYUMS+XztKnTxedIW1tdf3Ucy0vc4rFIsw0DvvjX6jtllcKaDDTz5Jmz7+cWp/2xz66L0fGncbgJVO2YyofgBe5eWsEzOpT5bxqV8bsQ6MrmuFInwBEtJAVhxtlcuUHc2eV74AHDhMOgCo0HdJETAWABpoUHu4ppbKFn3kd35qNGWS9O2/eWesjVrUfgkjWmRh7P7JEUpMmU/z314c5wvAUVdspI4oUPydtZ3hKwEphXHgP+7NJE6+AEDN0o3xUcEAlJSmuozqqpIEKpdKoURE1Dp6HRcma+OXFRAWeR6nTMgssKwSyyOxQXY6Rdu+2qet+b/aqWCPVBFgOBZRlpPhS5AvlEwOdz4Lnze3D9Nn/vAJeve/fJT7nabBInbsA9ked+JFJWpcbrk4uIEEOeH+Dlr1iL5yg6aSBEDmQaXiAE67DnbpTc1N1NrWyiDCtD0JOrGzi9LvnwOQgg7sPUAXrL4A8+WkvI9n4RHUfEvOJEom9YSZoEyXTn3PH6LSu6fZsGGIelEG7EuWkUglbJAJ7oyAvf+4g15+Yj9d8/avUOv89TGJAIDrjVXkMkB7qa0OYk0C/hNPbsE6vFBAtlORNM2wHBJGmvIoABEBLAYmxZBokd5b0tBYgPOn99xPjz7+BbrpUzfYzVdN9xoDRYZoyT+LD+8MuAi/iH3M9+jrHCQUYa5SzxLXdftoBD1nGaAuI9U1Qny5VY53z6j9KOw4eFdo/WXtubu30Uhflm665ZuUmXEFy9/VKhUVds/z9XtekxUKnA2AjJqenlN06lQ3B5HBz2fu3HnwRWFcCH25UOBgqZomEOMHdxrm/k3a2j/9f0pXffH/PmsEd9RnJSV+2avSeY4E842uri4TWItfc0BP/JZbbkEUvP3kk0/qs2bNorVr15aAS+DaaEfsN7F/tCzLeOqppwz497mkqgnnLVi4kNqnT5f2jmzwWFUN4BnHjp8IHNxmzuiEPHJsHAAgnYrU37t3r7Fz505t9erV9pIlS8pKQluBpKgH5Gkgn4ICopwA8CE7A6140a+K5tNPP81lvfHGGxFZzilSUp7KePzxxyHDQuvXry/jWgcPHtRffvllDQGu0uOSHn30UWZucQwwLpCgL7zwgnn8+HG67rrrrNbWVva3rLWvRu0jk3mckvzBUgdR6AD/lYRXGPgvM0f4saFt0Z7AN+R5jBOCjMHvkB0AcgoZbfg31vPqDzwCsPfkLO4yyPY0ZwjhmZZKJUjhIHujEnQqSYD8ZLaL17WlfyKCSyZ1XIE8EPjtqVOnVuTUVHmAsyWTSRvEn7OM5wsRoGSU8E7XK4siSj9wBqEjNbcQlNaGSFRcFAVEr6xVh9qnEzEIGKfyUSLozwQJAHAUMkAytQoLTZWGxWaSNvadPsCf0BJMwOyzLi+PvJ4J89AoHaDex4AEaGtr4yiaM0wCMBicz+cjb4rqXXdcb2RkJD1jxgyRIyo9Cs4lEmAi/Q0LHfRTNZExECCyJypstPPf6ARKv14dKyc5T1IMxwMol1HKlUgGqefIl5ALQtbvlwsxaS43pgurTK/jeIzg4koXDT8nqmfn1bdAwKB+qINzYSsjU0IX9nGJs190yR+/9zeXy5njPFIDXvbX/v7v6aW//Eu68NfeRjd9Zf24IyciBeRzWy0J89NSHnHpoc+91nFKGCoaiLREBgIkaexSuUyIJ0ul047L2jQyPEKGqVeioWu95xk8TzPNhFYqjU8Vd5YBGvD4N9Y1IAyCgOVP/v6DiL6m73zjjrrPIWIRD5POBu3EKwnq332QVn10LiKBpAY2UtJZu59NYvETSgHGOOBf1U5s7hDlhYHQC/xnGRwjqXP2iSNrgiWB0g1ITGDjzjiSQCxtZWHPGD0KESWuhQjguEeoyMQAz9z9j0E4MwlpIS4zngE2W4MH0trhJw7TRb/TaRfyY1JAOD+RSJlgi8L6VpS+zgA4Q4QCNQhrhyjXrPWYl58doD/62mZ65z98BKAA6Ua1KXRc4NFdDmQSeEXti/hVeP+O9Rm0y/DIsAZPgLa2NmqZ2kL0bD8t6JxPpy4p0pHDR/gdmDVnFuSAQom+WtvkfDmPTYFZxkunttd0OnzwINnr2wL9ALzqxqBE2dKRDQAigBdVDt28Q//6Jj13/+t0zTX/laYvfU9kIkBkrUBqrMF2y5T4tzEPXXgnCX9EkDhLpDCZgHFQyAALiNv9wRoQ4x/GQScZIN554f2E60kwSiOymKjAZ7R7Jz3w0w/T2jsupGl3zA1sR7wXpBOiYd1gJACYSN4lcQlNv3fJ2QY4Bg+PqwlzZRt6W1hxc7XtuPes17ugyKaGxgba/+3Xaefzh+ndH9+mgC0LUlH1utcvwnUE2G1rBw7sg0QWdXbOAojLa4MjR7po6dILMH9TNjustbS0Qq60pvbT37hHS9z360Zm4WL7U9tfrQkoVBnc2FvVGswU55l5YTxOEuDpp58GoErNzc3jLovfrV271kKU8GOPPaYjOO/aa69lEgAf6Phjn6dIgI0bNxogn9nTT5iH8DNA9DXucfXVV1tTp05lcNu9/sGe8VT3afa38/s0srZ5YwW4dx/ntb/jkU94DsB82AIJ8Morr2iXXnqpvXTpUr4WwGEsWyCJAqKYx3THeIkxElIykEWR2XzG/fffz8FAd9xxB85hzyjUqVgsamgH1PmOO+5gEuDw4cM6iAe0y2WXXYb608MPPwzMit75zndWSIAtW7aYBw8epJtvvvm8JQHckj/IfFBt6m7XykpcPnO0Od5TzDvZbBb4F7epW/Nfmggjup+fVU9PDwgYdCqM5YwfqkAtkCuQ2FOkgMwIRCYMkzaSmOCioO9BXiiVStX0bsd5L53Hou8Dt42b5VLr/UBigeyC2orbJwAGymgbRYKpe+Dd6enpQSZ2Ec+j1nufifPwrkt1jJrG+ThlVIbACisLJQEkIwlQmxkxGYGL3dWEgQwZhYuXJnLFpUmMp2acagiVYuHVMHFBNb/GBQnw2GOPmZgw1ECBlxYv8tq1a+329vai38QdJmPDYABCXTg6MFj9QE4WAGrhGDPhZxKnM6lj3SSAn1t5vdpe3Vf2RzDYdSFTaqk7znGTAFgwyFSl2BEAQWWoNRMA16w1orypqSmZy+UYKJT9kSce57+V0bKK+K8XM5zJZDAwInUu8PmCqFQRHnGfoSIhVMZBLVEbUZ4Zxi1liCzfaRjqhfbboLFM3bdUKiNVFJEtGKPPyhgQt93reXyhUAToGSvc8LFPf4a6Nj5IN/3FzXThhy4aV5xJIAF4mkgkUnqpVKhbtIwwuRAyBvg7LszR746dCUvLWGQ0ZgCGjAErWPRj1+MFJtfz+dTzWm6QY4yOZIFS7OMAozPLgncabYHN9u59p62F81oquqYo02tvnNI+8js/0b/4uavtj3/wwshrEBW5LxbhokE5gl99MDwK3xH+AzPfwSMJOvAAzIFns8SFd1SRnxIMNF4BfonIIsPQq3Td1W0RzY6/A8hmMXHDxGaC6wUQ0EwkKinN2ZEsCKDQ8Wfs2qaOfU85JjgbCoB7mAZPxPsBGSB4F8qlIi+GUG/dMKB/qb35gxOUmDqLZl0zDG3niim2oYN4SRiFQn2CMs4ZEkAjenrjafrqP26j2775QY60N0yj6plPlAQAye0VtS9NgJmIU32I6Und0EZGRrS+nj4Na+f52xuoMDdFR1t7AXrQ3AVzbV3Tz7qXSj3HrFqvVZZZRADsR+7voplz59Lx5dmaxmtFBJgJk1LJ1Dgi4Ni9e+mpe7bR2iu/QDNWfCwWEYC5V3hqJBCFj8GvEpEKIgzbO4D95XJZLCIdmv8qol/5BYgxtSLrx+sZwwBAgmDAsfFRyKcUQGhWlRXvvupzkAFS3gVIgPnpd9fR8stm0ILfWgmKrqKz7Pd8OLM1kYT8CG7D5Q4z0nZeKy4gH+V4v/dN3TdO+Wrtl37nYf2JWRhk88v/bTP1nkrTzXc9yDJkkFiPY0Bd77Kda9dDkEa5XNT37dujLVu2nJJJyLAQjY7m6ODB/SzBMjIyzHjCwoWLqVAolzkhq4ZP8usdppYfpA8+9lhh1hVXRF7nqFsp6Qjlt6gkX5xLTOfeMA6e41UdJdPqmjvQFpwJABJg2bJlHKEO8NT5keA+9t+aFwmgss/F2tAyAH4D4F6//iYmYfDJF/L0xs9/Trt376ZFixbRNddco7IBGJdRAWtoj5Fs1sjl8mKdx2OfGKMwXPBxGlFzUxMkfHjNr/aZYgxkKUJG/OUeFyCvWMtLzwIcv2vXLpAABBJg+fLl2Itj7tSam5urjFMr95a4kdKe9yIBkAkAAFdmzxv33XefpkgA9D2W8pOwHNoYQHcUEoDlRaSBhmonMaaLD55pGKZVQxev6RS35A9kZZThfVDUv/oOeB/ajNdVhsFZF37yMzKqHzr/vEYfHR21gKs4wWmUR0X/i73iWPa29LjAnKdDcURJu6I9o3gM1NRAHiehz0sc6oxGrqMoMkvDbGtrs5Xhtyri0NAQv1vSP6BScoxVp0+fPi+IAOllAmx7UgkL4GXCWkTgxXjxC0HR+JgAcIIakDEAobB+ZppxOpsckKFLFGtyCwM0w0gA6TCvxibnz8jFR7tAIw0nICMAm0wsSh955BGkS9lTpkwReksO8FReHCwhRyqqdC816LsGSz5cTTpodxkJXRlM8R1eSkTCx8mmwHVxniIa5H3F5OUAeL1+7/ydaqyzRQL4yc9Efoh1OhDGwB0dHZXQ+ImSAI4JSGFcXFJl5FFLZqgi85zElDOC34vUi5tBMAkkQArkllf0iYroQLtEyQ4Ke9RoC3e7Qo8ukUhM6oAcVK6w9v9lk/zxa6u4UkC4zg+uv4GG9++lD97zYZp12eyqS2Md71zMTUQKyF1mpVNetlgVK9a8576WivpWEc9BfQm+AJlMUxX4XMjn2VDWNI2z1sfD3ks5KQlQnb35BNCvaQZ2WixljugtQZcjU8hhRGqYvJ1CVPHd39yq7dx1Urt49Uy7tSVNXUf76dEn92szOjL0j3+9oTytTZhGqg8W47Zl8y5NmaRhamS0ywHwS+PAsUj+Kt8+sSEs5Yhy/UQ7/qGH1v35tEhVZoV2mdYNIhRzv5fpL68RkPdhJjRlgKtu4AbTLctmbWx8D1NcXDcOASQAdm1cdGxYhUKJAJ7bEhVw2jBAOJQrkfRh11ffY11lW3ZFggMEABY51kia3vrhEUpNsWnRe6ejYSvmyXJ9FSmyN2o5zh0SQKON9xynb/1gB938P9/PmsCG612fTBIA6wG3HAqjhAIkhhYxmd85RfnbW6gwxUI0F5rYYo8CvAC/xB8l4QVAFSRA8ftHKHNlp903s8BSAbU2DbIL0M7Yr+AazoyAUw910VPf20pvu+gT9uxLfseOG70NIF+S8Qqt52hTQTxDXk/4b8T9iIxrS0skkuPIAJhdC/30akk0nIM9Doxpcb9H/vNm6pht00V/fJVdyBXsMGNlZxkRfa/Whpxd5shuCaqLlyRW0PFRAPwwogAyRBjXwzwN4j6DqMdjzIVJMoim+37rPrpg7gZadt1/E1lIunE+ZR1GrXKNx3H2i7Fr105twYJFAK9ocHCQjh07yoRZS8tUam2dbjc0pDn6V0oC1XQvc9MXdOOVv9cXf+BD5Tv/6R9iqwW491cSr2B5Zh7jEaEgM8Oxj8I8jPcEOuG1FFiRDS4j3yoSYPny5XTVVVeNy0yQeJU1MDCgP/744+MyAdSeShiGj5EAt9xyC6/rUBWT/QCKjOVAhkVGvjPICMznxIkTUB9gs9dp06eLmQr5HJZNp06d4qympqZm6u3tYfB8+vTpBKUA3BCmpSdPnmQsB/r77e3twIqwpgIqx7jM6OgojmHvA5zb3d1Nr776KmcCrFy5kuWMLMsyURdI8eDdAtk5Z84c/okPxislE+MmAVAf3Ftm+GN8ZDIEgPadd94JHwHIKWmDg4MsSzlnzhxo/UciAXBflAuyNadOndIBkOMaAG6nTJmCNmRcLC7mV0s/8jtHSf6g7yrJH8Uw+4H/6lp4bjA9HxoaQrvZAP6jRpkDJ5s6dSoHUmO3EgW8lxkfaFOeS0ulUhJEgion5r+hoSGQOZEDemptS7zX6EtS/7/Wy0zoPDy7QqGQmDZtGgyTqwL/4LWA/gdyzHkT4Ee9vb0gVSI/qwkVcgIn16poEeeW7mBsRQL4vpRuEkDdrB56UKlUivW44w4IYdGxQd9jQgPTogBQpwyJIkWiNCheBjVwIFVFpqZpjz76KC1cuNCeP38+A/MAbgHSq6hAx2CiwPwKuBvlvopJVikdcSZaZYYj01k5Pc7tZi8ncUQWK5KCi+UGplF/PDv8fmhoSBl3IP3TGhoaYlbUXZ96ZwLUG3SO0v5ex7hJADz33t7eUE8A9EW12VWbDDxXuajiDZPTbAZtjkh1PxIgLFNAtb+SqJHvnZQsGB8FKQfZyKBPLc9DRTyg3lgAoUuqxV8mk0lxorOIbKgiqFA2ZeYbNh7Efa5OSR0215NRvqZhMKkHkPhMkAN+7V8oFI1i6ZdH7z/s+cWVAsL1vr1wEdmlIn32Z79HqSmpqlu4swDqSQKoG0GyRkXuA/AUvTz6BwADEOmo2tmsiZ5Ka9CZVx8s7PP53LlCAsAEV0LaQg4CeuMM7AcA/WEtlkykDHgxbH3lGG16ap+2c1e3li+UqW1qmtZfu9C6/abFdlvrGAEAEAPvOyL1IMtKbCmngH8Q/kSFIY2Kw0SFrC5/EhVHiIqDh6iUJSrmiOycTqW8QeW8iAYzUxZl+1J00W+3UusCHtl9i47nUi7DaBMyTho0wCWYVn2KiPZP6EDLvbSnBRgtoq9w5pgkkMGeENCIj0sAKeKpFFPWKiYRgKhivVSKFhHD5slGUi86MmyQ/YIuNLg/ox144AR1XD6DZq3L2pDHUsSHCKJIGPUwA0Y2Aet8gayBGfi5IAekaXTPt4/Qv216g268+72TQgL4gZIK7Pfql3LNqTcX05p2zykqfKKD5/Z8Ic/JG7/sBADeVcw5sJVPpwSok/j2SRq5cwqVm2nCm30QATKiT6ztHdlhvZtP0FP/awutuOB99rzLvoC+fM4QxE4yIJkUGv/4eBEB5XLRbGzM8L5lxyOfo6MDL9Ntf3cbA2bubJiwOQTfsxGwbuj5OMbh8HZhf4Jo/haRSIAExiv/cVESbJqfX0GUuk70GPSvZDKp5fYO08b/9yG6Yd2Xadryu/g5OfsT9O6LxV9e2S/IVwFMPHq0i0Fh00wAFKbWVhEoAJwa+x+shAwDa71wLySvZ6cdfVFLfu96g9LN9IWTR3Jxnq/0k8O+ftw4EBSkpGRWa9WHdxMPItJ+LBMAJMDatWvHedUpbMOPBEDdlcStkwS49bbbOCYT5swiAtukxzZt4vHijjvusJqbm+1jx47p8CPA73gFZ9sEeZK3ve1Sap7STAiq2bRpE4P7uAaOA1mAY6688ko6fvy4/dZbb7HhrsJT8POSSy6xFy5cyDsAeEw+//zzOgB5gOcA9RHULJGyAAAgAElEQVSZf+LECVqzZg2TAACh+/r6dEgEKSUKnAvNdNwHxAH+3dvbC5A67yYBbr/9dkj+gGTgZwpiA3r/kgSwgWUdOnSIXnjhBW3x4sWR5YDa2to4y2RwcFDfunUr10G1EzTs586dSxdffDHSlFleKU4/nOixyj9BGu7CTDZU8kfdE20JQgbtjixGgP5K7idOuQDom6ZpNjU1MXgNnKyMdDUjmlSa83wVtOiVURCnTFGPVdhhFPWCqNes9Tg8Q+lDyj4fzutks1kQJdqUKVOqLi8xOTy7c54IwDiH9dlktLXXmA0SADIyldQA94PxIwFwHDoGsgLc6T1OOENFluN4RCg4F0RB1w7qIGGgXxgJUA/JD4D7YDoxOCDNFQ8NA/K2bduYTW1qasJgB/OUULmasPr4tUWU8wCuoqwY8AEqKmPWoPbFMwVxETSBO++NFxLsJNogiASIG7GNFxwfPzkYDISpVCrhR4SoqAC/9ERnNHmtAxLOAwkgU7R4YxKVBPC6ZxCQj7oW4I7mAxeGkQAg3RKJBJ5tKWrKEZ5pXJIuSlvi2WD8YCaKtbstJgOlYbCJaAdkCjnfVUXc4foynZPTwlBGHB/lvkHHAPyPKqnjRQ7UGunmVyY8L/QljuwSmwK9hIVExEXDRNvjfDi/WCjqVkwpoIEDB+je666j1LQm+uy2T4+r5pkgAdRNhfwnApZ5qwfoUMkn+C6S3RHPUZ4TAOCEmdCSqTHCA+OISDk3JwwsRSkDKxd5AP3QNRYqEN4R/RGv7XmYaFmNHCa57NEqyiE+LJdkQ2eZ9GTCtBFVP/a9RkNHiU6+rlPfG0eoOJIgI2mRmSqTnrbIbMAfokSDTomWeZTIECWbbEo02vwz1USkmWK82vHPh2nGFfOpfVUR5VE50oj5F+nXZUTScrqBpWsEJsKXKUC0PEgAlZrvWXnb1kxB1pc5bImXbAmO7sK/stlR6G/X8uzZ36IkNfejPp8wIgDjZyIhQEdBYAAMDQY+0A7oV+XyGNAmiBzST73URCdfOEEL3zmDWpeNskfCGAGApBJh3olnPZFNqaSJKhJQIJBAkpxtTwD0ue9+6wDd9+IBuva/34F1CmcCALhHn4O0OEsnCe8IkbIvySm5xgjlJb1IACb2NQMDGkeJqv6twH2pcau3HU1r/VsPk/mh2SxzBZAwTmZK1H53Ph7H8quks5yNOUKk/eAk9X0wUxOA7VV/ALXwBwExzCSngwgYevU0bfr6s7R0wa32oqv+5JwiAlAXEeWvs8SXqls+X7BBnCJ7wbLK8JliaYd9z/53em3/D+mdX38nWY1UNQbE6RcA6LG3QTJUVFBfvQclKxzwYkbfI3PGXcZQosBmGQnNy6cjTn0neiz6F7SrTz7QRc/d8xLd+f4fkd60AKbRFfmmRMI0JAkQMM8ZOsDwX9DEILx6elfXAW369A6aOrWV1yVSdo9yuTHSJJWCh2A0Unz8s7NJ+/sLjGT/Ie22f/7n4gV33RV5rxQmueuHQWDfjv17mJSrXz/D3g8TqJqXcS1gKTCshRzQ7Nmzadq08VmViJbHVgkguVcmAO4HPET6YOpKDgjR8QisyucLDOCnU0l68sknAaQjEwDAuP3oo4/qwHhWrFhBrW1tdOzoUZYMmjdvHq1bt45lrx5++GEG/yFXNH/+fER7s3fB4sWL7QMHDuhdXV0Es11E2+O7HTt2sDn0LbfcYqXTafvZZ5819u7dy+fPnTvXhuzPzp07WXLm6quvtpctW2bl83n9qaee0iA5vGrVKoD+ICi0t956CxkH0Ofn9ebAwACCRwoYC5HVDk8A/H7hwoVjskU2pCbLhHLhJzwBIKly9OhRbfPmzdqSJUsqxsBhckCIzsYYtmXLFuPYsWMEwmLmzJkgLTSUb/bs2XZnZycTAHGVK2odj5ySP01NTWjjSJI/6n7Q+FdkDoB/BP9JGaeaipTL5ZLt7e0c5YT5BM8ImvVRLgbwu7Gx0UilUrynwRptcHAQm6fiRMoU5d71DuCNcs+gY/Bc0ZYgnpz+DTgHzwu4LDw9nB+sMfE+G4aB51jLvmeixY58PsY77POBz0c+KcKBSg7N+f4xCeCU+3Ffp1agHtdxptZgUYuK4Q9Yb9wTE0XQvf3qFAZ2BoHjYedGaEc+BBPJtm3bDKSZoJ5gOvFZunSpjcHbsiwwfLzBChvwooD5XuWK+mKirChjVGYprDwSfDfV9RQJgEU3DGngSp9KpZT+nSq6SpyoGMuqPqIiur3qiP4nFwMIX2K9PCWDJFMRfdMOw+RUwmSlnOUJahMPEsDu6emBxm1ss5aQvssAvhcJ4H4m7rZE2wFUxrl4brVGaER9P4KOA/kCEiJoMyWNt6GBFzhYew1qccp4LuvpNzVl9JGRbMwY8Ti1P/+PzWZHTWEkGP1z6JFH6PHf/m3qvGI+feT7d407cZL8AKIWkDVHTSOhl8owMxtj/DDeJczkuN9HuTCAUUDwiIBxfrIjI1X66FGu5XcMou6dkftCNkd5FXCAL4LWWUFfBqeHgowTKY86F0AlosrdN1NR/1DnE+C4mMMRG1sYJDq+Q6fe17uoOGLS1MVF6lwzj1rmCW4G5ZekBW/andlKYny2EXUutLHJ5nT/3T85QuaU+TTn2hz0/W3I+4jbsb5RlLZgnX+pJxzJqBeSQDCIFmWGkZdlNDaKPlCLJBDOE1koIgAHbeAV7e333MKIAKcskASY/SLDOVtAmT+r+4Eoxbpr38ZGLX+8i5a+fzalWgt2sVRiLwUcx9kMuglDW24YKXM0jghAPePUTZXhXJEDwprgW3fvoaffOk5r/+xW6NBWywExDyDW6eIvHBVekSDkjSZSYdi4dSzgikk79HmyCWA/iEt8L3/PJKa6Hv9demPgl7zeL1t6MpXUOncktSMnDlPD7bPZ7BV/fkUCiF7E2RKkwcybMl069T9/iPJ3ttaNBODxoAS5LE1jIkCvJgLyu4fo4b94mubOuNpeft1f4B3x9CGpx/hcyzVABAiTxDEiAIANNv8gCNLpBjq247u0+cWv0m1fvIUyF02187k82k8MhqLvRxlzCXJApTIvmeFXgfEFMnqhkazS6DeStBWi/6IE5oSSADF9C2pp+yjnSDk9yM/Rrr99lfbu6KU7PvYsAzREOvsDiAh3lg7xbEts92AUjXUPUiVrjYR3lJfXVtI+qTJvq4RrOW+L3lGHTz6fN53e1hrpdiJZLS+KbAAOUiiXsf5AMKF8/6EbnoX5Ne9/0BbsBR3RP7E0fIJO7rlX333gEa1/oIsuLGdpVfcRbcrFl1qf3PxULK+6oH1yEAbhFfSHIC+VXSDIe5aG8QKFWXYa0akIXJPSylpXV5f+5JNPCuLSZRwOUuD2228H7hBIAmAvDOAQEfBOEgCBINlslmXq0ukUPfnEE0wCwEgXUs+bNm3SAOCvufxyKhVLCNagp558knXhb7vtNl7HPfLww1wuRNsnk0kMUhWlGZAYkORLJpM8BoEM37x5swEJoVtvvZWJho0bN7LUEIx2ISmNQe6ZZ57REZl/5ZVXMgkAqR4cByLkhhtuQCQ/jgNpoYMYuPPOOwmR0MBhsH8GyaBIACHLNd4+Dd0KxyljYGQ91EoCbNq0yRgaGkKdkHGgAgz4NVZSQJONPzglf5qammyA/8oQzd1v1KvuVF1Am8LoF1kbIGdA2qjzFIlRS3AkVEOQhQEgH/eNY+or5YTw/nCfQnnjnF/rkIb3EIRFGI5Z6/VrPU8RAa2trcAbqzo1sjZAPiE7xvnBfgHvNAQ3znUiQI5TwFl91T/itp2n6TqiqLH48DP6rVWyJ6hwDGYkEhiIOYvAfWwQKIxjw4D8ICC1FjNir7qgDMqlWkY28Ysp3dYx2KGTISUqlMmJA0Y7yxI1kj3qceraYeSCG1x3ZQJAowwvpROsntCYj+c5JmkALW1hLoPyhhEWQXUJO9fV1gm/ZwkSACl4qj9gcgDL39jYeMZIAExw6XTa8CJ6VDYI/D/w7PDexZGRijvQ1ON4lb0SZkAe5xk6y4VFUaF4bkvqtLRMMQYGBiNH7dSj3c+3a9QiBbT9G9+gV+6+m972m2vo7X/69qoqu/0A1JcKQDyT7cMR/zaiF0twN60yPI1bDmzKSyXLaGqC+dkYaYLoJaDVEwXflKwXjHhRVhXBDbAV4+HZlCdgKIGjs8dMchEAnkonIU9QIafRLsdf1al7+yEaOZaiKQty1H7pfJp+QZl1egH8s8Elgs4RqQ+pHifCAFBJbkydoD6yMBobM9rRbQYN7DlIyz44g0oiqjQUSMLlZfl5kYt2jeIlgWfAsjSQU3LIBbEsVLoB4AvE18dJAmF+EFVCZLj0CGL/Y/ExDNPA7kOB43FlqXCNqESAkjtyywJJGR/dKUmEbA4o/VjDadr74+NaqsWmlR+ZC21fG9F9SvYIDxvSHooAqLzfCItmMEb0ERAMcQkO57XOBTkgrEf/x1fepFdO9tHlf/gOezQ7GksLPdIY4wOmBumhI0oYEge5Hx/RZq1YQH0ry5TL59jUIyIZFqlo5/tBtmUbjQ2NWttrOh0+eJDopmmkG9HNvKPUn8lhImR0MzjkzAgon8jRQ3/8FHW2rrZX3vj/n6NEgCi7mtOg5Y1Mp76uZ+mRhz5FN370aurYMJ+BOk3XKlGcypeNM1UClPg46Ih0zRnNz2MeaRQW4R8FsMczipMxEOWaYebBUfpFPY7hrFpNZLM8+l8eo47Uarro1m+yrIaSBRL62BZL3zjvKeK9dFJyQWLPaeilEoLqqo/1KivnV/K8z4liak5jglLXofkuTRHFNxJUFn+FOvtEeYACCIDxWGulqJhQNU2HXAuT3PDTgE0fsltQWnxfLJYEMSr9LsKIotzpnXRy3wP67q7HtaGRE9rUaR32iivn2dOun2Wl0mVKfuAbrAX5yddfz0+ZNy8y0RGUwR+0/1JgP94xKXHBQZ8AFNU7hz2zzOaWGX0i80/6AnAmAbK80ShOOSAY9i5ZsgSZ41X1mDFjBqSVAkkAXL+xsTGVy+UsJwkAcB5Z17i3bdvmpk2bGFQHCQDg8JlnntEuu+wyG0bO2dFRrbGhgbZufYGj6OEp0NLSguvxeAQAnFOSxH4bGd2shHHy5EkDwC1IH5QDEfMSMAdQbd9///06Mgduvvlm7PuAIRk///nP9e3bt+PeHF2/b98+7amnnoK0DpsFY88PrOnFF180kJkAQgIEgQSyyw0NDehHnAkAguPyyy/ne6FsWEzCgwDSQtgLKBLgyJEj+vPPP89yQDBgjuIJgEwAvEDbt283kJWAeuAP5JHgCQBvAQSHYh0elcyKMw45JX9wTxAQTrkYL/DfOfTLtmDJH8Mw0EaQDELbwa+h0s9Uf5XmtExsyDqFvlNRDIL96pzL5aA4UdmvnAlTYCl7zgoicZ7FmToWRADwx5aWFjyvqhEXmaUgciDH5fyg3fr7+3kbcya8FCbSFnhH1RgbhoWF3QcdR/mKOo/Fi1/EIOu3EKrVvDesQPgeBQq6t981JkICYNGBxogSdRFUB5Qdru0YwCU5z6n8GOwXLVqEtCdoTyGdI5R1jwvSy0ksiQ4yMjKSD1KTDouGd9cRZcbCKUhexS3B4mQoMRgODAwgRadugwbaGnX0GojcID8GLafPgTIpUv3bFUHA/T9KXw1a7IyOjqYQheAghWyY+ZxJEgB9Gu+qO/1SmKOlEk5ZHbSnmrii1P1sHBNGRKkyxZWYOh/Af9QNbH9jY6M+OPgrEiCo/+XzuTGR+4gd9ZFPfJKOPraJbvmrW2nl+1ZXneWVBSA2JdEA24hFiHwYwFzMWSKCJlxWIOjCMAeGTrIzEqhYLGBcja0N73UfIVGjVUWHIzsAEcJR9d0jN0zMAzEPFAtFAAiIQsbmoILf9+w26NSrh2hgf4rS7TmaftF8mn5hnjSjbMP2BltyaPMDJ4akkhtADisKa/E3NGoDhw06cP8RuvDT7aEkALsjSCAfRqlWuSSE/UM+7PJmJjiVXhExTskWgH4YWxJJYZgJSaBkwhQRa0yUFNldWWYnMHwChSIRLU7kZWitfAKKxXwkPfd8oWSO0QrjKxQkC6TMwJzRoyLLRdOG9jfSgQdPatD/X3CDRYVCHhvOagLATOrFYt6TWGV9FBFhCPe6momrcykT4AtfeJayqU5a+umLz6jcDgyHy/A68VicggTIZDIa/etxarh5Fo12QpoqW3eAO+xdOde/t8u22dDYQNn7D9OcBfPp6LIRjnKtd7nx/iDIHVHbbiLAyBI98PuPU9JeYF/5rm9BQoujuOtdhlqvh4wAvK/ICBBre6LC8DG6/wfvpEvevoQWf2I1E0wAncYZKkOzH1GVkK0qQYB9/BDrB7qjfyMTxi9TKKq8D+odZvbrbJswIJjXKpBSYzOtSFNGrU0f6Tw53+gJy6CffOan9LZlH6U5az7P4L4ynoY3APbQCtwHYY+AfQHGV3+EzAwyzkv8TIXEoIjuF8C/MHeVWYcM+rsj+wVJ4g30S4lSz3ErUoXlQcViPvK6VDHsIOYzmSYHZQG5xiyId95Ly3VgpWyo79CRp7QT+zdpe45upkJxiFo7ZtCKdXOs6bfOsbVquWwyvvwjw9yyW1vzxS+Vrv3TP4m8Pw/CacIwnObm5hSwBOF7Oy4Zc1yTSgAe4DQbfyqsxk0CKGNgGRBYuQ6eH6YcGPD6yQHhYOwbQUb5kQDKLwBR+e9617us48ePszzOFVdcYUPtYXh4RMfY/MrLL9O+ffs4A0FF8isSAGtMBXhDIQ8gPQiDjo4OVo5AnSAvBEPoW265pUICIIofJIAkEfTdu3cb8CIAAbF8+XLICmmQRLr00kvZT2B4eBgyN/Tyyy8bb775JggINgnGvSEX09jYaDlJgA0bNkAamrMM8G4Ui0XtoYceYk8AJwnw3HPPaZAluuyyyyKRAIjIRtuC/HvzzTf1EydOINMD+wuuJwIlr7/+er53VEm1KO+ckvwpl8uGkvxRWAzODwP/QbRJvX+QcGUYPmMJGBWbRJ9DX1VjB/ZqQfiiDJpl8iuqQTBnVtk2wO6KFNBkYG3O9ka7AZush3x6lOdY6zFBRAD2tpDUAhHgUqYBEcBzSD2xylrrEHQeOiPwR5B9EyHPsHZAf3Nn3mn5fL4YpP8+mSRAFO15r8aRpjM1aaNLNsQzYjrOA8Tkh8EZWm0YSzHoYMJA2ta1115rt7e3YwcUKmeCewLwRJR5XKYnilSTAsWjDrpRQFW3YalzUKv3wCTdspGO57n5UW7aatBHlIHTbFc+m4ovg2NPWmW8G/bsg0gAqU3GHhlyEqyZBAjKCpHvi6cckBfZI9Kl08hgGJdOFOU5h7XJZH4fJTvGj/jwKxcMdTGZTma563FtmN6lUmmYhtV9w1+P8p0r1xjN5kxdKbjEKNT3111D2a5D9OGffJRmXDSj6sxzjgQQmjqh2uhRqg8wOplMIQuvcjgMYrOj2br4AkgT3qo+yxs5jq4bL8cTpcz1OEbJ/qDuiBIFUDR0VKOTr+nU9+YxMhJlals9hzousigxhSPHNUj1uA15MXAkkghcGG+iHlROZchrFQx66eunaM2XWqlULHhmAoiMCpNTl0XUf3QgR8lFOQ1yBXjAJrsVWYpSyTIzmUaOnkXkLOZsdDG3kXDMttcgfwFQLKzMYZkAuK9bFgjkg2Ek9bLLh0B4XZh07MUG7cTzJ2jhhhnwXLBzuTwnZqpsC+CDppnSS8V8EBKhJZMpo1QqsCVjzPpXDj+XSIDPfOZpMjrn0/zfWGEX8oVxcjuFfJGlIisfzmYR/1K/hYyFYcYjQdEXCsWCp6G1VbbMTKqRGr/dQ9lPTidbB9g1Ui1VVGvjn8HzVNvBvxx6wfW+NdoJGRPF7x+hqevmUU9HFpJLiC6tuW/6lZGJAMvW0w1pAVA5ssX0AtFjf3w/FXsX2uve++1zjggQ3opCAsguDtHGH2yg+Rc004V/cKU0DR7zAvGrP95ZEAKI1lXAPsDioEwBZBQx2eoBtkcF9mVmUmQN/4jXRbaTVppg0EC9+jNIP0S4D7/aSxv/+hG67eZvUOPsGwjJW4pQAhEgwHtChHKo74KShhVgv4UsPf64gXKvOgQRKUK+BTI14dkGcdunVML+A2cJmUD3R4JuAP0V+c4BGsha0HUDcnaaaer6qTd+aP989w+pp2cPaYZF02bOoBU3zitPvb4zsEj6c29pia/82GiYPdf+9Bs7I2epq2hqubeuuocEllje2evm0tdsHPAUte3UPtCPBMD76sweQ98BFgCDXScJgDUOE2Oio3AAKsDDBx54AH0Nuv8s34P+h3dyYGDAePjhh3XIOG7YsMGCRj50+FeuXAmD3tLg4JCJsXLzM88QAv5AAiDi3pkJgHJg74026u/vN5544gl95syZLOsDIBzlgAfAyZMnmQTA+Q8++CBnEoAEgGEspJC2b99Or7/+urZmzRpavny5deTIEdRNAxFyzTXXsC48zn3mmWeMw4cPo7zU2dnJPjt9fX3sT+kmASCHgrZAgCBAcJAhXiTA0qVLOXMAz97lCYA6wMQYPg0sX9TW1gbMi4k4JXEFEgASbTt27DD2799P1113HTICOLsjah/wO05J/mBNDwI7juQPrlkoFCD5w8bI6XTaQmACmKqJlg1jEJ65n3KE2yAYz0/Kh/tmBuMc9AVICSkpoMk2BQbmhcDbKOTdRJ/lRM9HvwMOB+knBE86r4f+DQN2ZKNUpcETMRGAMSSqL8NEyzmR8/E8pIx2pAxy572U16YXoaNIAE9gERepl3yOV+WjRvu6zw0CQ3FsWKYAAFAvYDTOA5IR88oIVpfsIadpdXZ2gi1mJjFMRwuDBf7g3iBk4rxwMmUOOvG+0exRZVVwf3QULILCBkE3ozSZJEBYH5FAt4kB1y8joh6AdxwSAKsM6PzVkgkwERIArK3QtxQLYzxPv0yRKBkfQe+DzKjg6JuwPh71vVJ+D9KMijdYY6m6Gt6PqvdJppvyAiXsHjD9DTumXt+LyCQhq+HUGWRpU6EX7tQjrdwWiyqYOGETDkmtepXnF/U6tUgBoS3+Zd48Dm/+3M7PU6JhDBAXY6Dhp097Vp6HE1gXYt0OdEZ0I/WpYHnyl+OAIgA9mm5I+QR1mk3DwyOEZIOJSnGYUnvf2d8kqD1Ou/1M9EklEQOQ2EwkteKwRie2G9T7+mEqZg2auqRInZfNoylzOVOhAv4HyfR41TGsLmMSPAa9dPcJWvZr7ZScmhtHAqgofgDdFYfWsIvL76WuPWuuu08RUZLwJxKZJDIzgaMnXZJAIElCAZigIkWR0YlCAgAFSSVFBCSTG4mkUShwBL8g76X8D9K+99yf0nLQ/3/vbEpNL7J+LzJ3VH9mHW9kcBRyEKj3BFDHCJR8nLZXyg1VTXKukACYh37zNx+j5mXLafYHl9jIhHH37WKxZNhWNGI8mYpupuYHVsosTb21r1Ebffwo0UdncibtOL+CiP3+bB4GEsDr/jwQ62QnJkgMsGxSQ6M2fadJR3cfJPPdMxm4iCojFrdtmCy1LB0+BFD9ck41yD94+s8eouGjHfbVd/6dlmyYdtYzAiChYttl3TQTIA21kzv/g57dejctuqCdLvvT69h8fRTm5wmhqx7lw8E0IDPLZdaADtP+9+vngZI8DgkteVykDKo4hEEU2aAo7VGvY9CXGxoatCM/2EMvPfQGvesjj1GRMljAOIyCE3ABoHy+doBQrDfgM+BvKJ9KIWPa7x4aa/OHGcUXCkLvP5FIRe5bfm2Jdw7KMZAgQQAQQM3K6sy2aWTgFPXs/Yn95t77tL7+Q3a6MU1LLpxlz1g7x2p6W1usR5S46xumPjBC73/wwcLca6+NtKYNC7YK219HCejyq4QfCQDD2osvvhhyOVWn4p1tamrSe3t72cgXIP7b3/52APw4riLbIomNxP3338+67zfccAPAct6fDQwM6Dt37oSZLeR36IorrigDRHzooYd47XzttddakB85fvw49Po1GJDeeuutiP4mRQLcdtttAPlZkx94SV9fnwHNfhj3rlu3DuVBlrf1xBNPGIiSv/322y1EKz/22GOIoMcxNiSPBgcHAe7r8Bi86qqrbJQHvwNBgfn9xhtvBM5AAPuffvppLt8dd9wB3I6XSd3d3chQKHmRABjjJNDrSwKgndeuXct77EcffRT1oPXr11swI0amwwsvvKBD+gdlW7hwIfwOCIQJ2nTmzJkW+jQyDV599VU2PL7++uvtWbNm1UwCIMsA4D+09ZHhAPA/juQPHrCM+ufNOMj75uZmHfWLGigb5YXDwwFOKXEpXnPKDRpnrOXzeZja8q9xb2RzKK8IiRlUJVGivk1NTQbwAUUCeJkCi3wowTEKWrS2eAH0WSHH5o2tKA80lVXuVeYo7VTPY7C2BBaJ9wFkifPaAPoHBweREcAkn+M7G+bMIArOByIA2DavS0R/DV03iL0TPPFKwHUrmToys0RACpAPAYjs11kmiwRARcBCRpVjcT7QOpAA0JhXsggKrOMXBv+J4mgvNe4wkAAEhb8Bpz5t2rSJteoWLlwYOtApo1YFumPCcwOdYS8J2gIP1y9NJI7UUNRj3T4RhULBnDp1KqdD1TMTQJIc4yRu3G0SRhQgW8DHfCiseSvfh5EAmMCVVMFESICgZxDU7x0aigwCyagSZAH4mgCjv7nJEye4r9Jr5cRSSbdVJAN+4pe1vMPOhsciUshXiD/4wN8gm81WxiU5XkAWSpln8Vgujwmc6Uayo0nT8AZ3I3eAkAORBJJIJPVUiscBlqFw2Cwqu0X+KeagigUjB5+IqNwSACxoDNY2c9erMufJdWohAfreeot+fNNN1NA5hT695VOuDQRrkZ4zJACAXd4lQ5x8TBteA/ghZXcqUYhIoReLG9Zu8Yy8AnBqWWQ0yihwVXkY0CGgbnU5cCcAACAASURBVILgEksreG2elWFwXBmdWruhAoixmYZ8z4ntJp3eAZ3/NE1ZlKP2S+ZTx0qhehMV/Fftr5GuxTWLhQRRKpnSDdOk7f90mDqumE2tS0fHtXetkfgMvLMUob9clJNMQvvohslrFtQLAKyuC5kRkBzlCWZtKONglhby+EQiAVzZAJCawmvAMwSTWZqWTKS0nf/7CJlpjVZ8eC7l8zk2TlTSXYJUGfPV8OtP7DEAsfUI9RY+BQiex/vG2RrQThLMHEws+SdbjgIDYMYCG1exF+NfaZARwf8kncF60PJ7/hWvxWvcvFXqyCRKku666wGaecXFNG3DHJ623URfsVBiqcUonzgkgB8IKf2z9I7dae3E7i5Kv2cOwXTVK0shSpnO5jF+JIBfmZBZBI/LqGVGPwcgnTSTlPzOKbLf2059ycnNmMDzscqWkW5I24gmdxIBKPeWL2+i7r0ZumrD1ynTsrAC4EatU72OUzJAAJ0A+u545PforSOP07r3XEFz3reEb4N3DH0LhsCY2+KQ3CAOAXCERdMziF8swQm76iXyIwEkkM8yHFjnweonKvgUB9iPmDHg+TgUMRjnfQ97ruhXmq0ZkFB57a+20tF9ebrtw0/AHwBR/AwWYv+E9T/IaekFEG1gCrt5zO8TCdOADHjQaU65n1qIAPRfDMdCSi8BOUYZQS3umj29i47t+gntOvgI9Q8eoamt0+0ll82xZ719HqXmZ2qWejL/6Qnd+OE2ff673mO993vfDZUqVm0QBPQDI8Jz8yNOEIiozFRjPgoA3JCyLbozAUD+uwkAXBvA6vr16/ndQiYAovRBBKxYscJesmQJyxKhrFJqiEkAyPFkMvDKEnMv+iTefUTtX3311WXo2OO9BZC9a9cuBtihdQ9AHJ81a9Zw0Ce09RVRAFAf8y2wJIDUkKoB4A+vQOj1o+zQJcc+EQoSIBEQqQwZnW3btnFfgHwOyoIPiALcZ/Xq1bxHfP31142dO3fydUBCoCzAtOAbsHr16krwmSQB4PtZ8QSAHBAyAdBG8tnpyEDwygQACbBmzRpIM2lbt26FzA9H3aMO69ats+BPsGXLFiauIHO0atUq+6WXXkImBQETASmB66LeIEBAyMDjIuqYp/qLivrH/h9a/yAUx/yrwiV/UFesc4eHh5HxBUkizrTA9aPiXnH7LvqMxPQYx1DZSwBkgRmiHZWCBTIh4Q8icUkmXZyYnlSbQNkr/dRtCqzUINiLhWXRhFdBXKNzXEcFD8tsOCETqGlYfbPsOZ4hfkKBza/McdurHscrIgBtCzLQeU30ARABIPCcfQfHIOgS/gGQBpqMrM561M15DWWwjnrIsbUityYVSZDFCC8HEAac6SKfocrU4XeWsz4xSAWBeFIOiM0v6lmRiWjzh8kIhWUC+EXHK4YtSj0BLL/yyitgN/mlwB8M5hjobrjhBgyuGHgD28xrYgXYrMxzopQDZUZ9cX+cJ6m/CtmFFKIovgRR7uV3DEgAaJUp7er+/v666GzJxUOolqAE+X2PU+Y8Xqa5UeuNwVwtEvBTER74++DgoI4JT+oZ8mHQw8tkMmIGj/EJWmyh3+dyuUo0pPOy2LFgonZmcajB3C8tDec0NjaaGMRl3+cMAskgK1C+8m+vaoS9azGqXnWoV/SIuz5hESi44GQSABhAk0k2OGfgP58vMKNca51/dV68FqjFD2D/Aw/QU5/9LM1et5A+8L33Vd3QLwtAvO/x5DDi1cT76EQiZTj1y0WquqafPHFaS6WT1No6FVmkPOTruqlhgTs8nKUZMzqgIe/JJCkpGDFnQXee/V8AhlfA01rKjqIRwWhs/DpBkKMsCRR7QRqnLGPgv0ED+9Pa6e1HaPBAiho68qzzP/PSMukyyO7/sPcm4HZcZ5Xov6vqTHeeB82y5EmyJcujPA+JHTsJxoE00BAIGRhDgMBLoHlA8xp4kCaEbiBNgE46TQgJDSYBJ45jx3ZiJ04Uy5JtzZZtDVfSned75qHet/7a+9w6dWvYde+VbfJ08imyzqlh1649rvX/a6GfKtkfXfIDQDRA37jhNQzmJZMcsfrSv5whs20dDd6UXVLffnJKYc+vJG68Ejl+53jLvigJBAPCsl2BAaFpsDcA3pXfe4zzLsLIBF0SAPfzygLlCwXe+CoCY2FY0It/O047fraHqCVLCHrh/gpDTxMamPWNkG/xwzIo3Cfw9aC1zeAd9zk76H15MwFADLDLAiJHIUlURUSOA6/yNgo3knrmjgiPQwrjv0pljuCJU/V8rAOaZOimWz9Ld/3a2yl5aQtZCcuug7oqFgrwJXPSsjyKEJCzWLlSplLJSTSNAwoGkgAgxFIpUfzqObF+7Saa3FUlyAZhI3M+ZG5iV1yME+KSAPxeTBErQ4Clk5qaqfc7Bp2cPkXGXT3nTRJIPbqXCOByuxLQ9vzx43TqxRLd9pY/o9beHa8pEaCi/5NJgICWmHrla/TUt36HMq0puvN3bqZkbxMDa2j/WJ/hg7UZwDTTMrUJGJ5o4STsM5+5m4iTY2U2GAfjdw1zXgFiuFQuhRoTq3uxXwl7sujtw8M8OaKauLtd8zgiM7Kizov6HfOgjJClh3/hYdrYdTNtv/tPMb7Ao1HYtpBR9YhedOba8yHLE1XO8EyBxbPjEgFLgX+eU+oeADOnn6Kzx79Kx4eepHxxmrp6+2nbzRup602DNjXx3AxeS1iJ5WfriVdGRfIXPo2NC/3y2bMF04kYj/wok98grfOwvRj6iIqKjryR5wAvCXDu3DnIMMMzoA50u08BmH/jjTcyaA2Q9NixYwYA9A0bNviRABYi2QFSuz8AxzZu3MhGtpDtAWkgARXjlVdeMU6dOsUmuiAC4P+4fv16JhgLhYLx9NNPGwDlr732WmQpCBAYSpJ4ZmYGUfMc1Y+xCSQD3unExAT0/pEJgFnXOHToEA0NDfG839vbSx0dHfbp06dh0st+BHKPb+G7EydOQEqPSYzNmzcT5HtkIB/XD7CYdDrNmQDf+973IIfLxIaTwF9lE2TLshLQ/8e4ecMNN8BImJDlgGyIdevW2ZdffjnGTfwuDh06hHoFtsH1jOsdO3ZMIPof5AikjhBZffr0aWN4eJiJCRAB8Ey87LLLqjAkxo11At0A6CrwP5FIQOYFgcN1YLcxoHvxDbqDGoDBwegX2BzA3UQi0ZDxLI2p63LRcdtn1PEoI9owAoRRhhMnTph4/6gXtB+8M7xjBABCPQLvdNeuXcpDg/FDgLmAd9ra2lgKCB+YPgO4duvZSwzIhDHzpk2b7Pb29oqSwYoqp/t3GRzKGnulUglkk7F9+3bOlHn11VeNQqEgLrvsMh6rJyYmTMhTXXXVVQ1ljnO/83EsSBO0O2R5uK+Pvjw7Oyva2tq47bt/A8aNjB/0u0Qi8e+CDED55XNgoEJGC/bz6NPIbOBsHZU9gmO9fYaJnNeLBIgjU+NtJFFmNFHApI6WflTDxDVgOIGBEXWLSQeTB8xh4Ept23aktE/QQhETJgbJOObFeLlqonZLkICFDgKBo55R93cvCTA9Pb0qqTVREf6qfDoZAzqAse7z4jh3ZgAGnI6ODnda2nkjAYL8OxTL7G0zIPHQHoLaUliGg059RPU1nWt4jwmSpUK/wHOoBURY2Uvlslmt8OS5qqC8Q0QkoR3N+rEwn4RJ2XKe88I5K6uB5ZAAz33sY/T8f//vdO3P30C3fvhWz+LfPwsAXrer3Y6intzZ9APCXNSEVyTA2XMjvAnq6+3hiR6bZWQCNJAAcDblRB3nTgrbQ6BdKpUWs7OIQqryArRaqbCJqhMtuXg8pxVIAFOVt+F6WEA4qldkCCyoXOXFveVviJ7HGA1g2f08UXWg8ztnN9gkoGedG0/Q1OEUzR0dJitZo84r1lP/zhplWArSqQNE/pdLZagi2UKQNiiE85cbXcnmiIkkND1p6LsGzb18gjb/UE8DCeCV7Al7dvbwReYHCaUlHTn+OGMqFvWOn0GDJFDNpnw+VzeH9pJPOu/Bewy3VRK+IFocEkDJAjHBU7XNNEdPLa7ry5UKDX0zSdnTp+jynxzkKDlECarMCPnOfMknECMod5ThNjItHN1pPQDOSwK46yZu3SpzaEQZYiOp9RFEyUSC/vyPjtJXnztBN/3BWzmIx28MiwKyE8kEXwsGlel0qmpajvGiKc1YYPqtAlDcZQMJoIJg3JrpSuKm+o/nqOOmDbSwscrRjjbZK5Yj06qbVTqoWqkhlLJhg6l76ThkipJRycybJP5pjHLv6qRC7fxJAqlnUESAO+LWTQS8/D9eoL1PnaRb3vTH1Ln25vNOBGAug2QK9liQTBHCoCNP/Bbtf+mf6Mb7rqbN797ORQehKUkzgWwG03A2+vgef3QJ3zjGvn6ElwYJEGs+0TEEdrc/XRLD22aDMoMUeQVQrgalpJhkVr1dVWqYBw17qkz/+uGH6MZdv0zrrv65+nszzcVMGROCFIYpswI005V0O2HIcTrvTp0eRQQo4J8zQCxE/DcC/6OHH6RDx6DvfwzCINS9ZoC237mZ+t+ywVmzOObTdjFftA3pyxInI8TbJjhK9Oc+Rebxc+KeT3yivP1d79KcVBzvwmw268tIAw9hYXMn8njJx7t3031NbhLANE2TjbzR+VkRMDDGkiP9Mf8AgJcJ65wdoEBR1APaIT5eQFpGPAOolUnvDgnAB0sHaqUkoQ5gftcBFd3KEiAR4D8JIoC9CnB+tVrlY2T2C8+TeC5cC6oOLnNkYDoqh5DPkUE7qGeAwvwd1jwyix64hErc53kZQDEeEWCgSw+d60GapbNsDfay8p3UpWuUfx4yGrB+gHKHx4hZ+Uw5YQS84hN1GRrMIbim/J7LiLpmz/KQ7qyMfjHWNDc3s+SPUllQ1/O2H/f18N9K7x/Ehor892tz5yvI2X0vtDMQLc899xwMXmn9+vUIEmY5KfhBIHMDRA/kp9wkgDI+L5VKjC8p0BrPBykgIUQFbVVt8jij1TRhIl0nAdQ11LuVAZ4eRZxF2WIpTc6ZCDIzC34WoqOjA4QD6ZAA9bAWpy3wMKabbao7LugcB2kgAOAgT9zHozB4JmQI+WUTSeKIvSxABgSpA+iU4XwdoxRo0FckSQSyjeW40NdVpkMQUdYwL0CzLAwkRqOQnTdocA+U9EFBgkziVpKCs1ISIMpYWOfFSUdwkChgPJkdA7M3ODjIA50QIpIECLvPSlLo3NddST3r1IOchOqZAJhMwD6vhr6WLgmAMkQdu9qDvTtS3YcEIOj6rXYmQFi7DyIBUDdhbeCNSAL4ldcbTYLnxaTo51+x2vr/WDcnkymW+pERxGwmo9s/Lhy3+jVQLpWNmh0fhPnKT/wkjTz1Dbrvz95Gl91/eUPB/DIBsJCNI+GwWk/qBxYqEmB4eIyjbsrlCvX3dSOYmBeCigQYHOxzTEEcFF4txJXcHaRPBFKRkfHe19fLkWiI9sV0vXg8NlmORyi8idXHZaztpBLIVQZAQWxWbVvKo0CvxVkE8hHIVKjVKti8qI3DsqqKtQxrtqhJA7JqNkHjBxJi5vBZKudN6thSpv5r11P7el578j38ZH/igrG4znL8AHCeQwIkjEQiSdMnBJ348hBd+t6OOujuXNuCbmNgpoTjlwIJGs62sJ0MkEYJCr8KBSBtmJZAtgD+W0kyeSWBCoU8K9dgU6FjrijvJYPc/V9lUKR8LBKAfaks4PRmpqlJSjjaqFMqFIuIkuJIs4OfHKP+G9dT95WI6mN0gNerjnwPGyN7DKv1gH2887gGzatJAvAzsKwRnqFqIJos6oMOh83mLbf9A13/02+mzK62QNPdKBIA98JGKZ1KsTSKViSyTSKRTBgqGUnJmeFa1XLVam5pptSnx6j2o/1UbmZTYERpr1hbO6peVvP3OF4K3vvGia7G/IOVTjqVpvyDp2nN1o00tHX+NTFRZuC9UjMTqYSdTDjSYW4i4OSnD9O3HzlCt9z+u3bP5ntBRK9qtriqNwCpRMggSXP03sLIc/SNr3+IyCrSHb9yE7Vc3slzT6lYYrQBQD+XvVpDpiujUxgsc7mcdr2pTXSUyTnKyP2dka1Fwh6mwc586I92xYnUhyQUZI3iIinLIa11xgN3ezZMni+0gWQeAypVtGcx9dQIPfbX36TdO3+aLrrpNzkaFuMb2pFLuklmBdirrkYQNB5YlgmTYu36VkSAkgVaBP4RHJiAzxSeiddZtdICnT34D3T4+L/S1PQJSmdSdPGOdTR4wwZqvbaL5zMs3bjdOqpyXMzsQrbubYH2hram2R54vQeQGeMx2pH50D5h/eXXjM6dV9d++qkntdPMZECZrwebnHNYusevXmU2PjLZA/0L/c5z77MVAM8u4I7kZdAejEF7rGMABisgTAL2CuRmsDyTybBUsFe1QdWtBO4Z/GfUnIMBmBRggFNlzUsQ3A2uMujtzqBwyeryo0rfPgC3APLqZVCyHc7atfER1TOUy+VEZ2cncxPAm7LZLJetpaWFn1uVL5fLYc2NqOZ69XrLDX8CXEgSJHycGzxU90QdAC9wKSpwNSnQV52nyBmvXrxSGQjqdyrqH7eH5A+MfuNI/qC+IfmDyH+0Dx0Ad6X4h86aAv0GRtPIArn66qshRcQvFY0K36Getm/fDszIPnnyJGcCuJRX2AcA7VC9EyUbjCwV9xyp3sP+/fsFMgE6Ojp4TeUGhF0BwnVSSS4xVZsGxsFZAPKerHLA86phiDASgKMzHdkjfm+KfFPkD6fUvHZcLlcNiAD0B5AoLhJMZclgnEXQUENGgKpTjB2QD8Kz67QlnbawkmMU4I/5Bf8N0B9/APorgsg30r/BAmFpCQCirToJIFlWjkDGAOSX+rOSyGwdEiDM52AlRjWqCkGOZLNZ44knnjAxYWPxAhJgfn4eZi1oWPzoy33pfvIuy7lWFDi+nGt6z/FkArAj/WtNAkRJBylJINbhlGw+/vZ1y9agzzB5qHMx0ICVx2Sq6ma5JEDY+wpr95Ip9zWGDHvHK50EVzsTQE4+WLw1gAJeUkx5leTzhUYDmGrVWE39fxAAbW1t5vz8ggIwV6PLXLjGCmugWCiaJPQMLd23+tz1u6kwfJbe9eWfot7L++o/Yc3iFyn7epAArH8OSMGVBaAWc1j0gwRoaWmm+YUsNWXSLAuEuVaRAGsG+4He23NzC0Z2IUdwOsVGtKWliZqamllfFN9XalWCaW5XF/uZILqEslmAqDZl0ilq72jjhWE+XxCzswuUTiUol8cmHX0CGqqC5ucWqMopvwlqa22D9jIWuJwuDWkiROKAIGhuzlBzSwuBCKhWqtgQL+5uvIsU5WzscBAov7NI41R40zaFRaMvJMTki6cpO5ymduj879pEvZe7MSgbWsOI8vaV/YkBdKtNkZY8hF+zZsDdsMxkKkXlHNHe/zZGO36lqU4CSJDX9ALVzqaKhGUyYG0DVNLV93SD/6odsccEzB9ku3JLAskMCZUNwrr3YeaILIPBxwRLHgaRJnFJALTB5qaMbcj0XUToFArFuq4+UutzQy104qFh2vVLvVSq5RsIFue5sel2Ivl1gX0QRdUq/Jbi7VzCSIC4kk/u9oTnQEB/lDyQZVr0vz9xgj739UN05588EBoBrQv6NTc3wSRVG6gPila1a7bZXsqI2hfHqPrT/fwOoYcbR6plhVPHqpyuW29RN9PJCqhWqlZLcws1nxG08MRZKv4og4Ur9XCJKpoz5Eow3ckIWUoEnPv8y/TkF5+lG2/8DbvvkneSO5Jb6wYhBynpH5CniP7Hoa8+81H67gufpmtu20aXfmAXnw05qTJIbI/uPxMopgk/Fj4XGdogsXSy+mICrb5R/WER27rR5tJDQGV8xarSOBHjyABQsj+BhtcmfJj911w67VgVXpFL2DdPPj1C3/38Pirlq3T9jvfRwM6f4ffkIQKQ/cVZAcuRt4hVaYugGYO+uueqtupI9Fm8nlLAf27yJRqGvv+JR2h69gy1d3XSZdduoIFb11PqohYmsJw1kbDhG4ImKjXP60RAoVhgLFaSIwJ+HcqvQoLLZJAhyCAG/dlzolYFFY6VZN1XitcU2SIlf+jjFlZg7967t9h18cXaAU0R3gCh3nsy+DLQo86vrv2wmrCAN/c1dAMg0Rexn8SeU0Xso06ljyDWS4xfKmAUf2O9rUto4LkRrBbUnpBFwdIR5cZAhbC2J41iIUXLBCSkj0DGNTU1mZDMUSQAyA1EjbtlY3Tr2e84rJvx/Dq+mTp9R0n+QK4IWc0IXnBL/jhr4EaM1gskY0yApBPwOK/ev04ZzvcxeL/Dw8Pm2NhYXTYH7wx1mc/nE1i/trW10ejoqH3ixAkmAWSmi3H27Fn2tcAH4+WmTZsQ4MFr+BdffNHo7e21JycnWcIGHhKQF9q3bx/LWXV0dACXF0ePHjUh5QOvUng1nDp1iiWwMEZ1d3fjOID7dOmll9akXBJNTk5ao6OjAnJXkN/atm0bvDFCMwHQvtFvcrmcATkoJVMFWa2WlhZkk2jJQK32+5BEALwAeKh0Xx9rz2KxiABuBtP97l0oFFgmSAiB7Ii6l8Rql9N7PQD9CvCXoD9nY+CPOzPGrxx+EKa737h/Z9YniL3FxeNkAsi0F8WsKn1637paiRxQVOVHRfqvBjCOjg2jGFQmzFCgBQen9v3793Naxvbt22G4vGwSAM+4UoAW11iNZ42qb0xI0N6SBjiBJACeJ+xa3oYrdffrC5QwbF6lyXnBY/f90JYVqx0W4YP0uKhnxu+KEQ8iAZqamopxzMii3lcYCYC6x/lRPhTe51ppG1ttEgAjLRZk7kWGX5QJyo3FDRbfOu9qOccoAmB2dg4LuOVc4sI556kG8rmCJRUptO9QK5Xof23Zwsf/yrFfI8NRA+FPkB/A60ACCET++ZnoujMB2tvbeHE8PTND3V2ddjqdsufnHU8AkACIKJuamhEw4kskLF7ozM7N00B/PyPr8wsLnEkAAiCRsGhudo7m5rPU0dHKOqWzswsikTD52rl8XoxNTFB7SytHGBdLJVpYyJIhDBAFTArMzs4TMFpkFmCxMT4+gcU8RxBDsmV6eobvhX9zxKQKY6+Hs6vEAifaFNkHznjvrNvwZ+q4SWP7TkHvn5r6i9SzcyMN7qrVdf45ed4JPGAdaNSBIYSvBAQbP5omeyHoNKC4oJD7miABhGFhk8Nff+9PRuiiH2uzW/scM16UBX+7I6bd58cFjnF8pcrGYg2bey/ZwJJA6TQBXMehcSWBIJOj9PH96jAI6IpDAuC9w+A2mXK0i5GxgoAL74IW0eonHhonI7mRtrytAFCw4b07wH+lZplJo1yJ1uEOkzOKai/niwRwxqmEUSyWYCbqWwzUVzqdorve/E+04wduppbbe0Kj7H0BP6bxGi+P+uXgZk+bCqoLv3cvo9qN9rm0KDwyTPSTAxxJmcvlYum1R9X/a/H7apEAOrIqtQr7KLAUTvnzZ6jz2nU0smbhNSNOFBFgJSxSgLo7I2DsS6foiS/soV27fpbWXvFeezWIAEj/IPkJ2v+8tp87TU88/H4qlsfp1vfdRF039SvTX96cB8n8sPxUUxPPIQBbC3kNbwBksiQSAFl1o62dTC6PQTAkhdi4z8ewXVfeJw6Q7233YfeAVKZNNgDrqp8HgJL90elL3syWcqViJiKyAyRexAQN3u/IQydpz5eeJ1FL03VXf4DaLnqA4Dkp5S7kPAafE2YDWGEA0foOQauNYYc8DkhtlnxhPxYEYcBDNuz5w4D/2dPforPHH6aXhp6gfGGaOnv76PKbNlD/3RvIaLWoUqsA7K8D/+59ojJPB+mmsgG85uloFwD3seThCGsnJp3/X6fNWH/0r6b55GGx85d+uXLXH/6+Nrkr/fdYHsZbN87ck04EKUsgWhVtMo43X5A3HPpb2F4fZZN7YmBcWjhMS0tLEmXX0atncjGVgt8iDC0iG2AUDoPnRL3ozq8ABfEumpqaeO0IA+BEIlG2LMuCIaoiAQAm47d0Oh2a8dHS0pJaWFiITjMkwjuGLK9vG9AZL3CMV/IHALc0NOVLRIGYzlqwBDNXrAfRrtjsNy7eolvelRyH93TmzBlkA4grr7wS/gzMKklZKxBQwM4EwH6A8SAB8Bzz8/Pm8PCwgM8ogF8ElsJg+eqrr2aZq7179/KaYPPmzWzYizUhfCaeffZZ9qpA9PuRI0d4Jbdt2zZuo3v27MH1bMjAgjhA4Ne6deuAWwoQCmvWrMHES4cPH7ZAyqxfv54OHDiAckeSABJbg2+ECXmjnp4e9rtQ5Afm6ZUERq/kHSBQGRMHCA8vEYDMCkT8Q54LEkFerwB5X84ywd4D7Q0SQerParU5r8QP3i3egZRkdMt5LakKnf7iPknNFdgjs5xGmHEsBm0MuCoCzZv6IzXOuIFhsNUdcFdiDCzBEKX1Vn82VREAEeXg7NtuVpKFoC6Ijr1nzx4T7Bs63JNPPmnceeedTAJA7+uKK66oRk1SUY16Ncqpy4ZHlSXsdzcJgMFtampKyxNgNbwZVLkYLEilkG6ovaBZyTO7zwUJ0NraCkf1Oqo4NjbGE2/cAWIFmQDcR8OiN/2e941GAqCMOm0WfWN8YpJWM+rfXT8OO99qXiAAVquXrO518vm8xfu1GJ/JgwfpS/fdR81rO+lnn3pfw5lvFBJAytT4ysJ4SYCmpgwIV4EM64GBXk6DBQkwONjvZCkz+MxgOgBxMTw6Jro7O1k+ZW52luWA+vudbIjh4RFKpZLU2tqCjbUol0s0PT1Ha9YMUCGfp8npGVq3ZhDRlnz8mTPnOLq/s7OL/43F+MTkFK1bu4ZBG2U27mxGanT48TlEklJTU4uzlJDbJt7Cu9VIZax7fVdlCyrOEc0cOUtWytH5H9hRozTfdlHup1qt1MF/AP+IqAsbe5Ft4egN6xH1r6piTAAAIABJREFUy5UC4lLyet80U+k019X+vxmi7mv67P4rEKrnfMKu72Qt6Mv/YIEXRCi4DXu9kkDQlq1WKtIguDF6PqCbQe5gidTO4jOxxJHvBlyLCBCCkgmL2ys+sLnI5vIs7eH9MBAlMvTi/5ikLe8YoOb1WSAiSMFQBytyTcucejlSGqpMYSRAKpW22K6DD2a0nTuD0w+WZv/41TvKls0XhO0lpuELZZr0d391kj7z0At0z1+80y4VSnUtab9ruQFAcHPuMdVdy9iECoNCA3vc1/eTSHEMshOifTwlENFu/MQgA7mlYklbqz3GcH9eD10tEgCFjIqiZvJEmCb6QftRg8ZfOEX0Q/2xNO5XozIAqMuN6RJpoOmvD9Pjn/4uXX75j9gbr/7gsjMCpJQKADZESvJ9hvb9DX1n75/TZbs20I4P70ZoMxXLRY6e9kb/e59TtbmE5UT55V2yZwBL1fHK20IQZ/8z9cwONpqkF2dG+RkEB8gC6QC1cc2Avc8elm0Q1X4VOaVkr1yg4pKm5G6/bk8BnXYNLx/IXYBkBOB96gtH6dlHDlAm2UPXXffr1LLuLga5vZkBjgY7sE7oYAvCkOpI+DQS3yHtngF/R0db/3wv8G+aFpu8VotTNH7sy3T01a/Q5NRxqtlF6hocoCvu2ES9966HBFIo8O/TbgHw1jMB8Fi5/KKcVZjclE6WifHsKyLxf/8fM9U3YP/i8WNa4C/KGAX0y+BORzfH5yPlZACcaw1JAaoNMBrWIhOiwHd3IeIqREg5oboiQNgDYQ2HP0H4hJS7BYGiJc/Espi2nUR0M+47OzuLRWa5WCwme3t76zgn6hnyzIZhlMPWw6gnBN7p4gdx6tVdL27JH0SnQ/LHDcpGgZkYnAuFAu91ZDQ9g/9ajel1OsiPBACJpuSharUaB9GCBIDR886dO0GwAEdkSR2sveQ7pueff55JAADDzz33nAGQfu3atfUnw/sGCYBMgKmpKWR9C2CRkCAql8vGnj17jB07dtTa2tpU/2QS9syZM7i/2LFjBwx+6cUXXzRhQo2sA2Qc6JAAaF8wCj537hxnDsh7iiNHjphr1qyxu7q6Kn7yza/VawERAPW+zs7OukSS+94A+UHUQIoKxtduKSr3cWh32CtBAh5eXXhulV2o/luR1/he9TvH16jG79Tvv0FC+On6B9VPVIaM9zy0ORA/IDJgYl4vK0B7P0kUdQEVPa07OOi+UAnaBvoJqAlHRoM3TCjoVO60eK8pCJi1IBIA9wWAiMWd1K1SpioNf0c9B4iGc+fOwXHduOOOO+x9+/ZxZ0LHu+eee+BkviI5INwfjGuQEWxU+dTvKwV5de6jmwngvdZqkgC49mvxrH718UYgAaL6KX5Xx8hUR5b6QD9ANpB3UabIPhWFq4x/HIlwBgJ57saCM5vNai8iddoT+hb6ZtCCCf0CEiUYiMOu52jJqo8CDJ3MAZ9NRf3ICwSAzlt6fY8pFApWhNTdkgK+/OCD9M1f/VVaf8dWeuenHmj4/XyTAGpBAUA8SMsd4B6iBoMii5aQAJk0AuHE2NiEgHwPItth4KnkgObnFow8ZFPkhqtQKlJvdxel0xlsGtgYGCQAfj979hx1dLRzyimAQEiunB0epnVr1lKpWKSp6Vlau3awHqFz7twItTRnqK29nesR8j9j4+O0bu1aJgGQCgod26rck498dYEzB9C3EGUsg/xhZ+C8BwUrKV4H3zuJAGRatETnH6eg/ADHy+WKMA1RiwL+vQ2CI/B5DIw2fF0JKOz4KBgmIrTxUMceHCLRMkgbbitWFUiNcbRaqbDez5JysmKrKaIMbHFelNeBjHRkk2ZZh2Ym0yQU+Iv2Y5qCI5FQJpUKH9Tbg6SrcHzYM+H3UCJAsNa2o43MltMO0RRojiuILMOi6UPNNPbsEO38hTV2Pp9Dhk99gwg5HTSpKF17R+rIkZ6IM8oxoMR6WACk/EmbJVkdaBuc6eKYa8O/wYlCDc1QYUJjIZtbZEExFxsmPfLFMfrtP32c7vnA26j56g7Ygqhn4GGHxwIn0h8gKssL4RnxPaycvR/VHtF2a7ValWWq9T4NkhU4hSPaMynRdiYhZp8ZIuvH1lKxVGwwLeYIV0S2Oh8GwUAUxLivXulWeFQUiBrn8jq66gDgm5ubOTLY+MwIJe8dpMm2Bbzf1zT6EeVA31DEnDsjYGHPOH39L79LmzffbW+54bdC11hL2lnd+DdBqRQAe4zLJXr+4Q/Qq+PfoVt/7Abqv28jJKlY+x/tWkfWh9tdtcaAKo93MUinuGN+ELCP76HHjv+puV0HqNUhCgLbmcxmKAeMI3HaL8D8IA8MbyaL97reLAFveUEaYNhhcklmfeCY4//zBdr35CHqaN9M19/0O5Tu2cWZfUKYNUg3Ln1ujNmY0RH3EBUcIljqB8SBQ/KED2lBwP/YkQdp/Mwz9PK5Z2ghN0Zt7V205YpB6r9mPXXe2OsA/9WKY88UEpigJJ8wfxRLTlCCMgRXBuwYuwFSob/zcimAdMJvfgSsXztJ/PgnTGNiTrzjwQdLm978Zu25LszkV4LZHCHvd88gudegdhwEzOvu9bGXxDvWmcvjkgByjcNuwToBnyBI0O6CsvWVUbGu1E6xWEz19PRwY19YYLlafBCFvcQXADhSGFiO+pQAu1YQpTJW1gm6xPoXcj8oG8hdjMVKOlmRi1GAJrIz0P4hefpGlPwJm+8DMgHq8lKoF9QJQHhJAjgZPamUOH36NE1PTyv/CZYbBwmA+nvhhRcQgMwyQFISiaXIXnzxRfYnBakAmaHt27djzMB8KY4dO2YhmwAgN4hXROyvXbuWI9wPHjxoXHLJJZBWEmfPnoV0EYPGBw4c0CUBaGhoCB6pbICsPiAVVJaBTj+Js3aKeyywSpABMDpOp9MNUtK8VnB8JbDXwDOADPAmDixdI3O8HZtec/Ab/lZ/yuUyA/+OLZENshvvnQ2/Hck4g8kGfBd1o6g+4rOm4kARCfqjHNh/L5E04lSp14MEQIH92ESlOYZBRhkS62YXqEqQ4PkSYBO/o8J9UsnqUQH4XaehSukjE40eKTiHDx9mt2kwc3jR7OzBCw0OT4jbVlft+ChppJXcSDVKdColB4R3NjU1peUJsNokwHLZ6ZXUAc4FCQBDHvegghS8VCr1mmUC+Ml2oS3jeyxS0IfcUZmKDMP3SgdRtlOVVuqYrGGnZdtox2r/0vC3SolcaR16z1f9y7uYlM9p5HJsZOn7cZjWmoGJUAhHVgQbA4fQwLhvQ7eOZQiWao9eyABY7Xd5Pq63HBJgzx/+IR385Cfpxl+5iXb/8k31YgX5AchFwYqNgRNW0gLw6JBu/uCgDuDqRwIAPczn8wai8JszTVQql2nNmkE7n8/S5NSs6O5q50UHIsnGJqdEd2cHNWUy9vTMrFAkADbBiOzv6GijlpZWrhcA/8Ojo7RuzRqOHFgkAfCroEUSoI2Ph0a7IgGwABoeGaXOjjbe2ONz9MEhsjrW0ba3Iqo73nzIke1V6NpycDenvrKGLoAgQbYr2tvd1FgbN8pALwo056dFvKGhB8IHtfWKNERF3Q09Y9DsiZO0+YGuuna9F5xfOh6mzKisBaydHNPg8AWHIxdU4SAIZ9FaEw5BwWnaiHCpg+dRxBTOCapDlguqlANDMwEsBcm58fyUyUAmhsuVzxdYVmoxbWRpTXNgSTJJRz83Sq2bNtLaWwr1zAZ1NGdCVMvclPzelSOZFG7S7Hce+i+8GkGuhLVuHWknTFNRps9OFKspstkcE1mmYdALexboA7/xMO3+4duo6961APkhGQOWob7BcKS22HBSVMoVAXklp0cHf/A8TU0ZAFpaAIG6khfEVNIsbSdNmnx2iJI/srYhMruhBAjGNpAJkmTjQ/iM8+9S/iKqX5+POUddE3InQdroy71vZNQ0m4tbAhIhPc+ZNDR0khJvH6RSsVQzLEMbwFtu+dzn4T0iIwzmrrymcrWe0sE5euxj36b+wRvsy275fXihRJIUCNaQMpDQfuf3PHbkn+jp7/wRtfe1013/5VYSGdMuFAsEHD3u87IRbTpdT/N3m6yG1YefxE/Y8WHgK88hUh4IG382aa2FkoxLSLSY705YhiWC7hGHBJBzIMEzwB3pj+/d7TbsmiDoE4mlEbvqHF6jY/xOp5gQQJtC9Rz9xHO0/ztHaKD/Ktp96x+S2boB5L8NMgAjQtxMa5QZxr+VCoP/gUO1Av4xNEIuERH/s6efoPFT36TjZ56mufkRampuoq41/XTpzeuo9841REmDsxElEMQRoEGBCWgLykATchSQqsKeR2Ed7gwWJQnk8QXA2spUpIGnbWi1Hesz3zTMf3jGWPeWt9b+w//5vFYEOu4j/fUCTX7DSAKcHwdsDzpWVyUhKnPBXW9xyuU+T5nl6sgCodxhEkLYTwMzCiMt1LP7kQDOeixhNTc31yWBcL3p6elAdQaFBeTzecgRac8l0ssgkNRwS/5AEx5R/yq7yy/in6d3T5cEYQJA1lmTWlWpWR9vAxFz4Fztw0FETUxMWKdOnRLXXHMNcEE20MV6fWRkBKoltHXrVgQQMwlw3XXXcRFAAExOTjLQj7EEx0Gff9euXQxO7927l38DkD87O4sochhAm8899xwvmpENgHuuX7/eHhgYUMFlXJeQtMGfM2fOCETpr1u3jiP+kZ2B7AFo5G/cuLGGaHeQA36ZAHiHiPwfGhpirwP8GxkF8CjYunVrQzsC6J1IJEAqvO5ZG2iXIANAggAjcstQud89gkxBiGA+coKRosjlwJZTzy6M27biAv/eaH836B80V7KRaDabDZwAlBSQDpMa9wHlZAGQgg2clJyJxM+X3dHDSICVyBC5nw/XASApTRDr7sxDQ0NgkexNmzZxyk61WtVOfYtbfzrHNzc3p6SbPdendOyunxqWfqUGZMli8TkAhT16gOgoBnQ3McC/niSA7sJAp968x3C0hsWyYpzFhYU86gcT+mqSAGHPEOYJgIkGk79rIcLsJBaVfhqH6HPo21FRB3E8QZZTr3HOUYbj0BcPigKDlizS6CDPxFHHIR/UCyKWMbmCDMBEdUECKM4bef2OLRYLWr4d7hL+24/8KI1/5xl6+1/eTxffd0n9p6AsABywGp4ATmQxpA1sjub2AnwOeAsj2/CIdD8SALA4wMDJySkjV8hzNDRIAKQ15nMF6uvvsaHIA6D37PCIQCZAU1MzywjBE2BgoJ/rYWxsjImynp5e/je0ItlfYE0/Zxegzw0ODtRlfsZGx6mpOcMeAdhLA/gfn5qiNQMDrDU5OTVNA329DDgimu2FL+YoJcbpsgc2sqeAs4FXQKyzuKovsWToNyQaqpWaswdm7XxI/MAemEFN3/UBor1NDhVEfdZq+Jefv4J6+ToGwQzQ2wRCQXuD5O0Z0N8HaGZaFk2/Kujkw2fo0vd0QGe9DqyGRZ5K2R0pluTb70KleZwISRPQA1czItVVRDyiwTFmqg0ajBkhWAxyBQcD5C+Vi4EyOkFSRhplpmKpYnmxGGfjnuJIJXyKxRK3KZ1gCibaZlvo0KcnaOfP9RC1LGY2yFoL9NzA75gTDcMSpZK/rCCeySFaFrF+HQJPvTEd0kl3VEUWBoLzweOPnavSj//0v9Klt1xF6378ErtSqoSCpSgzsunYnsMjA+S9PxodGwNDW1k/E2AJSAWDW0SgtR03aPz505T6D+s4Y8i0zEByYUnEtO1kIgJEg662L6PoJBAse/8QVf/lYtla7YvrZgPAMDRVMin52XEq/ngPLVgFNq7UjYqPejbd35HVAWKGiQAEWLiIAPt0kb7ye09Sb9eV9rY7PsZEgF/0tpMSj/Ua+roj/YPPga99iA6f+ird9MA1tP5HLq0b/8aJ/nc/B+ZwLNxRVnwPI+FK2ZE9C3vesGjroPM0swdCAXpcWzeaO6gcinQIynqKSwLw/GtydhiDODi/QQZIkxiLIg3guQrQBfORIphKYzk6/Kn9dHD/q7Rz6w/Qpbf9DtlGE9ZLILBRHCm54KwLoogBJ8CQ9RI5OtPBHZ0MYSjIYSmCMuTH99HkySfppaEnaW7uLCVSFnX09dKlN6yjvtvWUqI3zesh9iCqVNnrCPdOppIIrlQmvvVXxCQQFieYo6ocOdqQ4SS9oPiB/HwBuN1WKvW+HpYpEppFosbH0xMi9f6/Nckw6BdPny6kWp0AEJ1PmMlvFEmg9tE6gGAQMB8n4A94kDTmDR22l0sCxPE6QN1EBc5FEQWqnH4kAEA/9b2Kssf7lL4Avhn7qVQqgbVfGA4Y1CZkWUvutZmS/EEHhrQKZJIxZ4eBqN61XbFYZL1/9C0V+a/TLt+IxwBDKZVKxvPPP2/CnLe3t5dJAADs0M8HCI9ofJAAJ0+eBFHAROjBgwd5DbxlyxblfyAQ5X/DDTfwvguyP/ADQMQ61NglRmXiPgD1e3t7ayMjIzDpBXEAEgbSUMgOUIHJLNXT1NRk4zowAgZpgDoHqI/jQRQcOnSoTgKcOHHCACmzbdu2CmAwZC/g+jge/QD7xuPHjxvIPoAsOt753NycgXsCN4zrWXk+3yfaqfTzrClvDb/7YW8LjEhKNLHna1TU/nLLHRf0xwTmjvaX5BITbqh/VQ7MG0HB9K8rCYDOgYYTBFQutyIx6BcKBXbY9l4jCtTUvSeuAzfyRx99FA2JT5NmC9xY8DLvvffeWkdHh5ZxjO594x6nG22vOwH6gdRup/rXkwSIWzdxjpeRSibaqkpVV9r1yITAIJLJZOrpRRMTE2A+S3E3Z8slAeK2a92FURQJuNrGwGGbGkRcBPkAqA0lmF0QUuo6Uj4C0bGsTY4+ionVrfeGyKL5+fkqCIC5uTk/z6s4TeXCsa9BDSyHBPjs1ddQaXyMfupr76Hurd31Uq4GCRClGe+Ah7UlQH8c3V9/OSBsPA3WGITmvykMJgGKxQKNjo+L5kyGZXhK5Qrli3nq7+3jqF4Y+07PzBJkhNrb2rCBpbHxCUonU9D+JsgIdbS1UXNLC8uwzM7Ose8ANs8ox9johAAJ0NLcxGhopVIR4xOTYs3gAPOQ54ZHBLIAEpZJ8Nc79x2TrIVZ2v4fN1KxWGDpnoZm4qfzvqjnHtqipLavwRIS1SrnCqgToiRgwCeYZkKEya/gGgwPaOpD+xXWrb9fWhC078/H6NqPdDQY2ErAM9APArRJEFFkmpDuWUowqbI4xsa89+B694LRZWQqNDvRLjgol80R1KlwLOrIslJG2UUEODyMydILIBYQyVh/bik8A9KhUimHERd8ilsWSEbusVk1PgB50P68m0TDQEqtWddMxnHwhUBh0eaGv91M2aFTtO2n1jRkNsiFGsAYh1aSUjyOJj9r4nMdh2VTIJpfRqKDPBa1ahlnaOHCcUkA3AsZIH4XR5tChm86laG77/1H6t2yhbb+4s5IAoDfv5mwsrkcr5CjApwUCQDUTAVAuE0pg4BGNxAlg08YiO04atLIoVOU+qG1HDBjuiSb3H0nDMh0A2Z+a3yMeazzjuwMJ3uIl+irMTUtB0DVuW9kNoALzM792xBtHNxEI1eXACa8ZibB7udAtDI6EcACBnlcREBiTtBDv/4oGbTZvvEHP7GECFDrNUjTqej/mVNP0jef/E+UbDHpzt+8mRKDGTa0ZymDCMA+qn7dkkBeCaqwc+NK8ujI/IBQBujmZxisyqJ1nZCCO1J3bBrr2+b92jDaX1jb9gP91Xdx+wQIhVrVAd69H6zH4BVgJS0bXg5SfpSyx2bomb/eR5PDY7TrsnfSpbf/FzmcY12FP5Bhq2L8lvOFf6CAnOMYbzEMkwEd7NMK08fE5InH6KVTj9Ps7Gkio0LtPb10ybVrqf/GNdR0UTsSkerAP8AyZhGgCe1qn8yOSU8JzteC6YBgWSobGXhBJIVlWIaSjGIfEJjPJlN1c2BIYbkN78OMn/FbteLojnP9cQKY49WEZ1BZ4daH/t40Dw2Ju/70T8s73/9+7SjdqCAyAMuQmQ1qf7oBewhuA1ni3ZTp4hVoIJKUiPQQiOtX4G632AdDQUJnjYh3g8YXRIKgvOp63uBbvM9UKsXPEkICJDo6OiCbw+sbrGsQKS6EWKJMgPrFWCNNibWDXEDkKA9GqXbhlvxhkBpyNnGAf9Qd5jJEoqOPJBKJCkiNqLH9jf47+jHq6+zZsxw1D4wCGARkfiDXc9lll0GNAcoE5t69e9kIGLr1qLtXXnkFUjr8iADYsRa+/vrr2SdLaf+3t7ezl4ObBNi0aZPd2dmJtHPjwIEDnAkHSR4YBcMwGOQMSAhc8/LLL68h8h/j2d69eyE7SPARkAAzMgFMmQlgj42NmUePHhX9/f0wFGYtfPgM4N/d3d12X1+fffjwYRAFeAa+B6RncY+2tjb4pGqPMa/Fe8XwrUyDUScAzx35Vv8PsgNAguBXEDXyD2fbL5cYkB5E9b1X1HOjvwFzRmAUtP1ltD8kokC4sTcogns9gUoctC79DBo8W153EgCFWu0sgzAtfTmpsLxJVGWH/Y7rHDlyxEJjv+KKK7hTY2I8efIkOrcN8w1MvlJaaEX3Wkk5dcFhXf8BPy0+MGrNzc3sco73OTk5+brIAS23nmR2CGdJ4Bpq4lJ/Y+ByT77qPioawY8EmJycxMBQjjuJRZEAICH8Fhq671mVXXcRpeomiMF9rUgAEC7z8wtsmOP9IBAOG0lMqImEYwCHz/z8PEv+NC662ahUIL3Lbf6C8eACAbDcHvTanlcqlQ3bri7R8wsrRTmbpb+77DISpkG/+tKv1Q/FRjCsj+pmAkTJfKBRgihQUekMrJpMDNQjsqNq0UlCMo3sQlYkkwkskjmNnFPpDVOUikVRrlRFS0szQ5qlYklwtC/8ZVIpqlSrvHhMWKZdrdU4E6BSLnNau2UlWPYnl8tyZDCOS6Y4kgORBqJQKPJ1AYWzDMlC1oACChYeuD7qCamTMBaG2WmlUuZ7I0IOKf7jBxI0d2SUrnz3OiYBlgnq8IaW8WdEtguTgT5GbENkWAIkYBA5H5id4X4XYUav7uMcPJmj/biM3gyEatW2QMBgR/69Pxml7e/uJWrOuSSBHFGEIFA1KMpUZZpE6Mg3NC+H2MB7c0IpAehh/ZJMpXj8hEQBFrwImsS/ZSYBn+OYmmGeNI35+XnhyCrLJY4QIJbsZCrlLGo123epVEGaHSWTCUokkjQ7M+OYEGYy7Dfh/WDxjYU3NFJZ6sMyqaykbWQmwYFPjtPATeuo+4o89OwYqOEwT2kICS+JXDbHslhWwkK0u51IwIytZlcrZd8FoiMXlDAWFrKYcyiTSUP/P1BeyFtuzUhh9/jEBEzFQwSAAKhWbY7ieuAdXxSiuZeu/I3deGeoi9CNFu+wa4ToNL5PVJJzoByQlOwJkkFwA6gMahkmgAPRedCkc6+covT9a+18Lh+YseAQVxyt6xvMExTZ5AFu65kDGDPiSov6jclxAc+ocV39rpMNgAj8ZCppdJxNUfGJYSq/p4+KhSIBJosbcKJbrrDjMG4AaADo4yUCrCzRo7/7EBWmN9m3PPDXwrTS2BPhhXIGgJsAeOmb/5mePfw52n3PLrrovVdg38SgRJTxr84zME5LgoEQfLyyKmHXcAOzOvcKa7Pu86NA/rjkg7dsuuUIeqYl2v6msBOWVfVr+2qfpJOphftFkQ3qGDZRhHWfaRDIAIz5+MzsGaPv/e/9tDAzSWQ1U8JKUyLZQslUKw20XUTpdBelmnop3dxPqbYBSjavpUSLk/GIkcQhfgVVssM0evwrdOzVR2hm5gSVKllq7+qmS3atob7r1lDbjh7nHHIyHfEnCPh31yPq3snudKL9dTMImbghLL+cDAWscjjThtOauAwAd+qEQ1gbQhnwjFgfesdP9xxkPPKCkfj4w0bb5dvt9333mVjebmGgeRTwjrKjfFHjsZK09Wasx8kmwLvRAfjjXtP9ziU+ECiR5O1n2DeDJAnDoYDJoA25gVPpqQDgshpEAkjtfawN6pJAhUIBWu/sC4CySo/A+u+6WQB4Z9KTE/sFlN9Qkf+Q/EHUP5t8h0QWeMcJqWePrMB/d3r/OnOCBOeZ1MMeaWJiAnMmCAC7vb2dM/lknXDGANa0kBYHEQA5IETv49Pe3s4R6QDcUb/nzp2zcY10Og2pZ8YbLcuyEP2vvsdx2WwWAcuiu7ubSUtkHGCvB8Phzs5OvDMmizm4a2wMOB7KxcFIeL8oL7IKYFyL683MzHA2QE9PD+//sAcAcQMpIdwX4+TU1JSBLE+0hZ6enhr2qijjGzXCUrVhYEnNzc0N0lVh7xjzgfuPCgTHu8D+ROr/89pIBaLIaP26PGFUG5LAPa/t0X5wvGmayLzAO0EWQ4LnmVqNSYCFhYVAZR81nqItYuzFnyUkgOy8MkKKjT+5wWJTqGRh3NrhUQ8Q9nuUmelyry0d6oPAUt7IrjQtJZPJWJOTk2BWwIDxC1WbUmxa0bk44dAZxH39CZb7fHHOi4rkVtcKYty998IEAH0Z9+S1miRAnDS/OPUQdiwmW693g5qoWI/a6b1g5xuiCdwkALIA3ClF09PTYGZjM9kAu1G5fuVFpwwiAXTfM64bp99FyWfJhZOWMdJy35fM7GFZCO8Hm0mkyEP+R/2GsQoMNyL8sen0u6/aiDY3twDI4fFtYSH7uvp3LLd+/v92XqFQNJH1Hee5x/bvp4fuv59aN3XT+x9/T/3UMD8AdZACQsPuF2WCyhM3TENhdun40SrjUW2CWEVf8xzN0dYc5srnsyOeK6YXv6lIZ0eKiAC8YELiU5jcsBIsT6M+yJSBRjie1xn/kD7DQW2Odo/U5HdAeA6OZ6tRbJMBXisHV+c75zy5mRWzr6bo9BOnaefPDAKEqeEeKLKJ6DeOvF4asYjdv5NGDDkeRLBxZCP7Aujor7rel1sCRsqUAm1AAAAgAElEQVTeCCnNFG3Y48iuNHo5eAF/3IttV7l+YcBk4fr1yHv8DkmgTDrDJMHzf3OG1ty8gdq35uvSO87YHKz9r+rLSy7ILJRAuZ6gduu9F0sWubSzAcTBINptriulElhWCO3l3PCYSKUWFX1Qmwu5LLW3tlJXVxdvGkolzsr0/TCYXbONZCJBFiQg+ChBo6NjMCim1tY2Jqe8HyYBDIPGJ6aorb2FiYOyBLVxLNpN/kwLnXhohK755T7Kl3OUSJhIYWZZJOWjkUqmKZW0kI1AlVoFxtlMYDjvq7yk3IoEGB+fNJCt0N7eVpNtw13EwD4NAAbtnfuXZiN2NpFJZGJwedCnKpUaEwC/9vPfFvuHRumOjz5ApUoJ+v+1KCkcy7SMQqHImUlRgygeBNkemUymFmQyGvRuvZkAALlAAnQ/b9LQ2VOUvm8Nm10GkRYc7V8u+5oCB4KkIYaoKwVW8ZzniwBQdRiVDWCUiUpfH7XaZ9LUctMamrvEiYLO5YMzKuLMk8s5lomAmm2km9I2fFjcGQFmgejJ33uYZob77Fve/t9EqhnaxDUDay5k82THDtI3H/sgVcUC3f5Lu6lpe6ddzBcx5C+XKF7yCO6oavzIXlDmogxb6DMjaj9hAejSimBkQlaYgVr86l5RZGBYlLfOOwJ5ESiXpXMB7JFLFciL8tHuiH83iO8mADAlUNX2D7+X99QhDDAJJJKJukQYS/bUINtjAyRUmbyU/etXSGxtp4VKnoozeSrM5Gn4TI5KuQKV4CFTLFK5XOI/2MElLGQmQnqqiaqVImULU9TW0UkXX7mW+natoa6bBuo14wv8B5lR28gmhKk7Z2RqyRD6vQJv5pNt27xeUCQA+rl7vAwbH3meNv2zTdyZClSqUPIdH7dEuUrv+ta3ir1XXqm9Ho0y+Q2TDMLz6+71g47TPR/3kl6TAD9D+3GUFE9Y1wHupAt0oh9grx/mx4l7SbUMo1AosHmPO9gviARw1i6VZGdnp9sXgHXjATpLeAGgMQdtyuMB0vrWjfTRZGILhwODQIQ3cB/8hoA6RFCrjJ2gOvKC/6VSiSV/kO0FrX9JUGi3P81h7A1xmMzIYe9RV8Q444NSthmSnFCUqP8sDcWXlB9EIM4BEIw6lQAwY1QSj+G9msLopPcIrsPjk7OEVPJnDkaJj/IokWMYNw18p7JJ1B5NPgOXS6meqHFdAd1SaYGXl+oZpf7aG+J9hLTRBhNrldGiESvTcEnZr5abHMBGzwD9sfcpFotMjinQP0zuTtcwXY4lnB2wxBhY6fODEYHBAxgfla4AYBsmFGqg02X+gyo8DnAZp+WEAZcY+JAmtdK0FACTJ0+eNGHewRELDJA4qYLKJRr/vv322zG4AQ14XQa3KBBX1etKjpPu5nB+50kFUjjpdDrSaMhPqkg3TTBOe4g6VicLAoOcSn9T11NyQJBDwrPDjEf9tlwSAKxe2EJFEUveZ4rTl+LUMRZ6GNDDIjbiGCNFvQvv7yCn8N3s7ByvWdTvyvy3ra0d+tF1LAPyAmDSvYa/fvcFaZdKJSHnxdERIHEAfBUKrH994fMGrYF8rmAZ4XYPS0r+0he+QE9/+MO06Z5L6R1/9QP138OkgNRBOiSATuSdw8InzXK55EtQn4/qhgwRIHwvcAzgBiB7SkZHOve2iU0TTVENMNuNXURnsSnM0niGjj94jnZ9sJ/NQAEsKykkA5vVStHPK8GUWYIrnjsB5GP5jQs5kdv687Gj+Q4ZJMdi1ampRcDfz8TVz+hXmf0hA+HYP5+hVPcG2nBb2c67jHjZTNexEfJ9ZgUIq8hwZ0FuMKER9+UoGSVg0krepobo8uam+qVAZMD02TQEewSoHxQhARKgrbWZWttanZBJNvHNi4mpKerv64GcA3/JvkSuAqrsEWe9aTVI0kDaxyF7FtdUvBFhsknSBDKa02m2Nme54BzWi5fSJKZl0PF/GSYjtYm2vK3ImQ2wzQFlNjo6ITKZFEB8lisCMTA1NSmKhTL1D/Q6Eg+oV8gc1ZuKw7lZVtIcGxtnySKQAPh2MX+QCTnHO0M+r1NpPHMTsn8co1teKrDfbZhnhaoyfu+mZZTKpRo8HDLpNP3+b+0XD+95md7yZ++0i5UishlqOIY5MqeFgk9paEn4BwBIyIFFeQE47ZyjjpChUQvKUAlqd0vkgGQ0NoxtT4+fpsw9a0LB6zAgNAjQbwC4PAWLAl6j+s/5JgC4QXgAUHeZel5OGcXvjYu2zb00en1ZJJocsgrvFBtGjgZcoWxOVB0E/Y6xDXvGDOR9pJm36qtGiejpP3iUxl5topvf+l+pe+BK7qOnvvtxeub5v6GdN11Cl3/wGt7wgg+Oa/wbVWYedxMJAE3cJbPZrJZ8kuxzTKDr9FFVDh0AP+qYqEyBqGcOk8uKOtf9O4gAjCHK1Ff9G6C8+zjmhKW8T5jUj04WQFhGjDs7YOBohkZePk3Jd6xlqRvECng/qg3WchUqDGepMFGg0nieRNqkvjevqx/O3ijsOo65xInuZKMAXeCfV3SLgQxRcky+78AjE6UkrBQJgPHcLZ8WRfToegZYH/+KYT7yorHtve+vvuXP/tRxitf8hO0lo7Tywzzu3LcPCurE3hC1rqskoUMaSM3+RD6fj8Qv/KoI9wCwr7O8lMSEEeTLhzEAx2DvLQPhyvgO2BVWE2EkQKFQYBJA+SqhPFNTUzCUhbluPQpYlRPXRyAc64Q4ADOD/tIzi42KQciXy2WsyTlYBACp8u4Iai4KO1T3Qbkh+YPIdPz3v3e9f81uEnqYlKRJ9vT01EFjzOd4X1h7IcJe4YrAFm3bZsJkNe594RrBNeDNDkB7DzIRXmk9SiIIfZq9Inj/YRgc6a+rJhKUNRVVtiUkAAaZcrlsPPzww5yuBf0oJ5qLGyVt377dhj7UakS3xwEuox6kYUEiBFjmlJO2Xo9GrKcoobJckezY53BUJo7XTVfBBARn75mZGe64rPtHRMeOHYORB0BwXugODg5ic/66kQC6pIduA5LpYACq64sFNwmAhRNIgKamJv5dsoy+r8+PBIjDZMVpE2HH6pIAyWSy4bnVNf1IgJmZGX7vuh1YXUtXpsf7PJisZTsOnRyioje819VpP1GLvTjvyb2olIskc2p6RlgubUA/81+AdHNzs5xGDgJA956QdJDmYnwKCAUEJeM6ute4cNxrWwOFfMGCbn2czzO/87t05DP/i27+v26l63/hhvqpq0UCcCA+GUs024FVImoa46sTb+GkXepuXOI8o8+YYEqAd0l/YD1nYXBEplsQpFDIc7j9aoFJDlknTFHI0It/O0rXfbiXN7IqulxGo/tGsesYy4bVjyOT45jhQg/fMXSNBv8dnwCrnlkhBMaIMjb5TvKDxseJGLewYaqPx9KEkDOXhp4xaf7kSdr24+s5ug9egdLUkCPVw0B9NxEgTXuXRqwLRP1ElxXlZCKBTYMNUSjkAXyIZBKRXQ6oAlC5UCwwjI2cDJABSppqZGRMtLY0Q0oH1taIRAeSaYyMjIuOjjY2oc7lsgDgAMILqA+BeMLmFBtDtDd8hwhPfA89Z7RHZFOiSyVSSQZmsDgG6A7JH7xCrK9wDiLJEslEAzmAtaoy8bIoTfv/cpy2vmOAmtfnkD2A9yhGxyZFb08XNqHcH/GcuOf45KRYOzBgG6bJQD4W5JgfIKeZSqXINBNk16o0Nj4pFAmAcyGZBV+M5qZmJgGKxbxdLJb5ulK6i+sPvpBxAEXPulZUylUzlU7Zn/zYMfE/v/gcveV377ftXqtBAsgJNZOAGP4Cd+KSOQSJgDqKygLgd4/oQ2RdMA8Wzxg7yBMg++g52tS5jsavqzEgi0hCfJz+xYlFzNEhWKdY8o/cDAJJg8hY3QjtoK7tjorW6P4rPgSgKuRXcKHMvCnyT44YiaJJ6Rt7a/PrqnYVWUWZDCSWnD5KDBDqR7ivuIRLLwCAtlatmelM2kYUMrc5RdpVifZ89Ek6faBGd779o7T32/8PZfPn6Nb33EjdtwwoiZ5Is97lFBt1lc6kkYnHZYKkQjKZ5ARfJ6VMNjinj3AEtZyjWW6PAWap8a5z/yiAH9eIykqJiPKOLMZKCa/l9gO2J5IEgZsYwPUUuF+OMBGOyobh9g65nLJNnV/IGvP3t9rFliroTkcuED41JkztpR6+vTi2KGKZxxu8f+ZvF+dJTJtkgBReJLxddYH+xpmELqmfwPVAHCJHjU/IOikUHVP6Knx6Wprrvjf4joM0pFdPVOBJWBtwy1yJ50+K5Ec+byY6u+1fOvlqLEmgKFmfsAAxXQlbtwSOZz7EOgCAvRZxITPg634IQW1cgt8IDouN27CkYjJp6ZYJBAcwJ+9+QPllQqtfzd14VoxLkO6BTAukX1paWngnBLzBMIDtl6FOgbkBID2rU8j+gjUUAHjIxtWzbNx1oLL68QwYHCUmxpIwwHiq1SpnHyJaXUlzBdWhAv/VvUEwSL3/70vJn8gBOeQAmNO2tLTwO1P1BQIA7xP4EepeGZ6/HpJ/K3m274dzMdco8gvSSehTUv6dcV+3v2Sc50X/Utr+2BspwB9/R5nb+91HFwP0nssR8W7WEwMYjCBQuGuvvZZ1puSEyYYIjz32mHnfffdhccrhaiv5gJHENc4HIBLG+voBzdLoBpinqcMCK/04WTdI5WFN3ePHj9PQ0JB9yy231A1kAQSstK6WW88ylQvsse/A776uLgDvrVtFAqTTaZUJQK2treweXiqVAtuJHwmgA8hjMnRpzql0JZVW1WB6oVNvOveUmQAJlZbnvm42m03DzMWtg4dBHOo9cUkA3XfgfS41AHDEpStK0tu3olI0ZXSFszlyGi2nmOm0H526DjsG4wFHXUGnTAiBupieZjJFTY6sJes1/8XiBvI/UDxZzuDpLpNcxEEuQptICHomaczki7WAm0TX8J4ro9X4HKXzttJ6DTvfXUa8byzWwo53dAcha8MyEfwMccY2eT6IFmjaQDaF01M5OtalIynTCn2L4hj5OPI0Yce5T/7SAz9Ek889S/f/9QO05c1b6z+tFgng9JOEqFbKmDN59ymESQiP84LPLB0UQ0d8Oe8f98CAGGRY6siwkAkzWDcJAHCwXC7VQfrl3Nt7DrTw08km+u4fjdGNvw0SIFu/fthG2YlCapTUiSqPU/UWA9oAcFgCSbOBMmFjWEznuN9PlOlzUJn8fCJUNsDsyZQ4/bUztOsDa1muoFIu14kXZC2AbQiLvEZZE4m0WakU8Yob+6xti0QSc7FjRK1jVud+BrSNShUbyTSnCKvf0EcrlTJkjQDQ8m91EqClmRkShDIDEB+fmALIzgD48PC40rEEwQSAhrq6Oml0dFxqZsI7qcwG1r29XQzAT4xPCsMyqKO9gwH9iYkphjohX1WrVDnauKenm0ZGxghkA/RN8ZonJ6ak+btF2XyOOtrbKHe8h8aeHaKdPz+AsrFO8sTktBjo77XhhQFIqVqpgFwQo2MTYqCvhyt0bGyCsxTAryPmAUbEvb3dPE6NSxKgo6OtViqVxcTEtGhtbWbdVmSiTU5NUVM6w+hSqVyilmb81lrz84qIatOL9V/jdeaX/v4s/ec/f4Le/MG32ukrWiI9ALzXR0S7ThYAzkP5UbfgwXT7kbqfF+hU8hbZh8/QhsENNLnLIQGWyAFJrwFkNfgSJiHGqmHkgEPB6hk4u+sM69sgE1Pdd7ec4wCorn+pxS4/Ny4SV/TYkzfAx8WRqALgDvcRkGEKaC9XylQqllY9kj5O2cOIAFzn4B9/m46+MERbdqynq/7TTbzOZJ1bQefF04Az0Wxi4hX3V+aqqFvlL4Nxhxycn81bpcl5w5gaBdq76wjtFgawYUbUUdeL60XgfUcqyy5u9k7Uu46bDVNf07EV16LnWiJpVcrliunNKMD9dUgAVc7KV0fNtf3r7dGrSw37BEkmOvC+msEk2C8D2TgaOuJ5HT8RMoRpMTDKxr6642AUGaQy8UDkVSuwBK7ayUTSUMQnyKvm5ua6HBDK6ib6FPgUNL9HkAQsB6kk3qyf+qRpjkyL+z/3udKWt7891t4nDGtREeV+0e46Webq/QQFx2HvDgxLd42jmwUvMwIYoI+rGiGNf4GtRWIueD7vs0lzT0gXLTkf+3NcH2ar2AdLiR4OvMTet62tDe1UIHgB8zZ873ged7IqtVUacA7mPQQ4AvTE+AmyvkH+y0f33wv+S+KBDWIRvQ7Zn5Xu0aPGqH9Pv6OOTdO02tvb6+vsubk57MMrF6L933hvEoQY1hTqb6kCg77GAUXKLBh9xjGrb/wD43r0Q3g/INI/brR/WI34SbXr1CAWlZVcLldnUsFMfvvb3zbXrVtHGzZswCDkpL/DTVMI88tf/rJ51113oTOvCgnAC7NyOdako/NgYcCuTlpY1D2w2eC36ESTcMQh6mrv3r28ad29e3cFiww1+EZdL+h3PxmaONfCyla5yUedp1svXqAaA1kmk8GGhI2NxsfHWQ4olUol4pIAKzFu1o0s8NaDDgmAc4JMcN8oJAALaLuUhiXB1rDQjSIZsDCTJAIHFGIxJFMPtRY07rrV9ZnwW+hhsTY3P1+DsSg+Uea/prl66XGtra0w51nxmIRUyf379/GCzQ1w43luu+12pFcuuQdAnqeffspYv369vWHDRkQBrIxpjej0qowAx264YTfMpkLvh8ltamrKPHTooLjllltYXl4TY+XMKAybL7/8sjh79iwiZ3mRumHDBnvduvU1x0w2T6kUG/hJK47GB2CDnWrVyhfyHA2Ma+gQAX+3YyeVp6foPY+/jzo2ddYvulokAAb/RBJGXhX2qJVgU1BdgjAw/DTHo8Zond8d+RonrTfs+HK5YsETw902AYbCONGjA69z28BjKhzR1kLf/X/H6NoP9VKx5pAAEnQPjHp3tPijQXwpiQP+nmrVCmxdA+V0/AoZBP6rY5cbVRmUyVBGfTQ30aHPnqVk50a6+O2VhuwI3NcxFgTJ5Rj3ej9hII8yQkaAKySflD9BHEDIWejWWKs/kUw2EJmSfMO0ABIAkmocpe90Wpuy2RwDxz09XYyXnBseFS1NGSerlO0dbALQn8tm69H/SNEYHh0TPd1dNqRuALKDC2mXJMDY+DgD6S3NLY4skCPNxEQCSAAQFgvzCyKXL/B9ETFVLBTE9PSc6OvvoSN/N0KtF22kDbeWOeJ/cnqG1gxCAxrrWo5YFuVKhUACODJGFuXyefgA8eYa88/Zc8PU19tjw2RbZQLALBtlRUYNiA1caWRklNLpJIzf+N1VKxWB58UzYp0YlQmAbAEveQdiBoGtzz49Lz74m1+h3T96h91+Z19s41QFvOlkAaDsDgmQwNjNo1qcgWAJCVDjCEWRfWiI1m/aSFNX1hoiW73XDgLRvNrZ7vOCwFUGZjGXuqJ+dZ8lLvCpe92w4zqmUlT6zphdNWzK3NpfzXXXQJLxmkz1Y2USDMkt513ZHOVuk31eAHXd51JEADJWADTiPLdPwIlP7KdN7f1kvW2AZpM59OXzVl6QrslUkqP7UY7lZkug/fiZrPrVCd4TR6SEZM5EkQC4rs4xYe+E+0+pHOkRovtecRz6Aq8XQFNL+Z+w85V/EbnkgtTxCux3Z9ngeBAEumVqHjWJnpg0s/+xIwrQb7hkvW5V9oCz1+GGClKoiow0ThSAF1E9IEq3WHyc9IByE4+cSQDvAAysKpvAPSa53zlIAKURriSB3KbWYeOgLKiwDCvQn8I9vpr/8C3D+szTxuDtb6r92L/9SywpnKgIe4DciIz37hNQfuwRg+Rw3JUdZOwrgze1roHrSaBMW/FBGuiyF6DvhiSgRUh5nSUR/n6HQ1YY8TpKakTqgYe250KhkOrr62MZ6mKxWJufn7cxtyKoSypdcMAD9khYi/H8YNsIUMCzByoUuI1+M5kMR/27z+ex3AP+q/fq1oVHdivG2guSP+FDRj6fT/X29tb9FLA2nZ+fr6ZSKa3sllgD0oWDz1sNeEkB5bmgMjgkpsZ7CRQC+5PVJsNkgG9sXJ7ZSnfqEgblV1991Tp+/Li47bbbqnCpVmzGyZMnjQMHDoj7778frsKxb+Z9A8tNX9B5kzJNDRpmSzbRSstd5zpBx2ByOHnypPXUU0+BeVVGHNTX10d33nmnjUh4DOa6UQNB91kpCYDrBoHXK3l+97mrSQKsRCLqfJMALS0tKfdCAOQZOnuxWExiIHdPjtPT0xxYHZfNjQLpV/rO4raFOAs1b9niEDpYuOB4LLZAHsEceXZu3oIMENYsiEJwm/+WyzD/nYWUT6D573LrqrOzw5yenom1qfC7lwLYEV0NoNt9zODgoF0uV5yocWm6ik0BsiGeeuqbxvr1G+yNGzdiwSalN5yMLDQqZcbjPdcxUW1coTmZIezkyjABoobdoLm7jLt339hAAuBSbhMgNZaBBNi791lx991317DXVRFJHGnp6HI3PJNaJGKBOjIybOzfv1/s3LmTZSAmJyf5uS677PLa3NyceOyxR427776nhgWozGqpP5K6fza7YD3xxBN011138QIXRACeXaW+ysyCenUXZ2bo76+8koykRb9y5FcbXtVqkQAAiisxtOYBcHNcagRQH7cNO9cNBo/d1wMYLXUO61/j3Gx2gc1gV2uRgvu0tDTTsx8bpe3vHqBaZh6gccVPN99dPt5EQySkMdKd2wPbIPMFBAEwBVkQFnnpV49R4L86xy+iX+e9AIBnIQJPpD77MZiWYdaStP+vRmjt7Wupe3uOAX+3DBNIBLtWtb2AsJQ58jWr5PeP6BMPAIWqcuqT7DDPAe9zObJRgqVvTNOdgOccOTR0jg16pcY9a5qn0ynIAwGz5mNGR8aou6eT0mmkOzvDIJo9+i2b+YIXqNliamaGOtvbWQN1fGy8gQSYmJikzs4O7udoo+jraAdjYxPU1dXOwLwiDjB2qOeYnp5lWaLabAsd/NQE7fy5HqKWHE1NTdPAQJ/0mmYjZ6NWrYmRsXHq7+vmDAGMZdhIO/3JFpPTU9TT1UVNmYwNEgAZAiUE6wlB/f29jpE2EU1OTAtkS7S0NqMf2ZZpIoMBBtA2EKAo8g9lQdusIoNUPghMm4dPVuhdP/NvYtsd11L/D28CoB07842zAGyb+4/OR3kCWAmcxlpN2h8viK80rnNfGqK1l2yi6W3VUFA2iAQIi4ANIuyionKDHur1IAA2H2yj7JFR29zVbU9ub9y/eIHhagWEoiMZgg/6FIDCILNl7Ze3wgOxLq5VaiakulJJx7vA/eneZ9DUwXNk391hZ9uq9mr7AKh7qfrhuqlW7FKhtNx7BRqtLnm4EHNqdawOwA9deYxxcchbd1lARgBYDCQdZcaNIx7miIjxWMemIsFp/gq0ZyPgWt1ssqEa4KPEJHLKMfgN6kfuqH8cEycLQN3Q/Odxs/WagdrM5vpwGdl6MR5gKlIJz/zMHmmgyItEHYB2kEwYDhnvSBBHEUnu8UtJfimPG5B8CNJBe5CyIKEgf1TxeJ1OklQcnhGpd/8Va8f87MsvF5t7e2MRvhHeAFBJ8M0m1w08DMsoiCOhK4MiLb+M/qD6UhiMBNy1CSrgTLiPty/xWkxq7qM8caWoATgiehzBaijzzMwMr30RhIlIZEjZYu0CyRL8DXJA9W3cC8d7QWa3/jnWX14pIS/wj/u6hwj8jrkHmX1QDFFa/3GVEKLa7PfT7/BtaGtrM0DU4IN3hYyOVCpVWq291/dTfV14lvAa0M1y8l5lCQkgZW7M/fv3G4jWfOCBB5BqRcPDw+J73/uecfPNN9e6urpAAtQlbqRpCTYIsSYO3AuZB3IidpRMhcBAEouJ9quasFSz5TIm7vvItGNsxDkTADIeYKUBqmAghBTMarhhrwYJcL6B5SASIKrT+skBxUkR9F5fRiRoGwWp83UzAfzqEVFP5XK5wdQF110uCaAD0iuWMah+ZfaJ7y4fdY7sn7Bj3NfFvdBPlayQ394gqDxAnhdVhfxLq5hSmdYIExRge/b8/AIybbBMFysx/41qg36/t7W1GnNzq5cJABIAADvAafVxnpuM8fFxASmjtrY26u3t5RT1b3zjG0wCbNq0ieXYJicnjJmZGQa+uru77ba2dizyxPj4mOdc0z516iQif0nJdqxbtxapmFhccDpnX18/Q/XKByGIBHCi9i1jYmJcIJMBC0qUL5NpQqaPoUgALDqHhoY4kmHduvVsfol74Rw8U09PL0gL5s5wrwMHXjQRIYL6wNgJiQ0nDpfEqVOnkEklrr76apCofO7Y2GjD/UFKv/rqq8a+ffto165dAAw5whjydSMjIzx/9Pf3s1446h2fkT176CvvfCe1b+2j937tpxpe+WqQAE7kPWckx5r/lgsuB7VpJ73cFJWKXmYdgMVUKoWsBNclWacdwW8NRrDL6UfqHNwHae37/uIcXfSD6yjRvYBIadaPZxQW/QIK9ryzkIrmgPeFCVQCX/CPaFsq0wkYN9pxrAqXBfKC/wkrZZTK/trjOGW57ymIBMA1USfpdEZMv5yglx8coSve10tW+9J698vqCCoPKgoeAZCkCgKOHL8Djs5l/wodEoq9DGo2PC0EIuStRBJSYDy/nDkzTG1tLdzXHTF3fkX1aDG8oeFzI5IESLP+f7VWg9wSwHKW9VGAdL5YoM6OjgYSoLOzw66Ua2J8YqJOAsAEGF4ukFEYH5+skwAA5nF3N8CN4jQ1ZQh6/meeSlH2zCna+qO9ND4xycbFBrctEKXswyBGxyfFQF8fN7Px8SmB8UldL1fMN5AAkPlJWEkqlArU09WJ+ziR/9WamJ+bF6VyFVlLVKqWqaOtldraWuvB9FHAntQmN0AAVcpl1h797Q/vF4enZuiaj9wNiSHowcTOVlNgnB4FsLigb25qYmLJHS0bpNevuhmir0GMqnFAkQCFf2d1T7oAACAASURBVB6igR2baOaSquOHYQhfciEIKF2O7v9ySIDX2gfAKhiUenSGCk1VO3PnQLXUtPT1eoFh4IG8j5JAOwOFhSJV7ep5i67XnQsAYjrzC7xll7a4zhcMmts/TLU3ddgLXZXlgvOBxfEaArujqHWfwX2cJnDv+NAYRqCfBa4po8SXkLXecklQ2NczJ+IZRCqZ4uwXzuaVW3OHQHeMyzkNShmwc66/7ZiqOyHm7DfBEnABpvNqLPGa/So/CwXqh/WjuJH/7mcul8os09X/cpqmXx2xxQ/2aZOUOu9yOW1EnYP3i6AXTIU8TmpmILkzlpDpk8qkOHtAZQKUyiXe3/LeSINsinoGdz2YH/mCaT1/Qtz6B39QvvaDH9SuS14jJZOW0pH3u2dQ4GWcPTv2xgha9a5ZlDSzrmxPXLme+js1TQC2kB+CykPk3ItuJD0L6ngWSA8F+i9XBhsa8pCPkfK59ujoKPX09GC/w0QT6gEgPGRT29raTJbzk6Q/9u+QKk4kEkWs66TkDySGkJWN8jrLcLkc1wX/sd9DXDDkfnDvCyB2eM8DkYPk8c7OzvrECMwIwigXiJOoUevC7341EIcMdZ/PumNuVhQDJAZVyVDWtVaxWJADAi8cIPOiIkrjyn6oAiwnE0A32ls+g6/U0HK1k4Ka3nJBcJ2mvBokwHIZIp3y4ZjlPr8fCYAFK95xVIqgH/AMcTXMX8rcWU1kUaA52i8mdUVGBT23dyPpGD0ySGV0dXU1BGGDbQcwGTIZciofPu6JVl5EpQzVz/ccoyZqRZzx8X7HeL/HBsUdmRB1jooGdy+8NMrigDEyarNhwHFFIEpZCbnmsEEY4B2AmORFCBYvCRfghDIAMI9r/qvbjtVxmUwGUStoR8vBGOu3cwPsO3bsrC8aEVWbSqXtw4cPGSdOnBBYwI2NjdPWrVtsGK8//vjjTAJcdNFF9sjIsHj22WfF+vXrGehG3V9//fX20aNHye/cJ598kqPHUHfQpsYGHBIBuMfZs2fpoosuoiuuYGN3frYgEgAbmFOnThkvv3xc9Pb2gtjk+99+++216ekZ8eyz3+NMgNOnh8Qrr7wsdu/eXevo6KTjx1+CL4pYs2YNnTt3jjZv3mxfeullMMCxEwlc87Rx9OgRgedsa2tDxAnXBdDfgwcPGi+99BJdfPHFNDi4xp6fnyNcy3N/+8iRI+y9snXrVoIXByIh9+zZI4FIIixIr732Wn52EC9HPvtZeua3fou2vG0b3f/nb62/HzTFqAUXguPCzJhYtqW6NPJap80pTVi3eazOeQHHAAA2yiFgtvc8hwRIM9C5KJxrUwnRZshAMY3IjY5OeSEHZFWbad9fjNN1H+mjYjlLCcuoOMiQQ/xzOLUa1Rz9Uh4XdK6ve0xQ5H9UxGWYHBDOdSLZl/IRYSSAI+/iaHqfeNykmZdP0873D3JfhfKEe96AvE+txntfaE4GEk7Su6CGyHzDTLCUUg3ZKT4VhMpejlSQ4yVhG45ZbEIMD49KEqDV9zUoEqCru4P7I28ULYuyuZzILuSpf6BHyu3YYnhkVHR4MgFAAqB/wci3s7Od5xSQhwCoQCC4SYDJqWmeU7u6OkGwsjyt9CBA1pWRTKZozx9N0q4PddD45KiUEcpw0gSSNhbms8bM/DytX7uWx5B8vkh9ffAAAFFVE+dGRkU3wH6ZCQAita+vhxYW5imbLXAGASd/OLO604BtW2QXsiKbzVNffw/yuGqWmTTKlSIow8j2DTCpWCobIDJ23/xZuvXn3krm5RlKZVIypaLRq5r7DQAnx1+34Z2UimVocNd7mk6/UVdobWmhUqVU1Y2W9esXKiobngAb+zfSxDVVysOIWsQjAYKkffie7GPtafLLAMuizEt16i7OMYoA6N2y1h6/voqo9cAsYp9sgAaTYOzLcvnc65oNAADTSloimXCkxPxIAHzfcdAg+/lpe+HmNM31rS4R4JZTwZoXwQcryZDwkXdhwNwUJv6vQeJFZUOGkX1axJTTdoOj+QMaGbeRYnFRCgh5Q5pAtGe9zkFA0ithyXpA9ZPF2buxQF6CwK+4y4n+r5SryHiT6bFEPf+ct4s/0FEttOstWc4TCcDZIiBQqhXOT7Tjeju4CU6QWCDRsGdTJIDytFBrszjmw35175a5Mh4/JBIf/TezZcvF9s/s2xvLIBhruDCTXoUp+fkw6IJXMlvcN4pfN6NA1QGCT7Gg0vCFWFJtwC3wTpC1HpYxg36LY3EBaQKqnUUQNHcAPDYMA+A+t32Y7eJvrBshXZjNZiH/XH93uVyOZYNUgC3WByDeFxYW2PAXgWGI/FfeT0Hgvzf4T5GIMzMzIBIA/sdWPYgzP36/HYv3gmA1BRphf53L5S7IAH2/vejX6HmiDNrDirGEBMCgdfz4cRMyDS4QVUkC8SZr9+7d0C+rkwBB7u1Rzx82MQSdq0sChDHMK5GcUeWSz8ybDhjhQcsbf9ya+OrYKBBabhb5cO+xHCmRSMDYdwkzr3NdXDORSLB5jrdOgzI+da+ryovjwSIrExpE5PqBaxIwr7crZTrtnnjkZMVAtRt88zLSLmZbAc6YDNWY2rD7DTqXNydS8sQ7mfsB3ZgovQam8p513TxVxyrqWz2DTMeLDMBTaXtRfWe5vy/n+ss5R9VtUBtzX9Nd10HHFwow/4W2vhFbAiFuXbW0NBv5fGHVSIChoSEGr9TnxhtvtDs7u+yvf/0x48orr7TXrFlbO3PmjHHkyGHx5jffbT/11DcFSIAtW7bYBw8eMLB5veqqq5AlwaA2/n7sMf9zv/WtpwUi43fs2FGdnXXkdW655Va7v7+/hgj6EydeFXfeeWcNUkQoT1gmQDKZEAD8EeWLbAJcCyRApVJBVpjYufMqe//+feKGG3bbPT09kC4Sjz/+deOqq66ye3v7bGQR7Nu3T7zpTW9i2SDcDyvYo0ePIMuMF64gKzZt2szkBwgeJQfU3NzMWRHT09MN97/llls4K+Hxxx9nOSBkDJw8eRKZagz84wNfFsiybdiwgYmLpz7yG3T88/9At/3m7XTNz1xXfw8IkAsD+J02HEwCNKRTx21k8vjVIgIcOSIQmdHAoiqqikZHVLWbBIAZb6FQZEmgZT5Ww2mQQh99tllkh07T9p9YzxIgpilWvCHSKZtDL8AugHWaGwx/3ecjgj6IQAkzBg4z3wsjAXDvxUwMiw58ZojSfZvoontKvp4MeL+KaPADlqREEKeWq+eSJskGVhXSW8QXdIb8DKINIZfh9SDg+gPi4PEmcCSUDTEyMi5aW1uYiENQPeJM8R+1WoWUmerY+CR1wrw3xdK3Nu6VzeaMufmsYwRswHi3JMYmJqi3u3tJJoBDAkwIJQfkJQGUJwBr/U/NCNwrlUphXYYxRrS3c+YUZw88+9EZcd2v99H0/BgVCmXq6Ghl8+JisSxmZmeppamJOru6CGPRPJcPhIJBhUKRyzfQ11snAZIJi9o72pi4Hh2ZEMlUgjO1pqemRDKVpFQyyVTW/Py8wGtxPBIcD8MkCDsNIgCkC97P44+MiN/7r8/Qm/7iHW6CriHwoA604qVxMsbicgPAVC6bl4CsTs9xjlENBj4NVbuq3WcBLkkwjEXPuO9VqgxWd7xq0cS+05T8kXU8r0DD3i9YIlDf37JMP+I0hBzg4Oao7At3rbyWMkAgAJKPzlD/1nX22V15HnPDQEovGK1MgjMst+V8iqUiA0+rReTqtxhCtg/kKgBG1QkA77TkJgXajgoSe2fs3A0ZmllTXpWMANQJ9mippFMGj4xKnMdZPFaSSRwQpyLlpaGrHxgYBfInLAb3OcktrEDny+Q3TiVwcBbKWy7X+3NUf9EhAJw1VjwfAJxTKpUhRlQf4OxvTNLG7g214WsXDYLDnm+5Pj9B18T10MYRgOZpC/oyUpzFtugn4fazCCIBotqYxjtuMAhO/uDHLZEv0o99/eulweuu02NU5E0ArGNcDgqe8gYjYgGBADz003w+X9LJSpT3WKLpj+uwcbNr/RP17CAtQAKooMGo492/K+Ngt5Q2fldBjCzDVS6zYob6Xuf5osoACZnu7m7l1UcLCwu4J4KsaiAdeC4wjDoJIKWDEjAM5vmcpQ05iJf9AoL24aoc3v04+j/WVZhPYWCbTCYvgP9RL83zOzI5WltbOQAIH6xnIQPU1NQUi3iLedsLh38f10BcEtRdFcxmFovFugkFAOPh4WEMyo72rmGggfLfiCbFZ3BwkDO/MOCoSVwavASCBn7AsoyWALDaMNn4HasGI2V+qgbUIMBaGpqy5p9rQKuXl0O1QnQPvYC1F0hGBwZAhQERjB7+jUg3fCDdgYFZSq64U7HcgDUfGwZQq9/9wOeoCG71zPIdYnLgOta5n7u+JCjPJoARYHr9d5k1wqB8WL8LApdXAjqriS5Of9e9X9hx3roJaVpxilZvI6t5PXcB6kSfU3H80yL5x/9q/M59nPzvxZhdZ6sHHX9cQxpnNxjHuvoxL2SkQYqruS42GemizgsWRC8YhhlrURq7opGmzZJeabGwkF3xvdwA+5VX7mADSnwgv4J6+OpXHzbuuOOOWnNzi53NLoinnnrKuO++++xnnnmGSQBE0SsgXZKBPAZffPHF9iOPPCK859577732nj17xMDAAAgELAzF1772NePOO++qwcByZGSUiYa77rorkgRAPeTzOXH06FHMBVxuzAMgEAD24z4gI/Act912Ww1RKEhHfeSRR4zu7u561WMsfNOb3lxLJgEAOn4ByITANbD4GR0dFfAIAFGAZ3z0UccToKmpievEe/9bb72NjUgVCQDw8dChQ+wtoMZf3AdEyLZt2xhkevBtP0AzLz5PD3zqh2nzHZvrZYuSAsL8lkgEG06HRYHHaXuKCHBrgMc5n6W0arUl2vFR14AxcFNTM6RdGkgAgK65fI51+6OuEfW7Mz8L48inpsTaO9dTH+uA56F/vxT4wJGQySIBwHYl/Y9lkera4VUoF4ZLBwVF1KFmzADQ0enLlgHSxI98iSIBWDe7RiZMZctZg57/5AhtuHsNdW8rUqlUbDBndsqRMMP05EvlqsVR7YZA1g2vxYqlimUKg9KZJELEff0AFAGiMgPcZIjybXD+5g0kSwg5th+mMTY2KZqb0pDC4faHYZ+174WwTciACCFGRycEdPsTiQR7NzDQIYSYmpqBVALPGalEksrlCrW3ty6LBACZiDYzNzdnIOoexo6mYVFzcwaZCjawmVqtKp7/+IK49ld7iZIVmp2ZpVy+SDVbHZumjvYOljSDZBHKVyg5+zKUr1QuU1dnO6HPIHML41h7u2P+i7EWBAQyBcrlEmcGVKq8WSYYt3Z2ttmWablNq9kcPIqgga42wNQP/dK3xJl8mS7+wI2xI7yVoWw+X2AmOjISwdOp8X5YUsAgdumO6vNcX4hELhWrLFAmzZAVqJUuWML8x3EqvrcXskYM3Cg/F3emQRAQHvR9ECAWNxr39SAABi5eb5+5KufeP8UCD5X0jtskGNGFpmWueAzXed/qGAlCGelUegkB4JC/JktzOe1wsSW2vizI+O6Mnb+mSUxvLK2YvHDrqaNNrSQzQmrr/3/svQeYHcd5JVrV3TdPwATMIAwCASYQBEiAYpCYxSiJklbJlq1gea21rfC8Dm+f9+17u+vdb7373j7bsrxa2+u1ZK9ky0HBlkiJEk0xiKTAHACKIAkQAIFBmBlg8tzU6X3n76o7fXs6VN97ZwSKuPxAYOZ2qKqurnDO/59D8wk+CKhSMckWkl4wAg+dy7wRlMjXxLlumSLX0zxaOlbK3CBzOqkNpAl50k1aIQFqlbrhrVu8T/GMwXIPzrjzH1EwCHYZGaiqtHtS2Rvfx2RaqDw7mVGCcoEYAmFJ608jo0FqOIoEULl2Uh3846bxhe9r+ref1S76yMfsd/7xF1KZk6IOAOmj9PaFlA5C2cn/TUrXCOnRxOz/xrMuFrPlcrlJMhp9KC4TIaoNQEygvK0A9PCug7Su9HKTAar1OvgMD2/p5Mc0TXh4afiD65bLZUTwk9kvNP4ty8pibK1WqyAEsCgFtgYywkA2AI25gUz84O/wc3CKx1oOGQfIMsA1u7u7EbBF9+xk/UCc+NpwReetTtYj7lrCQDbb39/fOAwEAIKqk7LSV6qM5+7zxmqBdrIA6P2fnJxs0hsU2vaNVsCggUj3733ve+zd7353Yw8ARtA/oGDy8jPAKiA1rai8vO0lciZhg5MApKWMStP9JUhN+sGu23DbDktvEmXz4qUWP2n3Rmx0dJQ9/vjjFDUGaQrIWIAQ8Ef9dqI7qYLUUfdq93yVOqhEc6tcp51jZBkU96lJt2ra7Aav6c+SwXskAUh5UQDXiL70R7gFzmmabP3XD/4bm2iADPLa3vee3oH3kVrM4t+LB4pvfRO7Z4YVqLvSvj45xFhcJp/P0QSOzJikdEshqYR3BtkqjXEA75BngOu5qK+UxiDMlsrlMoDupP6R+H0wyh5jphzXsBhA1PtVV13tDgz0O6dPn9aeeeYZfvvtd7iPPfaoIAHgCaATwFSv11ilUuV79vyIX3311S4kgpaee7u7Z8+etkgAR3g/Yh54/PHHybToggsuIHQP2QfXX389kQAPP/wwhyzR0aNHsfBHFD5IBwbS4dprr3VBbHj90oXcD0Vgi0QdkoAB+YPvqtUqv+++7xMZAqAJJMDtt9/udHf3sCeeWHr/t771bU0kADwBII2EiJjt27fTIleQDQQ44D38X5dsZ9bcLPulH/4y61kP7XLv0y4JEBcFntg5AgeoRm0Hr0s0mk4SKak3HSABvAjuZhIA8zjIk05kAiCSef5URjv0jUl+1f++hsYqkAAggFQ+OWEsmHQsSf1wD/gHFSnB6qTz5PdkDOuEgvkeYBDRvgByocEfNoImkQA0WpMsENdyuQI/vV9nh759ku38F8NM76qRJIgkQ3AtkleDnn4gKh9AvyRwm+qL5yrG+u6uLheR54t+AJ68UBLJEWgXAq003eCePwMJ6IkIMxTNhqEul+3h9WmSn6N3nkSTwMUQBUDPCpr5pJvjrZm8ec0rtteiGP8BhONn3Ah+AOQJ4HmWeMfAHNq1WUbXbHhpeuQKSGi6EfE/APUty9b2/dEC3/1rQ8zIUztC6odMinGsphkgp8hrQuSPkDWGiH+g8Qx62lzTyXOFXhuaeilrEeYCXto9WQR7EXf4t6brdEl4D5Dgne8heRkcRiQZgGyRYrHEr7jmS+ydn32/a23LppbpQoR8rVbXaD5VfSHEcbKskF6CyTFSGVQuEQbIU3S2phOpwb58kuXfsY4t9FturVpzYSBL9qQaaRlRO6KvqZIOskxhPgVpJDNWkgDIzmss8yAyAJYQAFQdVYCvXjUNkrYzdAZ5Bwmum5bJ6rW6s1ymu8F+QEFhLkjNAs0pshwYj6HHD0kZ8piCHKKI0PcTAV1HGNMfmXWrlxf45Nb2iAC/FBAZAtfqyu9NUOKHDMxNi+N9hu8HrpcUvS/bBiAujo/qx6rPWGR6hZrBq7yPnT4GxBqyIeJkq1TfpVZIAFw7OJZlvjPF+nasc6YuiF8LoS1R+DSZQe20n19yx38dSQJRkJ/IKEG5pDEz3icEGUBSq0ECeJHYjb6s2n/iyo/xEfMS2oP/eJRnf+Mrut7VzX7t+Gg1bb2jdPtxHYC88NWDpn5QmUBVEgjXEVH/WEM2zUWSZEgD6OMZFAoFQxISaeYbejZC7scf9Z+2zVSOh+Qy9sjwAsDxwBYwls7MzACMJ0IEEebFYpGCswDY42/0LRmgGgxUDN43iAuIfQCB/2IPzvv6+tzJyUkQLm37djbGyEwGngTI7nPQjsKjcYn3g0o7ne3H4BkNDAzgWVJR4R9arVZtkDZne9nPle/sbIF2sgBo/xRm3AmjEUrTFdq84+PjFGn5rne9KwRA9BqmVaA57Xn+45MiszsEBsc+edxj3759iGhFZgC124UXXsi2bt0KI82V6jWhKG4QdJaFCYLMYUB12LH4XRQYLlL76DQAcmA144DttNeXYLHoa17weQDMXgQkPPAx6v7+c2UfSgMyB9oLiwje1dXVyITAfefm5uAJgAi3JnBO5T5iwm30HSysxidOL+rJrFSvavE+vT3d1TQSYVgAVGt1wxKpky3etu3TAPblcllIVaQGVMNuHiW1g2MBhDz++B6gKmzjxk0w9KVF23XXXec88sgjBPitX++Z+gIoHxwchI4jot4Rye+++OKLRIYGz33ggQe0VjIBIP+yevVgYxzB/WdmZsifAd4E8BeAtM+tt95KJADkgOAJgN8//PDD2pVXXgkjY2QxkFm6PAcExiWXbIeEkINF8/PPP68tLMyz9etHXMhzHD9+gtdqVXbDDTc6IDqkzFFfXx8MgJfc/6abbiajT2QCAPTHcWiHxx57jCL/AUBAfgmkLADu2ePH2VevuILpxSz7tX2/1vSY2iUBhGG2MiCg0kEXQUHmWslSAV6KvuWlHKf9gAQAiSJmcPG3SxsMEDqdIgFev/eMzvOb2YXv9OIN5ubmI9cRwTrohu4YCVkBOqHNOgeIn9acWd4vKqtD+AjANDZ0TIiTClIhAXB/REgDvM7n8/y1+3Q2f/R1dtknIZVSIzF6KA0gZvTo6Cgf7O93S6ViU9p7JAkgKgciMZ/POr46ELHhwe0Ed7MoY+Qo2QSYE4NUkHHlYq4FCaDJftsIBRbQszxGdjhxdwH6Lz55H3dBv6zXLX3xPjCERlIDhIcWySuQEngR8zlkQEgigWb6BkeOdt77R/N812eHeLaLsfJCmRkZ3V683+KxMmjOAzOJahPmmiR11Fha0D+A/otsGn/Z/deVSXZR72gYGSCzaL7znaP885/fx67//F0E1CRJmAXvgfl1Yb4sHke6UUJOCADpdU1TioCOM6yU5sCVb42ykS2b2OlLLS+iMUR6LBXJGqP7rwqUtWMEDAAePQUkUpJdef/hLJt7ZYz1zRZY147hYAZA4wFFgYfyAID/nquKGME1zwvIbxJMWXycLbtRIxFvtkMa015ol1cqEACU7WFaDeASAH0UEVAcZSzzwCyr78yz0xeaLWcEpCIBXJil6w0z3LppctuyQBoueVk8Y3Qj0ng97O2Kk2wJ8xmIekPRHwBwJkXgp3vD2zsa6w+QdhbkJUM8B1S8NVrxBDBrpscA+z6Dr2XZzMtjLnt/vEGwX3KnvdqrnS1JJQtGGQhVEMbRWGeBiPYTSlJyyYvxgme6RqRpqDEwzXd5Iw1wHSwxiC0QOVjLyoAt45f+XNePTfB3fPGL5sUf/GCqtSXqRvu5ajUU1IwCrITJLZQVlO4Xdh3cG4RGkp9g2FPDflVKCoGgiGtTtJWUm8Z5CwsLHQPEw8oGAgAf6QOAY7A+R8S/67r4srE2BciMsCBkZmM/iWAuCThHkQBBHAXBeIj8L5fLqCfJ/SCbACa2UL/IZrN1FRwj7u2QsknY6FqW1WS0jPcFREBQakntbTt7j8JzRL/p6uoiLAckC0yaO0monL21P1ey5WiBdrMAUCZENywBkAFqQ9ddRN4TsLJjxw7SX077CYnOlvejOKooUFneJw6wlpnN8iJpr+WvC4zjvJ+94gmU2fcbTy7FX3j4kGFReOjQIQai5MYbb6S/Dx48SL+DdvV1113n9vf3k46a/+MD6AnM6yRgLQd9nyyP0mMLG9ijJg7/sYhYyOfzOnwBcKPx8XEyipE3TTNhBAHwuIIHr9uKx4RSw8QcVK/XjWKxSCl6/r6+sLAgdfraZngRJXHy1BjcO98QH5AAaczCC4VCbnp6Rmnxt5wN0NPTrc/NzWMB2JHbgATYu/cFRDiwK654iw1dWnlhLFgty+SvvvqqBskcgNmIuEfUPEwpDxx4FYt/IgJgvguTXER0bNiwwR0Z2eBAKid4Ljbge/bs0VavXg1A3oE8D0D3bdsuITmgsbExDZH7V155FYHyKIsso5T88VccfgUvv/wyh6wAZIiQ8XTxxRc7lmVzGAZfccUVTiaTdX/84xd1kAFXXPEWIv5QdpDGKC+IgdWrh1AWmJpCfo6fOHGcj4+PU2Qd0iLPO28Lollo0XrkyGHt1KlTHH4IhUKRvfJK8/0B7uMc+ABgrN28eTORrTAhRmYW2lr6AaAsRx96iN37cz/H+ratYZ+456NNz7VdEoA28BQ3HBoI3lYfkpF/YvMnxGwgaeLNTDR5txHRhg0mVDi6ukqinBJKcplZr7umZYGkaZsMAzC077/PaRd9eA3r3QBdcIuVK5UUJIDmQF4sqTEBSkcB2Unn4vsoMD+pjeO9BAxdVeJJEAGUebP3i6OsNLKJbb3DRvYPy2R0d3x8ko+fHiND3KHB1Wxw9YBj2yYtHWT9aiHACL7DOMK5G7mx9eSoaDxa0s5RJEBUvZeDGIuqV9RzjcoeQZ9//g/n9N2fHmLZHk8nnBx/NS1xwEc/yBjqhr4qfS7sGD8ZUK+byHbgn/30w3zGMtimT1/ZkryLoRsGsm9ozEhZMNkwkKyyHUVPgBi5DQnO9u3X2an9r7P8BzaQ1B8Cc4NFS3r3/MdLyaOw6F5V/W/VyOX8rMb6T+VcgxuuDg8Mh7EjZ15n+BvON0gJYRC3QzoIKCkS4vKoqe75nDtfrLOB7evdM+fXnEzek02K7Atc5wAP/d/LyP+wczAlFQvFBvBj2RaZR7ZjiKvSZUiOKJ9jZIzqIwAQBV+r1pYY8sYRAflTjJn3jrHcjn42cUlrGQEqJABAdVqHmRY3LYsyT1XWfiBh0xDvAuhn0hsj2J6qJBWN5UJmS+WZrOAxFLEOxidKYieKDOA6h1F8qrV/kylwoJJ9Xysz+119VqUvesmQJjOoQ23I87m8DsCfDJZtG2ltoXOO//kKdQOS1ooiATpVF78/hf61JzTjfz6gDb31Wucj3/tuaoAb0f6Q2Al7nZxl6AAAIABJREFUlxA5DxH+MN8A4RkAoCRxPgZpgHVLrdY8dmKvDAKi1TW5IDHI+FcGLWCfIoNlJVmCLAR8L8iAJVkJHeo3UOEwUFdkqMtrYjz3spNMAujRT0zTxD6TwH/gdcKfslGMJAIAdQGxgA/GQczJuq7T9ZG1DplwtINt202kQ9p6SgKlWq3pC+UyAeHdXaUlWvjAD1AmVVIobTlW+nhgZLZtQwZIZM66LuR1kcWRBh9b6XKfu9/Z3QLtZgHQnmBqaqoRsY3OiGg03wDYaAHpBo4oUIDMiN4Rg2NTK8mB3x9hTblEgRkBA3hwoE7zMshjxSRIIYYqgHXUIy1Xqpn4x908L+Fehq6zbDbHRkePESB1/fXXUxTq/v37GYwvt2zZAoNOp1QqQeAv1UKnna630mA4JglM7gDDUe6JiQn0oxU3OQErj361khOHMHmBJMqykQBYVJ0aG39DkQAoswqTjwVOvW4iRbTp/cCkCbUKjSebt7bzrshzETEBwKVSqSQCjqr3E5EpdDgWbcGFr9THl9JOOAZjomHokIig87yNABbFXnQrotOEOTVp6/vPxbgstZURZUTRbUKzwjQtEHO0AMG4LaWJ/GUM1ktsQhpZNx4p3FAYkWbxBO6LsjaMi+WxXr0XvdJQPg909KJ4MS3YtncMjamG0QAwpKyPvDa+N826DkJVXIeKjGwF/Ax5EEmo4hgsZn/8xS+yx3/nd9hF77uUvfP37myqYrskgCelEq/TrtpXEo6j9qLYZ03zgj+5tydwbBPqsYmbpiXPFotSh+mlUlF8tUgC1Gs1v/kofS9JCQkjNsBEUQ4/uCgL47q2e/x5Wzvz+Gm26zMj3rNCBFO9vtiJEiru17fHvAbJmbBofy+SnyJxld5fH4FD3SsKKCQtfJchRT/0unHkgyr4KJvAIwJ0jVVzbO+fjbPN71zLhi61yWPotYOvsQsuvABa/Gz0+EkOXfr169Ygur9JagI6zI7jSfTIT1cXNPGXmv76jwmTQ4rLglgpEiCsPirvVBQR8PwfzhiX/cowy69KRwLQOyDIIqHxrfzOIVFF1wxN6DwrnYf3zbZdvW5xdt3bv8w+8lsfc6e22kvA1NC28PSpF/V/HabX6J2jBIpUH1lYEMyeTpI3lsdGn8aQAOjjiGwtzOrc/tYYsz8x3PAFCMtwUAW5orIG/FG4cRW3LVuD7FRS4/SViw77/gSfHTA5oCFP74mxkVUjrouzNWhDaszlLrPBayDtH2JPsAjTOav3Mr6wapFsS/IrEOCc5ztRrRte9kvMhzMKPvKbBFeqFQDQ0OJW6ntJbRD8Hs8Uawu5vpCAJUDPaqUa2WeJCDAMyor03q/FumVPM2Z+5yQrXTzIxnakJwLiSACZ8UFyZC1Id5e6igjqSrWfiwPvpSyMikY9yC7MSSrHpn2O7R6PetAcDaA7Yh4OkgGtZAGgnGGZAPj9yHMFdmzuuJu9bTjy+aSdl9tpFxBN3tKdk4xPFPgv7+HPGvGbW4eSAB30NvD3QT45z7If/m+0AfmlF1+s9WzYkGrcEFngGmR/gm0nI8DDovUlAB/lKRC8lpAQwj0a5cMeoVAotKzzH/WsiZD2JGqXtEUaKaM0fSmKAMA15ufnkb1hA/jHn66uLviy0R5W3iNJ/gfHyT0n9noIigARoOu6i4BfKFsgSr1er2d7enoQnOa24gNAcl+ZDMCZDID/hYVyE9mKoMGwdgEpJCSCFlMv0zRgC8ciA0GYRafq80m3gqEzgtfwbuBYeCrAV/WcD0BSy/10fD81OZPP5bJ2sVTomI9GJ7IAaN01PT3d9AKCgdu/f78OKQZ/8+NFfte73mV/+9vf1m+++WbodoUyvWGPLIytUAUJk7pAlEt70nnB72dm5zyrbsUPMgDyhTxpxCIq9eTJE+zo0aMUpQpvgM2bN9uIbgWoB+PjVplpxeI0HbbSYLhkikulEg1wyAQoFApvGhKgp6cHKXJNJAB05QEoZ7PZtjMB3ogkgIjqSIwiwYJtenqGTGFBMAL4h6llNpOhRXylUkXIR0cn5LB3qre3R5+ZmU21sWvl3Tx3TnstUKtVl6SBx13xwV//DXboG19nN/3bt7Ndn9jddGi7JAAuBvAUQt8rOb7LSqSSywg0ktSiz+cLYp5fJAEQfQ79ds2XCeCB5pSJoPQuYoFSr5vuwa9PaN2bNrPNN3hZ77h2MCsu7vn5SYAk0kUlGwD1gKa9bQOIw8YO1IoOuZ9Q4II0/wMR9/7yRoHh5CHJ0usOSyJg5kCBvfYP42zd2/vYTO9+tnZomK3qW0Vxx6Zl8f379/OLL74YUZShpsd+iSAA4mT6K8CjMAA3LBPCkzMKz3SJAlI6nQmQNgvA/2zCiAAiAX55mOX7QAJU0RSYe5T6NK4tDJEj5aHC+jLaCobOmg4vS85tx/NjSBoJLdM27vn+UfY/v/Aqu/7372J1jYhdgfAzWnvKjwOPBk/NCN9jSKJ/42OapgbyGL/zm2km3V8WkPwAMgZ1BPJE8EL0iWDGz0si2eNIAJ/OtfEX40z7Z0Os0mOTL0CYdr1q5HMUWaAqt6IiWzIwV3Tc+07z/M5Bd2qnJ0sVRg5GEhdh7YLfZYxwrfeAxJFZN3V6vHEfTv4aAGsgFUdHAuiG0TuyLZZjLWVbNnnL4CPBSmHGyzT4dMS8X3FEQGaGsfq3TrDe84fYyctrqaSBwkgA6S2S1O+TvkfGA2PRmVVh5xN4z7UlWR3y2CTvAP810b+wp2xHBiapju18j3oiuAdkadS6CO9b2gyAuDKBxIMsUW6as+L3FvjcR3tC911JpH479faf660zNPISIl0fxaxNP+nnJ9fCSADVa6rWyT/W6v/313TjyYP8mn/zf1lv/e3/I/UeNi5CNW5vmCYCXEgQa0HpoeUiAqLasRUvgrhnIoF9EO8SU8HxAOkR2AQdeRprOYcMMQXu+pP8wsB/f3Cu/97IAEeGt6ZpNkgFIeOM62Ww1kBGQHd3Nxem7maatZL/PqZl5crlSujchTkpLBsA50uZJrxDZMjeQsCTav/HccK0OtLcOs215LF+tQj8DjJOUIroBDbUSnnOnbOyLTAzM4tULu/jMtbT25PaayWsxMDOKpVKIsaWVFsYi3h5wuKDQbhWq0F7UEYSkVY1Xr5isQhtaI7ByQStnbyPoavCRb0ORMB3fKdIAFwfUegoX9AoJqny/u/TkgDQ3qxVq9DDZtCyvuiiiyCVQbIZYFMhdQZNeLFQW9H1GiZHMMLB6Oo07ZHm2LOJBEA0wUrVW0zMmU6SAGICl9HQtNHGon9sfOINkwmwqrenlsvlInUh/X2rWCzmSefUcTDJLxnQVoIEgA8AUA1Mzmn6/bljV7YF6nVTc107MVrTX6qv3X4nm93/Y/aBL3+Ibbx2U+MrMlJMkJlBJBYIqaRaqoDPSddo5Xu//nra87HBZFzTIPPhfRZXKZAO0biLlL8GUJkyeo4iAsuzNfbiF8p8978cYrkeL80YmwnVdYOskx/Mjc0GAGgdAczhWgDsAf4HNxJx7ZjN5gwEPjseSeAxGeJD+SwgL0OiHlFOL0o/ObU9+Oxo85/NajNHM+zgN4+xek+ObXmnxdauHabILWQGvfjSfn7+lvPcfKEAQ97IcQsgumw/QaJ4eqQBM+OwPkxgE9LeQzpXlHxSO/VW7cNpsgOCRMDez8/ol35ymBf6iWAmmaS0G9s4CahgHYJ9hALHdQR0c3hYRJIBIOmQFfJbv/kYPz2rsfN+42qXQ2wmQkYiqu2C4HaaRAD53HO5LOnKKy9iEyJUXdfVC/kCr359lK3dvolNbfOAjTDJGtVMgCiywK+xHde/kvwABqeLDr//DDeu6HfPXOzJ86gSFP77ho2jkWNroB3jZFD89zCyhu06ru43CcZ+rlqvkjG1n9xVfeeijsNYZWQMLs1LcRyGvEq1QgSbCukQRwTo8y6rfesEG9g4zE5coU4EQH49l8+JrHYYMM4nejWotgX2w7ls1gnKNCWdT8/ZNCPf4TT9Kc5nIKkcK/W9KKNnBLSCH/cfx8GUstwta+x6V/PUmHIdk7rUFOkOnybTpNCQpnc/Q88/cT0pz8G7lc1luZTYwntFQLDwhYmTQEtdcACuCPQQ6yfthy/zzH/6B724cZP7K/v2pg7oy+VyFFEdBtomScWmkfSBXx5kcYIR+itJBLTjReB/Tn7wHwa/DZNBL9uZovRh0gvJn1KphMzupr1QEPyPWGcTIUXjNGVhh+vSQ+Fg1apVGmReC4WCW6lUiCRopV/Jc+IwtqhsgMZaW9MQaEmp7cB3QIK2U5a4c+PMrdPeE9gYlCSloTPK3Wlj5bRlOnf8yrXA7OxsU3A51kP4UywW2wbvOyEFhJZYQgIAPIYJCfSkR0dHkdLFhoeHoWsPQ0j649OzV2pNaaIidahxUidJAFxPNfI4qsBpSQBsjKB1CSZ13bq1pH+NsRXa1C+99BK7+eabrShzHKVGa+MgLES8SMyl6XhtXDby1CAJ8JOSA1pp8gMNgsmyEyQA3gc5MUv9QUkgYQM3OTWdXY5ntxzXHBzor3ua4yHOailvuBIkwKpVvfrZ4EmQsmnedIdDR5LzZqmTpEb4y4suYna5zH55z6dYaUjq31NEL03GceerkgDkS6sZoZrqSeVr5/s4U9qk61qWrWczGZbJZn3Wkl5zzM8vMGDYfnA0zb083VSLnXo6o80eOMl2/uIGum61WmF101KWAvLXIQBkU2R1WB3TALTy/CgSx0sB13m5UkUcPcvnM9RAclyLu1c7xJBIPdeOnxzj89NVZj2dZVbZYoVrNbZucx+bnJ5iIGouvvAC0BOp5aBInkbPkiAXzTn0P4cFda7j6hDVH8JkhZL6Yjvf1+qmkQQx+YmAvX80rW//xTW8OEj9ERvi1BtbVcNn1Cuyb5GUmAHxGMoqCALsEgC65sav8Ls+/gFW3qW3pOuehgSIGgxLCPqx8eIqfqJJAHQ5F6Av/KP6X9DY8SNHWeG9IwQa41n4gQ8SQNM10hrHnsPTOPJkjhD1KzMRbMcmr4wwbX1VsDTOD2DoTMnhPzjD2dV97tSFi/r8JMziRfsq96EwoBeSIdDOXwKWhrRjlAxK8MmQobphaNIk2HvPBYho2x0jAmTEvcxKafUecUSAVnNZ9ZvH2dCatez41VWljADM3dgPQE/dm3u8DDTFuLXEjt6KJBD22yJTKrS/JGUL+AsFwBY/R8nuJFZghQ5IQ2x0skjDz2a12kunuXZlvzt50eI72ykSAPVC9pUYl7zxSeMwx46UQsKeHCRQJOnsIjWRsqso0wr9NZfNcYxt8v1FEIWmazQWkwQiZm6k3XTo439emQ983tDmyuxD3/lOfeS661KBrmIvHioJhIEbgZu1Wi1UGgP4BaLry+VyonQGrhVlIruSREA7Ubl+8L9QKJDcl3ycUnIbYLxhGKT3D9JBfh8X9Y9j8D2uAfJodnaWzoNnmvwO/RYyP+AZ5H4IeI6u60gxpYDfqampjpjXxmFsCMjqKiUDo+TNlMnQC7Fc+FaSuXWaV61SqeQQGCyfKeTXNU0zk/aeae5x7tizuwUqlQqISuqzPT2dyQLAtTqFoYeRAFqtVtPvu+8+fXBwEGmlMAnmIyMj7q5du2y8eEGGESk7ccxcmA5cpyogHz/KAGa0VeA9LQmATIDuri5Kr4aRJySBXnnlFdKlhhfA7t27z1oSAIMo2ktVey/pFTtbSAAM3qjXSmcCIF0u6AkAKSBIAqmmfIF9jnseaftn0jNbzu+HVg9aUVEgae+73CSASKUk87y0ZVM9XtcRDNAcwE4RN9CE6NSuVLUwIcfBgwDlQ1ngJdDGpRqnQj9TLnwQfhgM3MDiVC5msUhVSfOslCuGtrj+TSzm/PHj7O+uuYZluvPss89/tun4JCmgxXlFzRzXi1BfWVmgdoBmeIoVC0VsKJuyANAdETWZyRgN0A+gsWFkIUXh4cX0P0dgr153kUCYlOwB6PLqX0/xNVduYmt3kaFYS1kA8jmoegOkNWuWQD+A2GCH8gBt261W640srEw2y7IZz6g4yp9A+CeQFEBiJw0cICPFJ89MacdPHKcMw2KxwA5+X2Onnz/BcpfbbNXFNls37GUFZHNZAg9VvRD8t/M0JXVmmkuNSb3naEBvNhSwipRfEW2WdmDzb3zD2ozQEQ9oISAv+LzqpqW7fi8Ezlkuu9iHqcu6Lt/7hRn90l9Yw4qrkQlQgceCMoDbGBMQSo2Q6oTBO8kQVFxP6Pg2kwEg6fa+NMV/+9cfZbf/wYfceS1cLiepf6nI3MRdA+N0Pp9TNwX2BgieyWY0NJHUUiYww3FdRE9TlHYhx7smDF697wRzP7a24QuQMTzfGvG8PMkjjcFUzws+Qm8PZkO4jCK+AcjTvErxpx4w1i4JsGas5PCHJjXnulX21JalcyMAO6w5VY1iw0DRGKCUooD9+u+qJEAml7EArANUkiCi92hcamuzbqr5S8R0jrAsgJpZc626FSrtlNRX44gAZrus+vVjbN3genbsrWpEQJMkkGUTCd0pNYlMNsOymYwj/EEaVSNdfN3gwd/LA0D4IKMsauxII/WTlFmQ1N4r8b1oD+X3o5Nl6j5psPoPx/WFLpNl7xi2GYRFucbSZnAolcnjKGPXzhGR+9RfvAw6kg2GxBj1D0mW+o22EXSIOZ9IB5ChNpyX1JO0/HWhNToEBjVGYwRIDSHvRtkbxv+4X9O/8ZS25QMfct77pT9PHbmaIAmUiQP5MW6jfip7eRAKKG/YsZIIgAfBckaPt6LPHQf+S5NyrKPxnKDCkVbyBwG88/PzlEUAkB1YBO4JiSE/XgGyaXJy0ikUCvSMoV/f19cHfzyaMto1A/b3uXayAfzXaTfoN+mdFubWZLiVdGzU9/4AURwDCSD00XYzKlotz7nzfrItUC6Xs53IAEAtMK+qqm0k1XoJCYDB96WXXiIn8J07dyIyB4OIdt9992l33nkn0nCWyACpvJDBYzpNAqCiwtSDshWSKh78Pi3ICvMt17HZnj17GFja8847j7wAhoeHaXPJOTAA9QihtOWNO14w7ZB1iozewqID6VUqbHtS2UACGIZhdHV1/USNgVc6AwLtEmUMDBIA/aC3t1eaj0lDPZpYpdG2mGNcLGTijHTT9s+kZ7ac369dMwwCZMmiEf1SZVK1LBuAKgeAYSRItixnPTp1bZCTR44c4dIbHGNqV1c3GxpaTX4hLQxXbRUNBn7wJ8LyhtKWHUd7/fUjfGhoyC0UiqnHzrDC4B4nTpyAJArbtGmTU6vVmxZTAG3m5mb51NQ0P++8za5pUjRsbL2qlaoR4FJijz/2wAPsvl/4BTa4Yz372D/+XNOxqiQATtJ92vhxN2wHlE/7QIVpK9o3NYjp6c5TtNUSPwCAJOXyQhMJkCTxQuG9ogIAzrGBmR/n2oG/mmbX/J/D9A02M3XTbCkLgC7gA3WTvAHSZAOIY0MlC/A85xYWPNTZ90EAQC6bdesh4LnXXzzyQGWsC3vuAI8t24JRGwNRY9kOz2WzbHyfwY58d4ytuXYNW/+2Gnv14EG2qruXDQyucg0jA/PfVO8univ8EMLq4YHykKwJX0vFSAVxIa+k3C/Rl3U9wx07+hSNTM5hzGc69Pz1DAHxlrVosurNx6bBNe5mQ2S8QAK8+N+ntW0fXctLw4yVF8oMQdhp3z0VLw6UEdkSquCwFyUMANylzAAEa/9//89e/tS+Kbbz391M80Qr0WNRJAABSAr7W5jPoz0RdKzcTp6WPWmCh0mB+LWuc1+cYPaHV7NaPtoXQFUSiMrnIwToR9sjHpLKHpYJsPpoztX3zHD7plX2zMZQVSwxNHmGqCpSH2GRyDH1a4kEAAHgDZlcdyyHQ8M+SAQg8wCZzOCz0sphybYkkL1QlNKVBCKWy+WWMlb814QHhYzg95sFg8Cofu0YK2TzbOG2UmJGgCerloE8C81zALswpnaMCKBMOqNJhlYl8j3pmKTvfX3Zk56JyIpL6vMr9T3GSzxHlfdwOcq0fk9OmzpyimfeNujMbXZBDMKDIzJifznKIK8p339JHmKIwruYzWS1YCaTbdpGqavU8NkA6V+v1x3bdbjGNNfI6MAZyHfY/54klV834IFk0x7US7JanAgogIHr5F3BD5zk2c/8pa7lC+yzo8eqesbzGFH9YE8LwCjMTFdEc8MsOXJsjpL6Cbs/5Iekbnzwe7SO+B5SMm0Bu3F1V8HBcL4E/xHVD9kffwAE1s54LvhblLvpllGSP/L35P9C5rsLOJ/Mg/2gM9ZAjuOQ1I//WjgH2QK4WSaDtaSN/QEZ2LZiBhzVTnE4Bvb6JYVsAFyb1q6atmzSzyD2cY84DC2uL+AZo49LTAzv7ezsbEvGyqrv27nj3jwt0MmA51AS4NVXX0UqFqLZaeG/sLCgP/TQQ/wd73gH3MiXkABYxIKtjGNtgw7qy0ECoKxxA7FMUSO94gBImRZkhTEwUpOfe/ZZduzYMbZ+/XoiAfA3Prqumyos9nJ1W5X0NJH21LYJyjkSIDITAKY60PKzwrT+BaFHTD/eIfTJqI152v65XP1K5bprhofsMEIjyrAaqVKO43LLthF0nCjTolKGs+kYjDcPPPADRF8AGILVJmUPbdy4ke3YscOuVr3F10p8RAS+9uyzz2hr1651165d55hmnT/99NPaRRdd7Pb09KiDPTEFBgmwf/9LOhajV111tS0XmPIUGBc+//xz+uHDh9nb336Lg0iXpGyAarVqNAx2FBpr35/+KXvyd3+Xbf/Zy9jt//m2pjNUSQBVSSBcnOLMYL7aQgS4QnUC5Y83rI1foNq61xcNHwngdUGgj5VqlUEOXl4jDaiezeaNWq3ijj5c4ObMKNv2MxtoU4N+oAI6hpU7qOtO0YVGVrdtGIUtRTJVzZox5pKYTsg1JDC9sFAO9aAolQqEj4cZg6Zpr6jnhH6EzT1Zj9oOsx1Xy2SyvHbaYAe+eZyxYoXl3+awrmIXm5mbYZtG1rvFUsmNMzH230vUjyIjTQveRc1RjEmyPmSYHPAVkFkVGOctK/zZhNVXREGqkCYNoBzlRX8SkdKNTAi/B0LwXgAFX/rTGX7Rz6/lXWsYW4DsVUZPTwIQyRPv9+C1L+R+vKyFFN4QJEKFzIc77/p7tvOGG1jujv6GBESwTtIckt4tUsnxor3lB3Oqa3sSavL3/iwfeVwUWVDI55EFYCdFuQbKtQS89n9PPpmM6wAZ6n8/ygZ3bWSzF9AYEQogpwBFm4qhmgWAk8JIgL5vLri5W9ayqeGqSsoez2VzAA0iNd/DTIoTjEq5AZk5H4mBcsb5OkgCAGMbAopNbNccl9q6YSot+gKAJpCzrRgGY17Eew65EglAUoaBabYtNQRyIY4IMO6eZLOVOcbuWh1LBBDgZTl6sVRs6GAvJxFABuAh0l7BdzZJysdbRahFrBtw03bD56G0a4rlPJ4kr5BlmtLTpFNl6jtkcHPPGa37gtXuyavqTtC4t1P3ib2OyzBGwK8AxFETCRE2VuG9RSZP0BTYMu0l/nBZQfyp1CPpWTQZBP/qX+jGoVP89j/+Y3P7Rz6Sam8Qp5XvZZjlM3GBb3FSP+HrxGgiAMejPIKYQNZA6nk/qW1BNCDwM4z0wLlx4D8IHozHIoOaxmr5iZL88f8e5CYwO8oOzXqZIiJbhP6N8Vr4fBL509fXR0C6DAagIJ36YqAWglyRHQ8cq1WSOKy9ypVqQxqFhgIXGbWMcZHhneQN4L+mKumS9NzCvg9TL1G9Dtratu1sf3+/9F5wJyYmIN+S2ltD9Z7njntztUAnSbBQEsC2bf2ZZ57h1157Le20JiYm+NTUFEBupLPAWW9JiyelzwRJgODPnXqEWPxiAK3VaqQvisaS4CPAmShmOi3ICqlS0mczdGbW62xsbIy99tpr7PTp02zNmjXslltu+YnJAaEtEeUvzJJjo6A68RyCJMDp06fBeK74gNfOwB3X//yTbRDIissEQFRUT0+PqyJRhSwWkAVvdBIAi4e+Vb0wxV6yyPIbQtVqdeOnFfQP9iVJAmzZstXdunUrvY+jo8e0ffv28ZtvvtnJZnOEimAhh7ELUb3YJOB3IA2q1QpFweZyORAk9LOm6cyyTDoekRvAgCzLxOIDxzGoJ3gLX42uiw9+D6QIaZ579vxIO//8891169a52WyOQNpsFgQFQ/QI9O2brgWZs3q91nRfEX3s6pAssEyA30RyQLsS93vppR+HkgCoAzwDH3nkEWQjsdWrV7sXXXQx5haMGzx4H1m/arWiy/rhXvigXKgf3lFcC5t8+d39n/4Me/3ub7O3/8db2WUfubzpsaiSADgpDREAcBQAYRiw3Kk5LikSPu4+nleHo3d1LfojeKbAHnAIsobCkEX2Q5IsjP9eIgKeWZaj7f+zaXbeu9ez/q1uy1kAfgkgcR8CVrEpAbAKpCjMG0AlCjsJiMH3MKK2QqLTJSnhkQj08ZN4BFQHI9RbefZNmv1E0CCyNaeNj02wQ3dnWcmusAveP8Km7RMgbdjqwQE8SrAGLtiR4D1xPWim4H0FMohsBcQLCwlaxABSTyBZAOjkWF52jogWxOUa15RmylLWCxkFDoQJbJsOTxMF3y5pAmF2kAHVGsYnFrm5h8TO/j+b5Rd/eC0rDjmkQ+8nu1SfkYjcVjK8lGSSF+FPkjaJhC+C/ienTf7u9/4D/9nPf4LN5Cosk824DBLUCHWHp4OmA5wniR1kREi9fHztX680IkQ5xjGXPL7CiI8oTfxSqQiviLSASSwJgHaWUa6Dz2js6NgxVnznenoe6H5B0EFKpAg5jYbOcYIkE0WAR8myBJ91sP7dExmmPTblVn62zwZohnBby7TijZkB8uVyWt2shz7nMDIjwbh4CQkgyx0mCyQJAIDRmGNRdyE5CK1yGOUSaeYL2U+lAAAgAElEQVSXF4FqUrVWJTk+tDuyPlRAn6DUEPqlX69c9V2KOi6JCKh84xgb6VnPjl0bLw2Eudu13WUmAgwAmkuA3bg2SCK20owxSddq91l04nyV7KlO3CfuGkZVY7X7Tuq5ms5yNwzbC8O2Z+4dQ9x1okxCHlAQwuFzQDAbSBKlhXyBiiDNtslzwHaWGMJmAtJ3se2QQMj4yUr9H5/RjD++TxvYfaXz8Qfv76gkkMCMlgSV+ssu1B0igfVgPeOkgeSx5JWSy2G/jaDWVMRGXLtizYQ9bnC/nxT5j/0K9s0Ys/2fMPDf/z2WEhhzMadjj0Sker0OgsPLDQn5g3tQlr1pQp+8sVbAvgrYVXd3t4OywIDYcRxrOaRrgLWFcYFgCLGkLimapiKjRxoFd+I9bd7LYArV0E6p+wfklPr7+7E3pwcKzwXXdU1IMnW6nOeu9+ZtAZVAb5XWCSUBYHf19NNPcwwEb3nLWwgUmp6eBrgdSQJgYMUeM2pQ7TQJIPSkaRAjG3UvRJT+xoRKaXYWwBgHA32i1ERaEgCDKUA1GAQbOgA5iwA5DKaIbt22bVtoNLTKQ+nUMSpMqR+YbfW+woQr093dTYPecpEAqI8sY9QEKSVnwvba8nf+TY7sOMEo5Ii9+hJAHyRAV1cXUuca6XU4V8gBOfguygApuNjBoiQKJEjbP1t9lp04D54AADyCEdGC6KA6ggToxL3eCNcIIwFOnDiu7d27l0gAAPzPP/+cJlI42caNm9zzzz/fAdi/b98+bXp6hhZ0w8ND7MILL3QfeeQRjkUGiFmMObt27XYnJ8/Al4SiPUBOXn755Yiv4C+88DzGcTofJk849uDBA/zQoUNYBLKhoWHcy/3hDx/WcE5//4B76NBr2uuvv07XKpVK7LLLLsMcwADay/tinLv44ovdTZs2uQcPvsYhJyQiTdjWrVvd8847z927dy/VKZgJgPnk5MmT2iuvvMxx79dee43feONN0nRee+yxRxv3iarfjh07qE779u2Tqa9UP/we7x/K93c338LmD77KPvQ3H2YjV400dZU0JIA88WyRBfIi3ZHOnQwoBt8PbCANRETlckukgKQfAIBROUbqiEnUM0ui4T2fB8qslqAmycDUazV37lhOO3rvOHvLr6+jrBcYDStgn01FDUb/C/C/yUTV82EIb4e477yMDT0SqMeSAsA0otkrlUU/ABQwWK5g9KdnGusmZrW0Mm6hDWDuduLUKb5l02Y2/kwXO/XoGNv8zjVsYHuNvfzqq/QOrF877Bq60RRpKNdnIaRFVFHk2sqTGyCvOoo7p+Np/sV7Ru2/VPrIM02lNo7dRJG5IZnXpZdwDBbci+40OCSD0N/wLKRclutgmNW0F/9kil/4obUsN1ij7AGeYA4evAdlaCB0OqX0UrPcTzwZYJq28bdffp399bdeYdf/3rvdeq1OpJxcq6gQCWEPVeO6kYYEwB4WclTkdALpCJcIB1w6iciIBK9luSSI3H3CYHMPjzLtI+tIq96xHGQDeAAG5UN4/Q3rMylhgZ8pYpJcND09axAifpIlSXs92D5BEmDTvi732MwoM25ZLfsvSa9IX4O49zcClA0lJeIAXL80R9T9yHDOYVwSALieJCFQXpKWEO8W2jybyzKQI0H5EDxXcD2WbTUIAUkEB+9NWQCaDiCtcR3TMlm9VncQmN7K2BZ2ThIRUP+7Y2xozTp24spabEZANBFQF6kz4C1bL3Uun4XkBgysl5irxw2uOuagqHFE+GqogFBJPgSJNfPku3iT2bZtQ6amY89SZiydDUbGAy9lNPeZSW7sGHDHL6+7JF3WAtiX1K54R7DWtS3bNW0zllwLRuejzxq6oUtjb5AAyJSilDK/9w0mFp27GcNQBisjjch9FZKyRXyuyrIf+Bzt1T7xzDO1vvPPT/WmiMj7UIlmEYkeC7QK7etUagW4J9av2E/HPSNgHyhDtVr1zBg68PHjXAiONE3TiJL9EVH7NJf518dx4L/wbSMZVxBFAOwhqYRAKMyPAO0l2IzvZZXQn8Q8SguYQqFAmemSKMB3IBAgbQ07ikwm09gDdKBZmi4xv1DO2paFVNclHxABabIBurq6svPz86nJqaQ6ITMHDZw2q7terxvwXAAehHtUq1UHXgCq3pBJ5Tr3/bkWkC2Qy+UynZA3W0ICZLNZ7fDhw5njx4+ztWvXshMnTvBLLrnEffLJJ0kOyPRGnyVPIkmPvdMkAAZwmfLkeb5JdTvPMAdMb1yqWbACaUFWDNxdpRIbHx9jTz31FLTTSPYAngDIoOjv7/+JZgKgfiIboGHaGPb6qETPoy0xwUQRPCtFAiS9/ipeCMFrCBIEi5RUixt5HZAAGPQpbVPMapIEgDEw2HYVA2a0MeSjfhpIAEziYClN04QvRmNx5Wcu34wkQHd3NxGHGCcA4K9evZrt3n2Fs3fvCwSWX3rpDgc6+cgQeNvbrnVHR4/R+Lt7927HNL1Ie5i1f//739c2bdoMHxJnfn6Or1q1ij3yyKN8+/ZL3J6eXvfFF/fRAg/XPnz4EB8YGATgxZ588kntggsucCED9MMf/lADobB27TrKyXzooYe0K664wsnl8gwg/LZtl7h9favc5557TsP1t23b5uC+mzdvZps3n+ccPHhAQ+TILbfc6szMTIP04r29vS7Ke+jQIX7LLbe4L730EhEQQRIA4MHjj+/RAVgiu+zRRx/VLrvscre/vx/vIf/BD+4Prd+2bRcjUoXt37+f2vGyyy5jr7/+OsZaAv2feeYZMmXHvAWw6y+2ns+ceo396tOfYYU+L6JKftKSAGmyAQCck8ZCBzfR/rK3EzlNhsDFEgxRl0gBAdSvVmtNUkBRY67wJAAYxAEEY+zD+Wbd0o/dO8Uyqzaxrbc5lKVRq9dTeQH4MwAA5CJyHcBukKiNy4iI+g711vWsFmaGK+vqEQA1ZBoQ8l2p1MnPI0gA4HgcQMfbdQq6DdP8Tpq3VL4ngRjN4MdGj2vdpRLr6emmhc7MoRw79O2TrG/HGrb+hjKbmZllk9NT7IIt5xHoAAAX5YORsw1T1haII5Xyha8tvLYOe3aNtk6nm69UFNKgJlmuRU16ZAFA2ua5L4zxC96/nun98y1lAXTA90NIGsHsloJTmtYd3sad6x/92L2sd8NFbPhjWwh7V4nOTmocgMLlSkULlQOqW9BUbroEZaVl8GuHsmpBBkmjXmkkGQGeJZIALslbZTRDM1jpS2dY5eMDzDIcVqvXXF2jBJuGAXCEoWZTWQkQAbitkRkXSGtlYA+RmhjC/Bfs+dacm7lhtTO3pnldiLII0LBhPhxs9zBD6FBSQoCvUdkKtJ7NZL0I4gDJEfaso+5LpLiPCPBMbbOhOuIAG4k4sGwQAiQdgb7nJwQkgYM9kJQqqdaqHeun/roREaDrpE/tjbeLj4mbLrP+7gTr3TrExi6rpyYCcD2sqeQf6v4pdLtwvqZzt1Qsod96mee6oazRn2QCnJSt1rSeIYmy9LJAKC/KHZQxwr6QDK/rZnz2S9Kgs/h9YnaQ+qXaPzI/rbHag2M6+nvplnVOvZ8rZw3F3V1G/aOfYoys1qtK4HwwUwKZO8BiMoanww9yrlatQbxQWzpOa45uqEcZQ0LKcsjkPHLPS5kJIvNJ/4//oBuPvszf8pu/ZV3/7/9dqqywJHxBJZoVwWPYGyfJhfqfi8gIwD4gtrwSK1LJ1lfpdWJuQDYAjwL/sVeRkf++wMQllxdyPg2CANH7Yr0ALXyQHPiZdP/TRpkjWh0BivAkkDfGNWdmZjrqARDVZnHZACAgioW8Gdfe0tPSy2y2gEsqvWcqzxDHoP/gumn6HEgfznmmt7eX2hRBCZOTk8gS6zhJoVqPc8f99LZApySBlpAAGPxffvll+LwSyPTggw/qd955p/Pd735Xu+222/BSRKZvxen8d5oESHq0KnI483MLWce1tZ6enmpaEgAbJGwq77//n9jOnZex+fk5iprFQgyyQHfcccdPnAQQE1wmCYQulUrZhYWF0IFKyCshmj1yMqXURc4bmQBnzpyB0e2KywGJqIEl6XhxfSVJhiepn0WRAJIBjiMBwDZjksEf9FcxkZEiKDY+/jZP2z+Tyr2c34MEoA6BTb6BqGUXGy2kGZLvAe79ZiQBBgYGWalUdBFlD6D6kku2O0haevDBBzVoNJZKJVqUHz58mF966aXugQMHcJy7dev5FNmK9xmyOwDwQQwAdNd1gyGqfu/eFzgi8HF+uVzmAOhvu+02FzJl8B/A+ceOHeMjIyMuwP/7779fu+iii0AIOJZl80ce+SGRAPV6nb/wwguUoaDrBrIGtFOnTkEaDnMB3XfVqj53bOwUyRndeuttDmSJxsbGSHYI58Mj5dZbb3VffvnlJSSAkGrTfvSjx7TLLrvMBanx1FNPaZAk2rVrF7wDqCxh9QPAL+rHzpw5A8k1Nj4+3qjf6OgoebLAa+H0K6+wr91wA8v2ldhnnv5UU3cH/J120YwLpCECkjb4Lb5/FI2KCOYwuZekayIaGmIiICy9Y5sFZyqVKlmWR0WARl1fbHx5vVYnU9znPjfNLv3FYVYcctn8wjwi15KK1vS9BNtVZH2SsgFA7lLIFMRudGkmFj2XedfzxmRqIaHtnhBBj2sTIUIRtctk1CiJAOzdScrH5VqtXudHXp1gtccdpud0dulHNrODRw+wocFB1t1Vco1MBu+le2p8nI+sW0sGswqR3KmeV9zBDQkiMDvoXZBXIk9ajGeI6Ea2QOciTlGWYLQ++j3w69PPl/jYE6Nsx68MMxcIYhqzW0iriSyPqHdvUVRLqfkgVSnMlxfJGWlmeuXb/oq/87c/yKyNGiQnUwEvUXcnEqBc0aKkI4LR8AB5IRHnuE7o/WOi2BskgIwA9kf2A9CGrIXrukRWF/58gtU+vppIgEqlEuYLkApABMiFpBDaxCsMPqZpQT+/AYYUpjVW/MG8O/fzvZHAAtYyIsM4dHDzt43U5w9GQYd5BPifXTB6GgQjjfwRzrZRz4NIMawdBCntWAQkakbGIDDKbxrsv78kBEiv2rLRD4hYxNrUnwWA5xnx3JRehKSD4ogAY9Zl9jfHWG5nPztzsdkSEYD7CzlFIgQA0uHnpOw1L7uyQBHzkswjIkCVgFo00I7uZyBJYZ6qoKWP95uMRd3kqGa8I1z3CLOYzKJEn4ukZ+f/PkiQN4hFSgYjEL6jQJ5K2Yaez2rmvjM8c9Vq98w2s0GWqZwbPAb1o0wh2/M+oPdbMSvQD7rjumS6DdNYkQmFoBaQhZZlL8nKTOMHgGvHkQDCsBj3BcPngtzSnjjIM//2a3p+zTr3U6/sT72vj8MX/NnhUW0uZHZSZQPgWrlcDoGiZAbcyvNMe46M/Ae4DmlSoVZBl5Fmv/i9N95400Yw6j845sisZvwNjX4hfUqgfyt7GH+dKpVKbmhoqCl4cXp62tE0raM+AGHtODe/kHNte4mfNV4cfMKyAdBWmHelf4b03IzrX2mfoTwefhVQcEiaA4LtOTg4SOtP/H5qaoraUkuZbdpqmc+d9+ZrARUSNalVwkgAbXR0NIMoToBKAKQAHCG686677orMBEDUAAb0KDA5xBg4W6lUlo0hQ2Q1QNU4Jm9qciaPYD8wj3XTWmK2E9d4ALNcx2ZPPPEEwDZ24MABkuHYtGkTu/vuu9l73vMeaqukB7Dc36sMkHg2IhsOM5NMG6MUPjCiSRkVQRJgcnISKZapFwvttkUrrH67L1EUCUARsLUajIHZ/Px8aFtIJo82ewBJQOsLAMoPRKFd3mgkwJIFciaDyJbG+PBmJAHgCXD++VudAwcOaAcPHuQ33HCjA83lBx54QENWQFdXVwNQ6O3thdQNh2b/li1bKTLSIwGsBkje3d1DEdgTE+MEyCPKXy4q8TfGI0gObd68GWmi7OjRo0QqNJMA6yDbRNeE9BtAeJAAb3/727GAgVSPdvLkyTgSwH3iicdBWrGhoSEYAxKJgUwAPwmAKBMsqJB2fuTIYQ3zCyL4acNj23hHyCAY5YY0EUiAYP22bt3a0M2U9YMcEEB/gBkgH+DHgp8P3H03u/+Tn2RDuzewj3ztZ5u6Y6skgLyIiiwQAdiepIySDnjS2OcRgxkNEeopgxUbl0Y0NMnXGZklJABwpXJ5gYVFCSeVTX6P68++2s1PPXmM7fqVEcoCwOY1zULaH21P4yMnyYSG8WuwLHHZAJ4EC2QKgT+TZ4YL0BnnhMkSRBk7J9yjqUgA6pcz2t4D1b0sDtTlyNFRLZ/Jsb7+VezFr9WZOzHHtJ01dun161kum6XIahx94tQYH1m3ztU48NeUrIxqB0g4zlNuJNVI2nii/MhQwAe/9wJxSXYGBAG0Z7y+QzNjY+OcyCgFo/XRL+tnutj+v5zg2z4+xLKr51k2q9vIUnDsZoPGsCrIdw/ES1x2j0d4e0bAqk3m9S0DqUMcmRr1uqX98L5J/u9//1H2jj/9GbdaqYIE6Ag4BqCpUq5yVRIAzyifz+FdSU0CAJBGhhB8DAAe+yP7Zds4tmN0GUWW+/IEq35yiKLdo8DkVjJspByH1MZXfSZrXsxro6NHuXHnUGy7x+mJS3NXAK02AgpDyIgknfQwUJ/8CeD/4zML9sYCz0g8Sm4F1/IIykXQl2RyHJciwRFxjDVCUJdatpmfEJDHySwAjDHYKywn2BFHBOTHGHPuHmfONT1sZoudTAQ4rgbJKdQDHgnBfkFBK6bF6paJwTJy/ioU8vSeB9s8DRGA5xI0iQ2Uh4h/VYA8iQhovBOmGZnJ4r9/gnG16itFx1EfdMhvhkBR6WeCfgkCHe2uQmCkuqnCwV1jBqs9fEqvFV2WvXW1Y+UT5c6WXDXKFFrJnNxl3MiQcXJjvAmaAsO41WWujUzL4M1bIQFAQPsN5EnmjUxaPdk1EABNROaHv2Dok3Psfd/4Rn3zrbcqz28oaxygCtwIYLkEdKMeF64BMD9NZDauheA6LC+Wgwgg43HPBBaBIwiuwZ6LyH255hUyejTW4CODucLGHP/v6F1wHBeS3Hj2mqZBcix1xH9c9xdSRUQ2ybLBHwPyNZlMZtmJk7hsgGwmYxdENgDE+fEekc+NaZK8t79e+A4/dzIbIC0uBBwIAZ/I3kFZ5ufnkb1Pz0xhCDp3yLkWaKkFOiEJ1CABJHiEQfno0aOZU6dONfTCALBAoxqmISJFhrZx2PRIh3GRgtuI9E2qUdqXLOl6we/jshLksbOzs5Rj2komAHkCZDOQ0WDX33ADO3niBLUXwCz8ufnmm3/imQCoW1w7YPDEJIkJWAystMHGBIQNI85dWFioJU28QnsOgyANgGBADcNYNoInqi+0QgKo+CbE9T1owBWLRbRVE6OOTID5+XkXUipJJIpK336jkwCoozTpRobDm5UEQHYVpH0AdK9bt4709p999lkNZr2XX76LFjcTE+N806bNkPXhk5OTJAeECDXPzKmXPfSQF5HvgeQM/goajH537NjhDg6uds+cOcO7ukouIvhHR0f5NddcQyQCZHeg4Y8MgH/6p/s16PZv3LixSQ4IEfmI0t+5c6fb2+vJAYGo2L59e2gmwE033ew+8sgP+bZt29w1a9a4yDYAwH/77be7r7zyChnKg1zI5fIwrAIZoYFwQD0GBwdovEHZcCxk53ANSBOF1W/79u0k/QN/GkgJIcvhxIkT7Morr6Rr7NmzhwgA/Hnq93+fPf1f/yvb+bHd7JbfeXvTK5ZWCijs/VQhApjrciOTFZHlrWueCz18gNipNl+BTQUHGIpstcXoo8XYZaj8kV54i4CjF22t6wf+ZoKt2raJjVxtk1dDGqlVvwyQjMDHegNhvXGa8fHZAIiObPIugCY2GQoH0GT4AETKBKUxalQZz9s9RmZfHD8xpjmuzdYNr2EwMX7hnjPM3p9jW+5aw3KbJ9ip8XG29bxNIOVJd385CYq0dYJ5cJSxs6f74ZnbSdJACtIQcE/Rlh654/8EJVGATWazGb73Tyb46t0jbM1VNdcyzYa8CcBakGLURwiC8pZA+J/0w1AhCoTmP0zBHVVywV9u1FKDlIhpav/hX+9l+yYm2a7fvsW1TKtJiiWijRsRo17hF5vFY0+83yEzr7xQoQ1/GHAEs9lggxaLBUSQpyYBDM3gQaA6WHaYA/c5JeZ8c5zZnximsaJcKQczASirACBZWMRyENgOHauRFhAwXYzrq+VvHuVbRray0SsqSQSuFyldb9ae9rwpNMRuU1RwVKR1HAkQBSpGlTvRW0DozwMkxjWCEkTIQME6HoAcgeOG0SS9I+9LxtQ+SR60P8Z5I2MsO2gURwSUXucs++AMm7ouwxbWJWezkUa2S/Rio77+yF1Z31q1hraibDb/uwEfAOyVoyRSk4gAKfUE/waRORCZoZVGFgjlpmfMqW704kvZXARgYJ5PC7QHTWvTjvPy+CRA/CdtcLz+ybx+7PgRpr1vTSrgLs5/RMWbBJH5trvoq4N3kcxrszlqOvIDmF9geka3wgzcWyEB/PeLep7+8cn40kOa/rd7tE13vcd5/19/JdXePsl3UCVQMcp0V6Uv4v543+LUDKKug/FBAPJYx9N4QTKLjgNgGiQD/fGy+hYHRn+kP9YtKuC/J6lpU8T/3NwcAgNJ6me5gGTUxbbtTF9fX5Of4fj4uFsoFJY9iFNiGsEkJ5kNMNDfZ0q55jipZDw7lT6k0lfkMWmuBzlBjG1dXV00t9brdWd2dtbN5XI/8SDgNHU+d+wbrwU6IQnUIAEkoI80UcnUT09Pk4t4qVSC3jPNRxIQBqoE4Dig+Z1RBTzbBV/jHhcWLaiDZJfnZuezLsMil7He3p4qzp2Zmctx7qUAt0QCcM66urvYKy+/jAhY8gRAVOqGDRsgawGwy+okM+mvLzIuYGajktYvjHlsv+a9H/yPKyNmu0KhYJTL5djB7CwjARLljzr5qgsSgIx2gp4AMHI6RwI0tzaYSxgFlMuVVJk3nXxmK30tjK0A/WH4u3nzZgfZgoiwR8T8tddeRyE4zzzzDKVy4+Pp+e8mwBe/pygg12XoSzt27HQfffQRDhNfkAAIl0VqPrILcD2cC8IAAD+yC+DlgsWqXGAiswCGvgDqkRkAIuKiiy52pDHwwMAAIvjJGNgwMgzmkNIrAOA97ivlgPbv34+MAffFF1/kII0RCaNpOkWU33TTTc7U1BRlFeD3ICJsG5Et8/zpp58m6SH4F6DukDR6+umnqD/s2rXLefhhz6TYX79XX3lVP/L6EWob1A8ZVxh34cfirx9klkAC3P2xX2Cj932P3fZf7mCX/syOpkfeLgmQRhYINwaIjw0CAELVKH7yH+U6gr45xZG2aZyKjSWAqVwuHyEFVHERlp3WKFU2LAgG3SzyZ//baXbVvxpijlZntmUCdkZk/JJoy7B3MJAFoHua6clReWki9XFfIQ3UMAb2CAeQBTCUDb+ffB5poryXe5wRUZra0eMnyC+kXqux7p5u1lPfzF766zFWumGBbdnVhwwjgQWRqFFiJP1yl1tev1V9fZGxgQwPQWwI6SYimjO6jJqVZsCvfXOC89xmdtF7626lWg0lujyPDIrfJuV7yhZRyBKQdYEptp9skuQCsk9UQTeUF0TAHe/4Jt/xvutZ19sGMLaJBAmiKGgcJ0CbXEeaImpJZgm0iSxTA6wl0SHCpHkcCRCmjV8qFplpm8tGAgwudLHKfScY/9g6ql+57JEAADLxnLFuRUZBnMQKGfYyl0sNa3//BWhG6zK0DadAhESAD+Erua9P6/nrht3ZrU6sZIrUgYckDEBhtHmcZI+/bCS5gT1VIEsAwGEafXdvptAjSZcg+CoBakgyBaPYCfRyCPgiCSaQAWTU7AP+/XXAcGnWTZqTSS5I48ufEWDoLC/mMX+5el7hbOGxU6x2WzerDbq2amYCEQIOgeaakTVgqt4k5YG6wdcGUmbYQwJ0VQGsJdAfJImEDv8iEeMyrNuWkEn+dk4C0CPHbFCl1Cs5PZ9WxvaW7x24mchoiAxkCILhrZS1nXM0i7FVfzOnz32g1zaL6vEWCVlKoYbg/nIG+xLIrnw+j/ePDpMZUkiJQ9S5/1ySSMmmI+CSMpAa1/dlKPAjEzz7y3+uc91gnz76OgTllZs6Kdofqg0g05J8+URGAbGqyjcXB4pgSGJapEmuAPgJ5JcmuvJ3ZDy/+Ad7KMigSakXgPNNoH/wmUSB/jguKAWEn5E1C1NetAGUKVYiEh9lQQQ7NOwRICDJCmQCADtTmSvTPgf/8ZVqNVOvm7pru0wTaADauFgs0T6vVq/BzViJcMIYhfInZZSollcliBjXQl9yHIeIFPGzCynelSBRVOty7rjOtgDGK0ncp/WN6GxJvKu1G1DfIAGgn3bw4EEDUewwgbzvvvvopcIiEAMUtJuvu+46aDZjEA6tS1DyJ67Cy0UCCJmIrNQeRxlmpudyXFsEImTxsSnAgFsoFMykSGsvDV9rVFxEnZNmKlaGiLLAwIUPNjKu65JT4HI8dLCjSCFVcbQXmRogczCxNCL/VQkKlcH1bCEB0NZYKCR5IHTymUSRAOcyAcJbWS4Ip6ZndENXN7Pq5DNb6Wvl8zlo43MA5IYBo0UwrVzDuAoAHGMIxlRE1GFcQbQ2AHOUE0DIwsI8yWVALgiAJY5D9ImXMeqlV2P8qVYrvF43aQGVzWalBAqH1jtpOzsONrf0He4DM1/co1TqIk8TeU1cq1IpSwIYIx8ZySJbAcdwrgGUpu+7urpJ6gH1g3kqMgls2yJCAOtd07QAtpLfgWmS3i6ibul70yRpAoByuBYWU6y7u4fNzc0uqZ/ruoZp1kleBvWT6bU4R5ZLtgXa4yvXvJUtHDnMPvz1n2drd61reuTtkgBy8ZfJJANK8saenjumVKS92wwR2aTrzgDc0dxCkmDe90iVJ99x5NUAACAASURBVBGNyCjStH0YID3MFRejHRezAFCWcnmBtyoF5HkNaPr4UyU2f/QI2/7RDWx+HtJCi1rm0N2OIwP8BIDUvk+T+YB5Tur/q7QNQFvHsUgeCM2vQjgAtCZDYYqyTCYnVMrR7jGuyyhqEBvI8dNn2OaNG9mx46Ns8rkS047a7PJPrWOmW2GnxsbZxg0jjm2TzOmyrEvS1EXI4GAdkwjKRl3Xe28842gXO0ki2rxsB4pysxz99HNdbPKFUbbrs+tZeaEMI08YeHa0/v6slWBZvajwcGPr4LHIWgChe+U1X+bv/E8/w8x+1oiKJwElEVFIWJ6CRnhYu8lI0qjo0WCkaamrxEwzXFNZxRMgrk8A7Bo6082nf3SMZT884kW8Lix4dfYCzhvPCQBi3ayTJn3ENYVfSjOwHRY56z8/qh16j+jc/tGkVv3AKpuVdN3rVuHreSn9I7XAVd8D6G9Tn/VpuJNci25odatOgJXKteJASNwD/4VlZUhpGESjh2ZZ+OSCZHZAnH+ANBMGaI7krU6/Z7ItKCMgggjoe4HT+159Zy9zSlyZCJDXloQAJPNzmRwB6GK+Z+Vyhf5dKObdBC39xmPzEwHy39D4D/YlekowM4+QEhOZX5GZByr9pNVjOkUCJILPIbI4rZa51fPcu8f1oS0j7sT2uhIL0C5xESbjhQwpjLuS4KqbdWQBO7brcDdgYM417qZZh6JdEp+Dr/H8Y4v+v31FN14Z5bd87nPmzn/+z5XnbYGVRO7LsSdEOyRhEiJLSU8T0S+MYyFDhch9vGOIcpUqF0T6i5/9/47tPiG6/bSfohQB4d0WdoHgdxgnMd/Bw01G/Ler85+234NU0jTNgIqDDGIEtgRJZ1VD23ZASIm75XNZVigUKa51oVyhfR4+Yd4AUXVE8C9wzFqtBmUL5f4ZvJ6QHlLKHIHBMrLT0YdxnenpaczZ5ko/x7TP/dzx7bcAnrlUtxDm1EmZo+3fNOQK7UoC+UkA44EHHjAgTwFA5+jRo+y66xClSswlv/fee7Vbb70VL1akWUYaYD/NsWlaDiCwaZqglRsL6Onpmbzw6lhyKWQBpLl+xOCOwR+MqhwIEBWkxGC2cm9P55iRK3rS+TKaH3+DJU2aaMOuF9am/uMEe56Vrugwl1nO+sfVWYUEEOQWkVy+D/0gf+f7bjGyThwvNuO0Kce7AnAtm802yQFB2xaMelImQBL5lPR8z8bvwyZuqdsnvQ/eTCTA2fiM3mhlqlWr0CdQ/nxp82bm2jb7zAu/xrJdnhmX/HSCBJDXUpIFCpR6EfRHpL/GIefiAZfAfToP0CILAMHN+Xy4IXC1WkFCiYrsSGj7ewRDge/901Ns/U0bWN+FVWaZ4SaNYWRAswwQRwScsgayGLPpHNKzVcyYwEZYN8hjAYkWsWAbUigQFUvkDD0eSiGkKGXVKG/ljpviQPlckd2BuQjSFQcPH2aFQp5t2rCRvfa9DFs4dYgZV88jbJytGRpmfX2rHGRoUCS5BnDaIiIqxW07cijxXUyL1DBPexPswTMZGAHCqslyYZhcOVFiB/52gm//xBDLD8ObgiS5lMCdNPf3TMDjs1aEpJcgm8L7G96jiQmbv/dD/8je+6Wfd+u1esvvZFT505IAkF2zUmYCJEWmy7IBzF13vJuP7X2dFT64sZkECFRAFbgSoBVJq5iWhSjDyFmDgoCy0drHa5/MaqOnjnH9PcOIiowlAtL0F3ks2skb/x1En1O4tm15YwqZANvhXgJNi1bQxkLqJ6wMKhHr5DPA4/cTNNbAVL5YiMwKwP0xPgpJCxABHSfc/H0HPt0FMaf5MwIGn9TYiYOvM/OuPpdnWyMjhF+CnsvnvGdDmUEOq9WqVK+UYyZko8gjI27PRnOY558ROh4DcKb2VZzjWumTrfYhlXupjAvL8Z6plE0e038kw6efPaE571+duLfGOdjXCDPgluaVIMGCfqdzHf1OsKAUJU7rGgDYtuVoDmtkrlCx08oBqY6luDYtHCkb1Xb07z6vGX94r7bq0p3uLz72SCq5mDh5lSSSwP/8EKFdrVYTswGgd4/Mtnw+j0xpuT9fspdP0zfksQh+wh9d15GhRuSBWIcmXg4LfGR2Ax/w5DcNBGcu2ziZWCDGUB4A2SQFJwMNAGYDMlLJpqJ3wHWJGFW5n/8Yx3VzhXyeAszK5XJDPjTOIDjpHgiSxTgCH4i0ZRKgLoiERCkfBICWSiV4oVIHqFQqTrlcho/mskvjJbXBue9XtgVACCCbBp92CAER7COxRGR+ecsqgU3K70XtyL8ljSSQyCRuZDFhrdFEAuzZs0cfGBiA7IT7/PPPa9dff72NyM/Z2VkNshIgAWwRShbWxGl0tJaDBBCSRnowEnxmZjYvov6RxoWJu+MAveM4AMFpMJiZmUEUzBKHdQyyMu0sAEA3mjPp9zhfTDqhZjdIVfED2CLyE9HDqSZt//MNy67wfy8McrKrVq2iSbYdEkA1DSvqFVc5H0C0t3G3KRJZRixlMhkDE4eP6fcEgmMwIkwEkAIqFotBOaAGCYD7yJd3Sd+cnSNfisW43JUdvJbjbmEkgGTKZSTyORJgOVr+p/eatVrVy41W+Ey/+ir7xi23sPzqbvapx38l/AzCciEP4WWjmHUb6hqefjbGBA1ZcPGZKmllgRSK3vFDEKVv2Y5eLBQBXvhlS6myiPpBRkrLXgAwR7Nd3ZossZf/9hS76l+tYQvz8wxy73GVaZABnLOcSGcHkGsYOc0ya0G9/tBLyQhsgPKQXUF0f5jGvP/kRQ14kipKBL9xTQTqhhsJU5w3DPZoMaYauduJhwxMADA+CGjJZQMbmpmdYT093S4A9onTZ9joN2eZMTjCzn+HxY6dOMGGBgZY76pe5KHwyclpPjDQ76TJuOhE2XEN0u73NPgTn4HKPf1yTY7j6tD5f+ELE2zttevZ8O469fFcLkeZVLZlKfUvlfsGpaUSzoHEGkfyj9+DSZ6D9fxD942z3/3DJ9hNn3tvA/hRKYfqMUkkAN5LqLrI6yFjy3bSeQKogH24PkiAkde6+Ikjx1jxPRuatK+D9RHSOcnGoS7jmWwG3gow0TSQLheZOqBzN5MgD6R//bTet22te3q7ib1DR4kAERmuwzjYcpaScSpEQJxXSZJZsGqfwXGkU54xeDaTxSvkgf2WTXMKRcEGGHqSMClXSMc8zX3SHOtYDnzjeRgRMPyIxg6fPOw67xpoy1gbfRSALIgA1NG0TRdkaxqzbgCpWPcGfRjC6kqgcJ1I2tBui4wYZDyuJBGgQiSpPjeVaxEpxRi8SFKDiqrliDuu969m9ep7Vtm1nvjbC/8ZGmFamftpnAwQeHjPsrksz+iYJzxSDeCopkOsqDOftCQAQNVqrWqxmsmy7/ucwS2bfeyxx2qDl16qPHcnBeclYUdSxSApyhvAPwiAnp4eRLI3pJOicJWwFpUeGgDILMuiYI96vU6Si8Beurq6APQukWWKejq4HsA8YbpLW/3l1PpP20vQZnjGALQlCQDiaX5+HvifSr9DICQkqhOBc5QN8xKeJ42JpmmfPjOZxdpVp6TcxU87RACuAilsYTrdFBQc1T7AKNAOKpLmyKDgnJOUEq1lbNuZnJyEEkXHscW0z/Pc8T/ZFpA4tDCyJh9dxaRO8mIVXkMkBYp9gsQpBW4J7yb8wXuEcYneT9VsHPnuYVwTOLLD5+bmqiIyWltYWNChx4zBDoMWFhvQWwZLB4mKO++8E0mxkZkASQO5/9EsBwmA+6PRRFoW0r68HGoPyKUPLaBsmxq2k13Ftm2A4I2UIE3T6sF0WOlV0DTQReyB8ZDFwGrJ6/g7Eq4VNug2wtG9KtOt0sg0RbVJ3LPtJAnQbllVSIA0mRRJfSSJBCiVSlKHMHShKDMBktLe3kgZA3F1wcQMDZuZ2TkMdx19B5Oe1bnv37gtUK1WsQtX+hy+5x72wKc+xdZcvZn93Fc/GHuOBPot00Y0pH8FCiA7sX+e7UQAoouFfJKonawkbVxJIkWHRIpP6k6pkcVBAEmyuTw/fF+WubWjbMu7h5lZrzuQg0hzHZgoZ7N5rW7WIg0S5fWEhj+Bqf4IbESCk1xPyAdLgTSGrZKQQKR8kh9DnBxMqjZQPHipvwOZkcHwlgGwArcxevwEXygvsA1Dm9iBv5pla64ZYXxklEC74aHVrFItu4eOHOVbNm90s5nsimc0EAmfEoyXuv1hz8OTg7JcCpLlXJv8cYmPP3OU7fzkelaplF1JcmF9ZBhZzU6h1R/3WLDG9PwkEDvgkCyA94FWm7f+8rJQvd8jmwT/BtBFKRg4iMPbwAFerf3JH+5n3/vRMfaW/3A7ACDqyxJgJbCpDSkgXCuSBPBph9u2jYwKAqCyRgbAuxUGpUcBehLcwrMQ/gWi7ouYEepUq9f4ppe6+dHJY6x0R0MOCADrEuBBBTyUzykYXRslCYSUfQRfxz3f4mmN5b8za1Tv6rHKA7QfAsikFCWs8jr7MxdUjm86JkE+JZ/LGyQj0oHIcYzzhUIBoKXo3Z58IQFaGQNmtJ6fhm8SRZ8h8HAZP3FEgPbt08zSHFa+uRg0m05VItJoL+RBXNJLbFomsnTUiAAFvf9AYUifO66PrTQR0Mk+DzIPY2RSn/TGVR3tkLgeSPUwFQ62vzuurxsZccd2xksCpRmTwm4rPBKaMvHQ14qFYiO6PMIsXaEW0Yf4jKZDQXxJWuFVhm+IeF6Enxj/792a/oMXtcs//Rnr5v/yn5Xf7SQJY6H3vwRbUgX/AcoC/Efmmj8gzw/+h8j4eF4mHthPmBf+xh8/doNrA/in8c+HVMcRC/JeMOKG0e/CwgKkQ0hn/2yUiqlWq7nBwcFGv0P5T58+jSwKpeBRVdxFZg1gfJNqHXPzCznbwhYk0GexBuE8lSRQsNdjLQKJICyjhJT5kj4vTKdJp1dVaqpSqeTguSfxtomJCZIw6oSySFsv97mTz6oWwFyOvQ6tG0yTCIG4AuL9AA6/b98+bceOHU5XVxekrUgnQEhp6y+88AKMqNn27dstZEXheqqSQIIEMJ5//nl9ZGTEHRgYsJCGQ+ydTBMQsjGekZjHNjRMJTOZjIOXBBNT2KerqysrCxX2vT81p9MkACLgAezjHkJyJBR0FYOCMmup2qNUSIC0aVNxwHua9ouaYFXrhuPiwHkhB9SQQ0ImBEiQNNeXx6apV9j1VUiEpAVJmnJj4YGIg6hMgCSH+DcTCSAySjIwml4oV0DTpwMK0zyYc8f+VLVArVrXGYdPVPLn2T/4A/bc5z7Hdv/SlezGf3Nj8gkxRyRlA8hTW5EFaqtgCieDAEDmG3TGvcMXAUr8BOAYac2tZgHgGhbp13axp37vFLvwZ9cwo3+BGUb6qDUA+JZVSzICbkRSh8mvAAhGZoNfqkGa/gJ+VU0NRnQ/JIAs23QyRg7EROzCDfcQ0jrLPp55BICOjU3jXajXaq5l2y76IEnTMk0bPXmKrxlazXK5PJsb1dmP/9c42/aRIZZfW2aHXz/CLtiyhUIENM6VJZQUupzyIfBXsOy6Z3vhO8sDiZgblqWBZ8IisgekyTB09fO5HH/hz0/x4bdsYP3by0DOlxheAwjBrRzIRkLoyQPsl2wQPY1ALIHJhDcy8pEko4QvBQxEdcNw4TmB06lvIPJG1wDikw0hvCg842K9YUKsGxn+m//yEXaq6rILPvs2SDF4cpzMhWQMQEgyyY2IOm2KHQYAG6bJLo1y/WaSUpYGa31ECDlIXNTQi8gIkTkudGmW1j2OBEBbUEaVZ5SLstN6HOWXj9syLY09OMk3jGxiU5cTxREa9QqwDHr7StG2yATIZBpR13GSQKoyGqv3ZbQzr5zg/GfWQBoGUmVk1a7c2eMO9GUupL0eyhLVHyTQh77mZd1QNGrLmrW2ZUP6oAHyS7NSRMQL6RwNAFnGyDT8enDPWr2GLKkVMwv2kxDcYaz298fY0Mh69/juSsvSWhTkZDl6sVQEIEpDAvwpLNNKvKYA0JWBbACwAA4gCxXm4yD7yEoSAe2C3cF+rXw98W4EDayJyE0pGZjm3Vp11ODzT45p1gcHwud9Qb6hXO2MA2FeHsB6kNkis20w7nVaFs6b+8A8h2ebYK5pqpffIPjZwzz7r/9Wzw0Mup8+9JoSQIy2T9L9D2Ijqv6FAOgRyY71UKlUEr5ai9sE/+oCoDMi3AHWwoOM/Lg4/M7IJ4A8TPBvXA9/gCPBywwmzf4U2ijw338vRP0jeLZWq+F9JvB/uTxS0vTtqGMFgULSNhL7g7xNtVpVMggWzw/rh6Z3BtfCd5JIjDLuBQ4SlvzUbjaArC+eJTBC3F8GAPsJAkRUq3h4Yi4QZsrINBBBvzOsXF4gvNQwDKdYLLaEfXXiOZ67xtnbAiADMLeLzCBIsy9ZQ0oS4PHHH9dGRkbYJZdcYuE4ImA97zf9iSee0NavXy9JAJh6oN81fFUEPk9rFTlWSQUacaz+3HPPLZIAMzMz5HYkD5ZSKXNzc/zYsWMa9Mv6+vrYhg0boPNOTEYUCVAqlXIxTFrTJrxdsNf/qKUeUxwB4T++HZf5qC7mJwFmZmZITy046OMBk26xYhZCp0gAFZY26dVJIhIC9Q+VQ0q6B75HnX3ZDJGnhEn2eL48tJFUSktTKU/SMZg8c7mcJlPpaNPuuqT5B0+AcyTAYgtiEpbpTXEkADaVKlqESc/m3Pc/XS2gKgn03Y9/gp188Afsjt97B7vkfdvbagRVEsDb6KSMfm+rZPEnAyx2XAZysiEX4ycBpBkwCIBWNyeeRERWmz6YY6M/OMp2/OoaaCY3oq5Vq4cdlqfPv3RRRNdwXW5kkB7PYzXVSZrHbRhtEmFABrEQ0vW0bRMjEEWWGDYztEAThs6xhoxxEeqqbaByHLA0Q9d51kcAYFMLINufeUEWk7pO0eWWZWkgAk49Z7DRB0ZZ7u0LbHBNFxsaGvTi0OEJ0KJRLhlCy11aoAJCbQuyWqFmrtITAI9F4zqAZgLIySDQ6wdLAPcwkkesXcl0G88ZxJd5pou/+nen2O7fGHDNerSuvuflR9HLwgCU4HCqidwIw8SbUHtE6ot80qhnBXClVqtrk1PTbM3wagSxgdTijuvysfEJvqq3lxULeQfXgU342KkJnstnWbFQYKcnp9jaNcPsrn/2NXb+7quYflsvGxwYJKkJrMXL82U2vHbYFZrxTWaGXhbBIpfSFP3o+Y57dWIwg69yl7uLMjguo+hGEA3TZ6ZJ8gDZBp4cmsF6VvUwI2PItXvTM4kjAYTpLZEKk6cn+cDQgKvBUN4HniPqlX/vDF93yWY2s80jAbBu4hpvAAlhkhmyPhJ4QGah3MBLQkNGGkMSKCoVm9pJY4mSQLim861xbWRkAzu+uwoN545mA/gic5WJBRIi0zREpYees+TZAMiDpI3G8X6lymQgnXJNJ9NqCU6GgeCSDEB7QUZKvEMwvlSLmlcZBCOOQV8C+QP5Wj8RoNcYM//+OOu+cIiN72ghQ03cD3XjLqeMAPl+kVZ7YOz1F0/41CRLWImT/M9UBeRXOUa1SdFfogyiUQ8yve6QdwxF+Wu6su8PvBAwHlFfT59ZodoETcd1f3VWt96xyq70Nb9eoiyRc5TqzTwZOb1pXREmuUXvmRfYqCy9k1QGIa2GsVj5mn7Cwvjonxj6+DR7z1e/Wt/6rncpjVl4Z7LZbCZKax1zEHQwMI8hSE/FvxBZ+Dinq6sLc1UTbODHB/CeAseSGvzAsYJrXqwTTdMk8B8Si8Vi0QVg52/LIPgfnFcwB4l9P4lRnE2SP0l9At+bppmDN4CsJ+qDbAAViRucA4xIBhUTIZzJkMkAov6TAnAoGJKkmZeWFEvMJKUElfqJMiJQuQ5FAoxDAP/9/qFx1wHhVK/XM/39/QTI4ljMbTMzM7TWxjva1dWlTIyplPncMT99LSCUd4gQEHu0xvshSYCnn35awxpq586dTj6fp8gf9LmXX37ZmJubw/gEEoAILfRjrE9En4TKDfkKSSl42YK+oH7+7LPPgmRAJoDT8ASQBwoNLeOee+7Rt2zZ4uJm09PTbH5+nt9+++12vV4PlQOSrFoYEB8WeS02dEoTSFI3AKFQqVTqqrpLZIduGHihldPZkspgWVa2r6+PBobZ2VnUa4knQCdJgCRQ3r9RIpO0ENYpqU7+7wHgYjCPYktVMiFU7ucnPsRkRJOS2FA0/i2/o82tN3PQd3i26Asq9+rEMVEkAKJskS6NNEI5qQbrcGZy0oEGL8qRyRixG7Nara6sid6JerVzjYgJGxtDQy4SJAmAwQsgicwKAI5XNy39XJZAO0/gp/NcVXPgB37919nhb3yD3fw7t7DLP7ar7cZQIQLOJlkgbCZtx9GKhYKLqHGvAZqzAJCijPDn1LI9vtY0TcvABuylrx5jxfWb2dBb5hiw2LSkQhC48z8wRFhjkeNF/ifqx0vgnyaD4DlxckFoIIAqYWa/KAMRCBEaxV6EOkkNKm+q03ZKIgAMAyBXY5sEwgXRiGHP0NvJERSPLAXt9Okz7ND3OCtUy2zXr25miFZHNC8y/iGvo1pwAP+4JcCYTDYD0N7rXaJUnsUOF146ICFsjuAwRPcj6wB/R0lP4cRMJqs7ju16xIAHbkNmB+XNZLKhwBFMd3EOmdOZtnH03imW7dnINtyM9rGWZAEktT2BJBwMiXKz0CVBQoF4Gxub4P19qwhIcFzbXZgva+NnzrCeUhcbGOwjNSOXMT564gQfGhwkr4J63YSuLrvu5q+wqz90K3Muy8Gbi9YOkBIACbB6zWryDkecZtKrIPEdgGf4UJSabvB63URfJVC2AfbrBp88MwmEnvX29aI/kTTC3OwcL5ZKLJ/LUeBKUBIom8lqiHik5y/ug38DsaMMAo84IWIBEeLEOvmAJ8dxNO3bp/nglZvY/HkeCVCtVUEaNfYFuUxOq5nIEGpkaiyJERH3a2ho+0mBKCmgsD7gzwwA6CX7NvqBO287hW9M6dp1/U55KxFVHQNFaf1nELEQqQXvLy+ASPwcFSkutMpDwWc0Hp5bFOAb1i5Sp1zq4oeRNf7zcDwAefzB7wGMMc6WAG9J72Ha70maLpPFuNREBGSnGbP+8RTLXNbHJi+2EDmnOtw1FUEEp2j5HEUG0wcAI4guGVUcRXom1YWeKW/WwSfJMOiJx8g54U1DO6d5nlFl8fmkNbUPAdZc53GZCUn1C34v+2Gtniz/580vXr8Vba70nqQtk/946/vj+sjQBvfULm98k+2MdzQNeB4sA95NzONYZ2Bs95N4YZJbQVK0nTrJc1shAfz+IvpfPaIZX35UG7ntDudDX/975b12XOAn8Bhp+psktyajsbH2hB+f6B9UPTkvYv8twX+A/lGR+DKTABJ42Ksj6j9J8ic49wLgBhhcLpfPasmfpL6DCPeenh7o4tMci3rOzc0BVLSSJIywSM/n8zSHkXcOdMNj8KKwskjvzvBycnhdVZPqkPQ9sEgZNKEajItrin6SQUC07B8gloCNCvPWc1JASY1/7vslLeDteTzJIIpk8d45DZ68q1atwvjGLrjgAspSqdVq2rPPPqvj9/js2LED2QQMwfqTk5O0JkEQxLp169z+/n6atyD709fX5yKQSAT0u1u3bmXPPfcc7+3tBUbJw0gA7dixY5nTp0+zK6+8kgwNUMh77rlHu/HGG6FnFkoCxEndyDScxJ1LC51EMshpAf1OZiKg2CokQFoZmrhMADCZIisjdkGrIo+j0uxy8IzStOoUCdDuc2n3fJW28B8TRQJgczw/P///s/ceQJKc55Xg92dm+eqqat89PQaDGZiBHxiCAI0gAAQlSoJ4ogyXclzyZO8o6mT2bi82Ttrb4IX2dkPcU9zJhHZJedGJlEiGuAIEUtgVCYDwwMCOwcz0tO/qri5fmZWZF+/L/KuzqjOrsqq7BzNAF9mYma40f/4+3/u+9xDVEJiVcDnp/PdTL34kgMwwkuNUNwzkpCJquI0IvJzIjn7qZO/Y7ddAvdZQhbIZ2Rp0xRf/8A/pu5/6FN34k8fp/v/zvrbDvP0NPgAsWeEBsIKuGZYI8AIMDHwOCDgMWlthCIDtmgGjbLgPwNfacoxe/csluvWTY6Rbtb6zAHAtP9DVyQ7QYFIaWq4GYLyjp6z7ktWOR5BDKHjrV/oFdNP/D4pCx3W8IPSg7dbtPES3RyMRirgEAPBQbOgAU3cjcfC8gGdn5+YEXlKvPHQFnfmbPDVjU5S49RzfEiB0JpNmGcWgMnQC/9DGVh2Zy46Pg43pRZv0GlF6cvNr4FgAT1h312hyQHEvUgBnOxmtDqiMyElpwMzEgKPIYkspIEeWUKgnfr9Ax35ymrRcDbcBAxEa9ONNuQayQe+NtHc8vWtOrCwv50UsqlFuGCC+omAvjeBrw2rSzPQko90NXRf5tXUxPTmBiB0yLYujGW++4zP0/n/9w9QYJyYBcAuACyABxibHQPowGA9QjhQSEsjnunINW93x6UgRqe7kBjxeIZh4e2Lt2KAAYJSyvLgsEPUfj8f5uZnJsaEWxQC/LaCZxAq9uKUjywZQeDNjBryQ8737p1M7DsuEMe6i+Jv3x+/VL6yIoXsPUG3aIQHwUoP7uaSFJIJYE8m9DqL3cYB7eedYR1cKGQ4R1ZtJEpYEwHNGopGuQUHDZzTReGJVafzosCXiqthh41ImIbtF6aNNUOfcrooCWQJfMDSM3AqbDqMzhSC6WKc8mcQo5DoPo1Num7aWSCb4eBAmhm5si3AOM69yQIlpcSQvsli8GQHxBaLoQxtUuSNGpSutvolqeX9n3WuXY+NJCAQk9MTNJtZGR4or5PrfDezvRfjIcqHvYBxsq0928ZgI06fCtFHbMW5Uf1gCA30Wz7cbOEJn2TNzmtC/vaw0fmIUoKbSKUnUz7MySak6bDkPOUza2H/pFgAAIABJREFUqGsNHrub667J0oqbkls4qFKpbMvPwq+czr6Ax3HodRHHt/rA/LqIffQPeQPwC6dONZLj46Gu46dIIGVasK6jnqvValdSwdX+BxjLx7dlvTkGvAC8MBY5Ej8IvJYGwjDfBNAWRvKnA/xnrX9I/kBaCPeKRLqvH/30mTfjWM7ksm14W7aIdpApkHcOUjQALiSDW9EeIAHCGgR3PmOQJJA8bqf09vvxLuX1yzBYawUmwLJivBkAOGanyvZmtPtO3xN1BD/TMAbLO33vy/l6st5AAjzzzDPi6quvti9cuCAA9iNQ6MyZM/CBhawV5h5x0003mQg0vnDhgjI5OQms0c7n88rZs2fFnXfeifmInnzySQ5mOXLkCL9LQJ5samrK/u53v8vr0dGjR7dmAqCzFwoF7bHHHlPe+9734uaIbFe+853viAcffBDpB74kQLfI9F7O8NtpOFdjCS8jfaW47oREjrfcMpUKvwN7atv2lkwATJiuKXGoRbPbZOWaTYTWOe5Vx9jYSmdqd4MAJrdloIzFGgB7uVz2TXcKI4fUqwz4frukxaVEAmAz0k0O6O1MAsi+gLkBYwJRA7puIB00lO57mL60d8xbrwbCSAKde+gh+sePf9zfGNg784bsaWEIgKCaxsa687tOYmCnyAKHALCVZCIemAEA6ZhqrSY0VRnYDNjZGDe1VCpNL/35BUrtP0STdw6WBYBrSaNfKQckzVabIYFYJhhVRzecU4oVRDL7g9oa3J4tDqxw9dpZ/1/g3hJM9mtLB+iHLrmfTA00nI3+3qhDDk3H2DlKkDbCKSgAMgBYOqeH/JSUWVpaWlVGRrKIOKe5C4s09wWd0teN0f67mjS/uEiHDuy3I9HoFgNklpSybAUR/1uB//ZuDTx+8VmFVp87R5WFOGkJk8yGQrGcQYkxi5IzByk9TZSdsUiNAYBAU5mQt+FsAdbJ75EpIKvMSwyAIMB12DwLsiWqpjz574vinf/rGNX0CsUTcY7YdretXfddUqai2TQ2hetDtpPTj1niQRTWN5SG3qTJyTHLti0xt7AkMuk0lcplmhgfhcyAXSgUlUbDoKmpCbvRqNNaviC02BB94AN/Q+/69x8g0oQvCYB2B/BRr9eZGED9gZABeBRPxu38cl7Ek3FKJpK86S9Xyope12lkfARAvpTnoaHsEPqDA/grQllZXBGJVAIvsy5GZaNdWHIG81/TbIr11XURjUcJ1+PgoFiEsrmsE9FqGLSxttH6HvfG9QCwrK2u0fDYMPT0qbhRFIbOQD819SZNPWyT9cAwaTNJJgEg2VBYL4AocoBc1TluYmqC27FWq7WemyWLohplshnXM9niKETvu0BoEkAVPWWB8Ez7nogqs8uzIvmhg9C77+udo1dXCpIFYqNODYYSZHsyEEQsCr8S3UKerOvdJjMwcFzPLGuAz5jNukV4u/sxReqU4xl0gzW1uxKQXjNdV6JzYDCTfSxCto8kApDB3mlUnHpDkPrfClR6T9SuztDAbeeVbQlqU6xFLcLT1R73yxJAf+1FdLOGO8auFUzUohzST2A70epBUlcgI0ykIfVKQerVyX2+5yjIHvr6/UorDVCMLackP1fQtAcmreKIkw3Q50doioZxC2zCL5CBv/e2qSTOJJkLv49GrWErPczL+ywX9xOXnA2FQ3DfUhQR1aIyK8tWf/2vVO3Fc+Ke3/kd4/gv/VKosYTARQBIUn5FSrJIw9ZeagMAYyH/k8lk3OCAzSw3lBGkaLFYRNCqb+S6jPoHAZBMJqHdzlra3voLIfnDWv/lchlk4CVr9Ntvn5DH1+v1KCSBsI+R2QCFQgGSIy08yyv140qMQPKHtcu3g99Ua/VI09D9oku4eEJR7aF0attyO65+ek8lEPQ3y7LUoaEh4DitflIul4HxMRmOzx4BsLW3YR3Bb3tl9QzaT9+q50k5IGQC3HXXXfZrr70m0P8mJiasV155RT18+LC1vr4OL19xww038FzKW3g3IxvBYcgWuO2222BkTk8//bQyPT1tT05OYo7mgB8c+/TTT6vj4+P2/v37TV85IBTkpZdeUl9//XXcjEZGRuiWW26xUBAMdr99QDfwNZFIsFzPbjRcv8C6WwYwVWBVdkwOqNFosLs6rh9EAsCl3NVED7X4diMBXEkjaJqFWoDD1L2rLcVlk2kqWHRdwziOGuNNK4vksvwBDuWNYbVa1bB44LsgOaQwZdguOfNmkAAwiEmn062oBAeoaVh7JMBmi8tMACwKrrwTpC1YW1dGE9Zq9cjFjpwO0yf3jrl0aiAMCVA4eZL+5t57KTmdpV/455/bduG3QwKEvXknWSDHQVifAQnYJpJJ29Go51ncc3ubgddatQqd+64ATq8ys6GpUNXqYoJOfmGRbv/1MarVB8sCkPcCOG82DTgZO1IXXSLT5TluZKwCJNML+msatBabUDvyXWfdFz+OYo5EYorhGv8GZQrgfgBiZLRxZ/2g7ACOe9Vbv987BECMI8RxLtoPBACUaoIkdTrvIQkW9IhisazMLSxQypygua806eofm6Ry/Cwl4gkaGx22XNNW3lRCfgiRJJvyQ36MmU0rryi08uw52ngjTsnJBo3dfJCmj1ukaERGhag4r1B5kahy4TzV8wrVCxGKJk2KjRiUnBqi9MwIDU1blBhF/3QyBfCDvQWiaXFXkGTMFPWI6OcxUEmIE59dEe/4zXFE0HNmymYdgDBwMghYV8dD6LhGwRToS+HfeEwgychK+AlArAcb8ZV8XuybmuLnWV5ZFRNjo3ZhoyySiRilh9I2sgWiEZWGh3NI86X8WkHMn1Pof/7Nb9Kd/9f7GCT3ywQAEGyapsiv5EUynWSSo1atiUqpAqAcey8CVjg6PgqaRYAUAEAPTX6kClcrVbGxvkHjkxOoUpOzChRVVMoVZaOwgYhIRMQ7P9LkVSCA1RSLc4ssWTSUHeI6hIdAOpPm5wEwDCIBZcJLi2uIiOwNyi/naWRihEmAjY0NUdoo0fDoMMAayvxliea+16TRQxMM+i8vLzOxkR3J2mQRZIpY7nFy3yTXJcqQzWWZ8MC/9YYuUumUux21bG/EMsCe9syHzUb0Sv/gOERyhh2f2hdX1eGbZuz8tUZfutphrs8grO7IAknpkAAQkS8HcJbtSTmpwyEodzJq20+nHP0b3bDbePT6CKBMrJ/PrubhpXg6TZ3DGjnjNsAtpS+BNyMg84qg6uMLdv2BLBlj2yACmhbMlhksUzWVSVL5It7ZzhgrmFtBbKGjdvi3wPS76/tgy8jVJjtMpD9nDyjUd2Acyu1KxfhJSSFTpWW4HaYv93MMQH7UJSTqXFKkJbcVlgTp535hjm0+sqIezB6g+dvroecGDinQVKxYaKtA0sRPAtG2bDWR2DQFDms+HeZZvMe4fi3od8HkhusVw/yTzXIo/NaPTCQQjMrDJ0TkP3xNzVx9rf3xJ58IBcxi3yV94fB3gP/efV5QQCf2I9D/RzZSMpncIv+DSkbWva7rVjQa3YLpSKNfXAdGv6hjuWbzLtlHiL4T4wLADekMrNVu1P/A2UT9ttfFPB5EiaZpkPls4Rn1eh3PDoDfklH/PFc4mvptev/b9dtcX9+ItxRMOx58p7wBcFngTOh/ndkw6CO8b/AB/3FetVq1NjY2WMud3wtU1UqlUruCbV7Mdt+Ne0l5r90gjnejvJfCNb0kwN13322irwGHR6R/sVjk6P+zZ89C8pwzBJB9CDkgyP3I8kOi6vbbb8c8Z0P7f2Zmxh4bG+O5VirngCiAJwB+v4UEwMB2f5gxwKBw03zYQEPqFnkrrJckT7/pN5dCY/RbBi8JgAUJOAY2vN4Fxqu5KH/fGfnsPR4gaaVS8Z1gcBwW1J0kMvp9Zo8WPxYDGKZsmwTYbtZIOp1umVP7Le4dyNiWDUAXY2vf6gFbvEcCtFdNLpupu1Eecg7hF1RJGsk/MZ9IXb5uRsH99su949+6NVCv1zU/8yjvE5/68pfp0U9+kibvOEgf+dyPb7sycL9empjbvonPBcL6DEgT4EQ8DvkP90rtBIAjIVNj9rZXBHmvZwE4nUgkxUt/OkdDRw7R5B0VKK5s66UIUj6O5E6w74wslwPqgiwQdlAEfreofvfFj/XnIR0UZpPajQTo4TXQqzq3fC9B+Hg8BqkhJwPAsjmDA3LtYQkAb30pQhUrq2tKQ2/QoYMH6KVvrlP5uzql7q/TFdeOEeSGUJ2WyWa/eFnnCPN2IolLQoVzCi0/PUuF0xpFEk3K3jBjj11nkJoyeP0H8KupCrJR+EWxcx0uzQkqLSpUmc9TdalMjbUoWSZRbNig5JhNqQMHKT1lU2KiSYpmYeHA4wMcdoIkGaxy/AW85AD6ZX0+Jc7/wxzd9EtTrAnsQ6K5UdOOVTQ5wD0b/3bT3u5sJCfqXxPwImiZ0roG16i/8xdmaWp83G7ohqjXGzQ+PmIXN0pCN5o0PJy1YRQ8OjzMIL7ukgBPPNqgT3/2aTr+b74nmATAi2ilykbBkAfizABFiNWlVYDh3Gary6s0PTONxqT8Ul4gYh+gfi6Xs1dXVrk/ZXM5sgmFt3nOAIjZ0BsC1zYNkyVNACznhnNcRlwLIH92mDNK2KsALygA7EfHRwHAEDIF8Hf4O8oIS0T9r66s0vjkOPcLvKA0ag3822rqTWXkL8r0yvsqND4xTpCPuXD+ArIL8JKOqH6RX8sLHA8SAC88CxcWxMT0BBMa8sPNJ+WAPKa98FuyLf/MwrCAst/gTS2rFPuvBbX5wXEqZsIDhCEnAhGPxhF1jf4+kP44901kNwVkQ4UsBx/GEf3xOGSI+N/9SJTg3FQqxf0NIHi9Vg9tEBxk6By23Sx4qWqKgH6/lwRAWYafUyj/4izpH8jZdloJDfD61RtLkFmQIWMFLYcQ4PnPmbc7PwB23UyY0ISIjM7vZQbtvRcT5APK2HhNYOU1cW+AtPXGzgXOBdWnqjjrhiQFIDEWJrOln34d5tjUkiLsb60p1Q/nevYRbhtVgRxVKPlCZ/URID1aQLxt26rMuGF/lBBkW5jn6DxGyhPxotrxwVgBieES8ltIzlamiGVT9IO/q4m6Th9+5BF9+vbbQ2dLeIMNO/ssAiW9mIY0Y4X8D/qfBzfhUwHOFwoF9PWml8iVYC7MfiGTgah/bzQ3zg0B/rPkD/wwXWNOjvwfpM4vp3Oq1WpsYmKiRWpiTwdJw6GhIWQDMD4I8N9PU9+Nsh84OLVcqUYts9mWndHWR3YoG4AzW6JR4Gcs19wL/AeACumVcrnCnkrys5cFENyzpdTXnixQ+NHfSQIAg3/++edVZJ8cO3YMRr7mG2+8oYIEgGnw+fPnxcrKirjqqqtA0HHwzYsvvqgcP37cSqfT4qmnnhKSBMBciTkvEolozz77bHcSwGVkZbQ3NtytweJ9HMmWutH4LUCv85G3kyIUvvre3CMlCYBKdkkA6NG1ZotOZnnTPC84CIRNoczNTcKlXK9hPBF6tdBOEBvpdBpZJ61ogJZ2rCeK0C+TBb8bRMcMrDEG7l4mgNO6iO4bHRmGgbjvJsGvD+z5APQaGXvfyxoI4wvwjX/5cZr/x4fo3t++j27eAWNg3PtiZAP4tXIvqSAQAAAd44kEIvw9l5B/d9YXRJBDMQ+R0dvpTVJ3vTqXpDN/N0+3/S+TVKs5EdeDXldGOprNZk8ZFjwVg+5NmIVuleaRZZD67CZQyoBPp3RIt/I75r+Indv64ryTJMAmARBvGZDhnrVqVSBQsl8CYLM+VETeibPnz4srrzgMI3p6/stFEstluu0TV7CcC2RpoDfpGHq2k0iVJaKF5wQVX52zTVOI1FUTNHa9bqenHP02r9RFQ28yYuhG8UOsBP2OwTHI96gtomqzxhsbgkoLzk917izV8xrpJYWiaYtio01KTaUpPTNK6WmLohlE8jvkgOno2NqmCdktm4qvZSh/4hxd+5Epu2mE1iFHUXtmZ3YSS37tjn6nKJpYWlxREskYQfInGtEom8tYiFpfya+LzFCa1grrdGBmhqPj642GyOfX6Ct/vkZffeIMXfurdzEJAOADNYQIRDYGnhznLg9JHUjkILofpcbL1sryCgP92WyWFucXKTeSI4CNAOcBrleKFRgL08LcAkH7HyA6qs0lVVjv3ZFZ4owLNsJDyjukfyDFIwmF3FgOUc82jq9UK0q9WmcyAv1nfWVdjE6O2gopCNpjySBkEOD3MhNAygEhU0GULCX+5XU6c79Oo2OjFIvHmATA9SJaBESCQPQTshwmpyf52dfX1pkUQNYAXpDwzOlM2uFxbMtydfUZkOomBRQWTA6aEyZeiCr50/PC/ODYjpqUovwYOgzCdTGE7TXXBpm89jqv8/tOnXIQMchyDSNR4jUUxnWho6yoSs/s651qN5AQWkRDZsQWImDsCYXmz5y1zR8Ysym2aUTdb/10Hs8ZfTZ7VkAHHmSAI2vlQRwxX9UbdSZ2exHy6A/eiHIJ7iORqZc8EMrWzSS667powFBdsA8LgGG8hzo+IQ7htt16ulzOj39+XY18z7hZmvLvtqgTGBZ3y9bxe1aORLd5R+F4pYBEIsF+FlIOCNmV4Al2uq6kkbqb+de6PBMTiuiaQYIQUV4fYL7x6W8o2jeeU2742Meb7/v07/Yc172ew/UdbEkcu/I/ytDQEAPPnQQAotNhnIzof4mneCV/UqkUS2J4JX9CAP/c16XkD0D/bt4CvZ7pcvneC4KnUinIMrc2gFjHUc9usAOi5wMJH8wXIO+2o1DRzSB4J7MBXPkpeBjAT2WL7A/aDsCpY/pcw5rMe0z52SMAevduYGPoE4P6RPS+w1vrCB8SwF5eXlZh/Hv99dcziH/q1CmWAwIJgCyBZrMJ/wCW+6lUKgokgO644w4mAZ5++mlfEgCZAJgbjx07tlUOCJNtpVLRdF0XY2NjWIQ4qkfqtrkAqly4uAW6gfwusBt5q3eCer0eGx8f54mzXC7DaK+no/p2u++llGERxhOh1/PyhioaVfuNxvdedzt1MohsFZoZJBkinryblLerHBBIgFw2Y4TdBCBSwwqI1uvVX/a+f/vVQLVSCwqya1XGZ48eJavRoI8/+vOU2Z/ZkUp6s0gAfpEP0H6HZItrJtQRbd2OacLcCyDddoB6WYmcBRBPiBc/O08jxw7R+G1VtrvrJdUS0AjCke4BfBdMdnvPBfDa7EEAyON7aQ33I+PjZ168eZ+dkQNiAqBpqQmPpwM8HGq1ulA1ZdA6blUf9nErK2vK6toqTY6PA2Sm17+wQCJ2mI59iKUq+Nj1tXWCpn1cGaLyqTStvnCeGhsRyhyu2UPXTYrsFQZH4kcim1FxiLruOo8zrSBAVPFNQAQoisrR4Y7xb2fgrCDLICotCiovCCrPLVN1uUb6ehTGsE7WwHicUvvHaWjSptSkTUrEprPf0sgonKPDPzQFXwh4DnTNHuhnckD94ZqSfPIjkTi3QNFEcaOo1BsGWZZJo6MjFI1GWv4AsUiUJW8mp8Y5mwHkAOSAvvGlIv31I6/Q9b/+7k0SQBBVyg4JACAcD1PYKIhGtUFjU2N4PiZX8it5BRH/MtofADnuAXmeaCxqI0o/k8vYhbWCGBkbQUQ32gEvDhw1juMdmSTn8SBNAbkdRzrIMX5EtgFIAE3VuBx44WjUG0xGbCEBMCvYnE3QRgJADggEBjwKYitCWA+t0Ow9zS0kQDQS5QyHcrEMqSJC9D9AU8iGwHyV9dabTSoWiuyHkBpK2VbTwjmtjI4gMJmjoaLawKBVS4bsCwuUOz5j5w8PpBm+pet5zXq9skD99NHWnOTUU0tSZZBreCV9JDDZj8mv108A9zcMA/2kJ/Ad1G6DEDcgAkAURSPRNiKA+/jfr5Co2VT9vnQoUqPfOvRmCSBDB2XwSgahLvWGHpgd4fYzXwkeqf8fBnzuVx4KxANwAMwt3Ifc7Cs8v1+WQL/1cjkdv+/ZuHJ+5bzQHpjYAsa7hB2Mr0NHwctn78wsvJgkQJC/Q1jDYJkNIE7Miuiv/YWqZbL0idnz9e22q/fdvdFoRCDbk0qlAs1/AUZLM14p+YP1DJI/yF7qV/IHckIA/2G6+VaW/PG2E/od3sEBgqfTaTZI9iNKMM+sr68HGgR79tz8TrIdLfhCoRh3Jc63dClMRlDY2K43gHxuJEyBLOrMEukG/qNQewRA+NGOfTNwPWQE7IKlTPiCXAZHShLg+eefhycA3vlYwgdFx3syCBUYBIOYuvHGG618Pk8nT55UcrkcB+9g/oIk6K233gqZKvgDKJD9GR0dZc8OmQnw3HPPQfKKPbt85YDW19cjcA9GCgIcio8cOYIIIzYRY0c9z58oXDcdd0zEeLDtALuXQdth4bjoJMAgoPVu1aWu67HR0dGungi97i1143VdH/gFbTskwCDnYvMBRhnMuZcEcNMIW4smJkJ8j4Eo6+GtaAzcLwmwJwPUa1Tsfe+tgV5yQLPf+hY99DM/Q9mjE/Sxf/iZnas8wCni4mcEBEkCgQBAcFQMcgdt+kjtBAA2785LDbTRHQB20A+8AGC7WzqTFucfvkC3fXIKQCCiyvuer525PgrtfoB5oaLdIpGYZpo6NDK6Poc0xMVzAnt2X9K3nNMPoMGVzbIWW6Ig8cLI/gKD1ivOQ92apq16PR0glwZJAJBA2207ty4Ingsw4sVP3JX8efb352j42EGafGeZzpw9R6VX0hRb0am8OERDB8o0fsshyl5dReB9G1Ifi0W43RsNw9EKCfGR5zBAyCrDJKBog+hZLeJkCyDKHCj4VmLAeYraGlFpXlB5foWqC1Wqr0WoWbcpmiIyDZviUxmavi1D6SmL4jlEWfIGmrMHHJkb9h9wfQfYLKvlPdAt08KJgVRYwoHBfriV4qrtfYJ9AgxdF6tr61xf+6YnOXIeZyBiv9qoE4yCs9kM9xkcCxLgue9Y9Kk//Dbd/n/cyzU5MjqCKHOA4BwNPzYxBgAVkdhswgsgHVH5iLaH9n9uNAdNfERci1qlxqQODHlxzFp+DXJbnPEBiR9ourM+uRNhqZSKJZFIJmyA7zgPhtClUpGMhsEkADIBluaXRHooDSNe9htYW1mD/AmyDlgOqLBa4EwA6AwhmxiAbxAJgHKl51VR/edFWni3xSQAMhaQxQCz3+GRYS4H5Ixwb8gB4d8YD4l4wglCcsuA42FQjN95JXQCSYAeJrMAWBkkdqaZ1rwhDXplFPbw65qy8fKisD44Fmr+6jY88I7E5tabb8ks5xJ2buy8NmdEGEYbgBtieLYd4o3klyQA65Q3obUTTtsfIDykODiK3LKpWquGMgjubLtBCABuPCZWWdLIicj3ZDihqsXfrpARsUi/bwgu2NtaH7vVL9Zx27IBhiBbtjWPdtN9DzLp9d7HBexhEB0oa+dmA3SN4JeEAyZYREIHRfv3s2b2298uxeMTeYXUf1hXyx/Jtsa49OqAKXcYKcHWc2GN0zSOtu+U+vIj3HYrE6Cb+XPT6k0cutlWTDCq//KPVW1uVXzgM58xrvnQhwaaB91AFg3zCt6bIS2czWbZjLUz+t9r/ovxivdvgNjIYMQ8A2lebz/qBLQ7QUjOynElf1zPw7eF5I/0WcDa73otdB1+qLdCoYD9gt5tLypVRLazHy6VKzHbMn3l1JwFWVA2MzQQ6STBf8ShpNNpkEWt/oJn7AX+4/7od+l0OpQPxqU4p70ZZQKQDanvarUKImDX1tk349l28p7uPlApFovK6OgoeE5TJt5gLgMJUCqVOFsUAT84oFqtKgiuQTnQp/G+PzIygj04SwWB3EO2lCQBQMisrKwgE4CP3UICYEJGQfDnY489xpPw7OwsDFnoiiuusK+44gqkGSCig52JXXAzkPnbifSgnazk3bqWlwRAmhoMlHdbR/pSIgE6jZEtyzJ2c1Md1I7bMQYehASwbTuKsYKUxV4kAAau96XurUkCaJTLZpthiZw9M+DdmpHemtftZQz8337zX9HJz/013fWr76J3fuKuHa8ERDJfzHnNjwRAND7AUocAkI/YuWdmIA+G7SISUS3o7Ao3vMYBQMNF3nsrEPe1yyl66bPL4vAPTlPmaJVsIEUBmQpBlQ89fxQcJqzYP7iyLn4bw5Z+O6KV3QOgw86edjYBi3RCmuUHsj3QajdNneMVMOcGgWkANBxFIVwa9QV9d/8NqhNVJvjeHS+ZgKvbtH377XRMAFikej0dEHEOLfmdIgA8ZeI6Bf6l67qSTCSpvqbSM7+/QpHhMpnFJBv8jt5wkLLXlOnc/FmCfBDMCJoGy6e2fbZDBHReqxU564J3zvesQYt6gOG1Y10JKL5DUqhZIyotKbT4tCCjtEZmvUx6AT4HRNGcQclRouTMQRqatik9bZMWc3oN4/eusSqaVjeaAtLOQX0afQbyRpbtKFc5WSybxBCXEJOETcqFhUWRjMVpbHwEe3kb5EClUlNW1/LIxICMAZMPhmEwCbA6F6OP/eo36N5PP8gR+PFEnLLDWTbABQCPiHf8LplK2gD9MY4BgAOox3wAYB362QDe2cQ3EQe4ztn7SHmHQe/w2DDmDfZ/QDW7GS4CJr8A2FmOAtH0TSfSHrJCeFlgOaDlPHs+ILKaAd1qlSP0AWyCXPCSAFJaqGk2fTMBUNbhsxGRf2aWVt4pmATAvRF4hEwU/B33YPKGbPY4KJfKQn4H8oGzAeCxMDqM9xDOTvCCWINGlAPk457HFKJDIOGFyi/qeuivNlT7gRGrPNZTyazbtOBruuon5SJNUk2Hwwl8me4mdRY2MtwF8B2JKA4H71+nHOsXRwJGorxAoY9ZthUKcEf7bTdrwx2j0Grn9HfOPPIQAcKwqfGlCzQ6M0VL7zC2TZT3mvuxXGICg0SR67nHBuZqh5yeV3al2zUloNsr6y0I+JWAtl/Uv999HTK8Xcu+1zNf7t/U5MLdAAAgAElEQVRHvphXk++csIoHLZaWCav739qZsX+MM6eAYPEbt0wCqKoipasw1iDBgq3FTtdfIAmgaSAiu96vRYRaNptUq194XNH+87eU6fd8j/Xhr3+1b4NU9FsA9/ABwH4EVYV3aYCG3vdpzMHAVRCtD1xFRv4jihvYlKxfZ8ewFT/unCrRDli/kM3Wj+QPUmQAol2uyhbYYyHLAuB/JpOB/OOW7oW6QqABy+1FIlyfEiAvlUqt7Au/fimNg7vJWHfrz5VKNdo0TWeDGkADDJIN4In8h08NE0zevoLnW19f5z231YWAwDl7WQCDzUgY0AgYB3a8nUyRwe5+eZyFeUxKn0k5eM/7BZPIMsNJzuM4TmYYeuc5dx5kPB+kXAPapMj8de7RqhA/EkCa8qhPPPGEOj09DfCfFhYW7NOnT4szZ86Iu+++2z506BBYgJbbcBDoB2YQd/NGQF8ezdFfKWu1Gpup4KxLmQQIE13S35M7R3cYI1umaV52JEC/pIq7S4lg4A0NDbVFLfhlArwtSABNo4mJcZCE2OyyjzjIQr+N754XwCAj7e17jq4bim2bgaZRqJk/v+U46flV+sjf/TRN3jDZtbKkxA90RPuJTXgzpIGkJBCAeICJiUTc82yb+v+1Wp0KhSKNjuQ44hkIp6qCuNBEfnVNicailE6nLDPANFJGOLcIA9Nk3VpIAgMIO/HHy2L4ugO0/90N2zCarC1uNo1QCJgboY80xJ7yP47OPKAQVSDSoVyugTTgKPFUOkmpVBKgsOQFeD+P71gCpgOoh+wPyuhcj8F8fqnBszYahkB9jY3mcD2EXfgCa04igLKFBHC1fQWzEl0+fL7jHcn3lseDALBsRwtYRr4DbMRL2E7IN/kVydF/tdzoWJU2Chv08jeqZLwao1t+bpTS+yz2B4hGo9brJ08pk+MTHKUN0HWLHCzHxjvR0mFl3SRxEHYm82YNcI92bAhaBIEkBQDOM0SlQN/eOaK2TlSGCfGSoMrcOWqsKSxtpCUtR1JoYoiS08MsKTQ04zBKpmnYut4U0J8BIdCRHeBNtfElmKQvQKUMgEFlsB9jCOAZyl6rN0QqlcTQNNEL8dJZrzWEZSbo3e/7S/qxP/tZBoCaRlMk00n0Gtb2N3QDcokMukNqp16rI/gGEh1s3stVQzYi/2Hwq6gRlbX1nb4uMI5glMrzAtpSi6jI5GA5IACT8BCAbwTaGGCpC5piHWdZH5AAkBQCaYHfueAL93vTNEEiCBAULM5vW8hKUHVDp0a9AUIC5SJooVtNC1FhNHYySguvnyfz/hyhXCxJRBYbADf1JjTV+V4sheRmAqDceG78iTLydYVqAxTHy40XxDKbpoKMhk4AqJ+ocswYmPcaesMXHJt6OqbMrc4K9f1b5ULC9m9IHEGf22+PhDrEfADTUW4HnqBsNp5Fu8FAGHxAJynQLWI7bDS3ZVrIcHVGmksChNX19z679BXA7yAvo9d1O4ynAMyBtyPb5C2D451jM+kJkstLBKhVIvNL83b62nFauTlcVlrYtvU7zhv1je/9sgHCEDUY06pQhfQGQD/CTOznFeCVgGlF/TuMIc8v/UjahO0/26mjS+ncqRdiysLcBRH5oenQWYvO6iRgqI1+hzmta1YO+icIBmRy4YMxjrGGZVXKMUlweztZgd08IoL6nOwv2OtIIlQeK1ZLFP3I/8uZgB9/6aVGZv/+0FG+iAzGOyKySQHqY73xeutxPdg21j57Y2MD9Ym1iDdRUvLHmwYbBvxHJgEkM7DORSIRjvoPU59oGxhq4oUWUreXWzQz6lfXdS0ajYpMJsN+O51jDGsq9h2oHzwf5n4px8QigbZtr66uIno+kOwBQYI+0s03oNvY9gZGelTI2k5hwyGiUNkAQeC/vCDvnyIR/mexWKJyudSSxfQr514WwPZnZhB/MADHONojA7ZXnyBVgvw3QaTGYjFkX+jAfVHvuq4Dt2+bo30zAWT0PkgAGI0heuPkyZOYPOjIkSMgAJCezsafruY/jIN9JQF6mQZvrwounbMvFxJgt0yaO0mAi+GJ4Nf628kE6CZr5XcvN70JGxMtl8u1yXKABABrHovFOHzSL2PmrZgJgJTr4VwWqUcwa2KTIGwe5U+lUmltIPayAC6d+etyKEkvU+CVZ5+lrz74IMUnMvRLj/1810fyA/L7IQP8zjd0k1U/doMkAAkAAkDTnAyAzYfbJADwu2qlSnMLCzSUHqKxMZbUsPBKKc1K4/Eoy3kEkQASwFxbW1MikRZhAHRROfP1FAnjLF3zE/vtWq3KIDVnDmpRpbkZee9b77iupkYVoxkuhV5qq1erNaWwsUFD6RRAaQZGy+UqJVMJymTSNuCptbV1EYtGQQ6AcHSEzT2lcKKdnXoCqFgslsXo6DBndDSNplIqlyibyUCfPZAEgHdBs2ls0djml+oAw2BvRYCI4AwGVCRL3ShCh1wH2W2STrhHo6HvGgEAsAFv09FozDXoFfTKq6/SSG6YKi9N08ap83T8F2Y4ErzeaNDJ06fp6JWHOWIMPQmgbosI8MDhAPbZELgbmyYExbahxe7XsbwEASMmHoIA2QNsc6vAf8BDEMC3CV4DS/AbWKfqUpHqqzGKJA0au+UATd9qkRZnYJtBaPwJDwS/7AAJiDnrG7Q7QbA0nXBft8+5kkEcUYffo5zIVsFYwCH4LcBqEHTHb/8Tev/v/ihFsrEWqeSC+K3HlzI1DqXkRGi7hp2te8jfS1kPeV/McRgieOGH6g18HUzLUhXAolxm3Ia9G1g+xWgaDH4DQIX8DyL4NUXj4YX3BL2p8/fy+k4bOJKhnGnDPX4rLmRZlrLv5QTNLsxS6gP7+RlAQkBhCWcA5AYwDiNgJF3ASJg9vjkfZzMy3Xu/XsCpzAzohwRwxvcWyadWW0TLCqW/sqEWPjxkWg6W0PenW7k5stLcahLsBWJZzwn/g4cr2sq0EVnuS1zIY3uZDrtgmxJHtpnbx3DtSqUSSs7HWwmdBsEA/VSNCaiL+pFR+PC0cXr55jIaXSeKf33D1m9K0Pq15o5HX3c+KLIsoHkuI/K8dQLAHmOolwGvHxiP/opr+oH66GcoB+Yzr1+EzC4JYzSM899OJIAkAc2/nqfRI9P20i16T9m/1jnwVLDaZQLZXNRC6mFLWg99gJFtkLmYc+XHaBqcDSWlyeSuRv6Ox7oFgcbgzLWOfod7KHJO7+yTsUhMQ3S/9IUBwYR5hLNEOmSCvMGEyv/2BTXyzGnx7t/6reYdv/ZrPce1BNRLpRLIEcWr4d8p/4OAynK5zAM1Ho/bIAr6lfxB0AnexyuVCu9YZOR/mMkHzwkMC2BlWJ+7MNe9WMdI2Z9EIqFgvgFx3vkBvgfwH/Jx3rrx+jzK4BWQALFYLFAKB/6IIOI7JBJDPW4nHoJ0Ss8UzdeQBAD+3k0SyAv+Q7mks88gSBFzLsig0dFRjDvuG4uLixxgEPTZywII1ZShDpJjq9FomL0ykEJd8G16kMyu8Epw4X0E+GStVtPluuFi9RwV5JXn30ICALSzLEs7ffq08tprr3GK8HXXXWcfPnzYhgYR6wW60b1yoHcDll0H7oEmhcupTb1yQNVqFWzxJSkHhI4hTZ699evHovOk6zDvgU0hv6vVatGxsTE+8GIZI/sVqt9oftSH26eR5gYya6vmgc+N8AKMzQzaGiTA8PBwm4FRJwkg03y8zOdbmQToJQe0lwVwOc1ul0ZZ67W6BpA96PP0f/iP9Nzv/T90w0eO0/v+3X2Bx/UC6ZvN7tkG7m4UkbStF0JJAOC7Xtfvtzbx4oh5Fi+IsVgskADAdWGiuby6ytG+YyMjlE4neb0GQLm0uKKABMjmMvw7ByB1Lof9NoLZXbxcLC+vCSYMMmnLbFrK3LfjVHh1lo7/8gwhAwBHO2c5UCTL9dgs3SGjwvm6bnQ79NMRYc1qO85y4oCkcmlxXmw5hJiLA9JAVTRlYXGFy5HjMnNEM69JDOo6oCstLi5TIhGjTCbLcN3mpsepaVwboCskXBCVvLyaF/tnpjkCUlE0BGQDAKWm6fi1tNWLqzikqg6Ij/I6T+1cm6URONMpIIXAlYfplBJCkwCdjsc307ENXbf1HTJw9utjAMEAFEajXh8Jm1565VU6sG8fyCE68WcXKJI7RNc86MjBLC6u0NTUBKeHr62t0+TkBJMDiP5vi/x3Af4gfwAAzlGPkXC/Y2CQ47sTBCqPJ5Bq8rP0gkLLz56j8myCslfWaeK2gzR2jeMjANAMkfjIFgEZwGAqG+qqyE7iXgfJn24gi/cZohFEyW9Gl4PgS6VS4l3v/gu6/RcfsBPH0j1111vgr0NycAR/i//iocUmenxbZA64keQcUc4/LsDkxJY7QD2i9SG1w9I6psEeA/hIOSCQAIpQGKCMRWNKUIQ8zgHo6BJGDDDIiFYpEWM8siIOjR+k1dtMXB/RgzD6BejEmSfIfqhX65QdyWLes3oB192yXI1mE+kCPGr7IQF6EQs8v3xtWd135BAt36BzvaBevWaq3fpuN9kXKUvk89y+8kHyPugX0UiUM65cw2eWlMK/mVzpISXE/cVHnqQfTX/vM3tNT/H7bjr4g4zzfs4B+I7+LckN77mJeSLtkYJdvyNhFw93z+zq556+c7GFBCOFSRZ8H9Y02dvGWHMB2nZenyVb3JR/jFsE/LupHNwH/MYRItZZJrBHRhvutVvZ5Nut0x0+nwFzWV/xDUVEv15QlLtGrMKVrJu/5dPNrFl6QgBfwbrjyDO2v1d7SakwzyLnbKzNiL5mMqCLrwWTN/Ck8wmx5qwSVVU4sNPd00ky168sbSTAo6+IyKf+Vk1fcaX9c88/21UrHSQ0uhCmTQD6nbIsPJ/atmP6XizCHwCa1pabldba/YeJ+gcohmwKZJL2I/nDhEwkAslNZJaxlnaY9riUjpHgP8BtRPR3Gt9irAP4L5VKaHcTmuGdGRH1ep0xHffD7YLAxm5Sz9uRA+oHD9FU1UqlklsyEiT4j7kVxqhe8N/NqJSZJwBCsefSVVXVoOSA9iuVSvzjp7S3lwWwOz0cJJsbpY7hdtmNtX5rxZ1rnRfnTUnR1nurK4XGeCLv2Z1P1wwrLxGA67qYfIsA8JaRM85iMQ04MOrblwTY2NiIvPLKK+Kqq66iqakpTh0CA+gaPDVlqo8cKN201PuNru63Qi/G8Z4Fp7Vqe1LzGJSoVquR8fFxbtdarcbadZFIhDMl3IVty7meDV3bY0igw/vLzkXPBYXUcrncl0EJOgAGnF+9uRFngZ3Nb2KU1ykWi9r4+Dh32jeTBOg308EBghRErHMETVBGS2d94T5wO8fmrtFoRGXby+PCkAA4tp+F72L0ddxDdlT2x+NPMAnUWSZ0rWwmg6iJrhEhe4bAF6s13zr36WUK/Ln33kOVN07Tj/zJj9Kh91zh++BhAfpQRIB7B8DhkpwIe/1+WgVRsxokPzyA8eaY3JyuIedar9doJb9GQ6kU1WoNmpgY5Yh3zG2bJECWscJarS6q1RoXJRaLIPXXVlUNL18cbY+xjB9jbpTO/9dlOvKRDFmxEh+fTkNXM8qC+rgOtDSjkQjhT2DzmaEhjgBG1D3AI5QdUiHSaNM0OaJfQNMbKgbJZJKvJzXWOaJR1ZSF+UVKpuKUyQw5+yAZae6QIjBEIqesGgyKKZfL2mazSaVype3aiIIC0LK+viGqtSqlUynWHYe0Cjb9uVwGyB2yAVi+pFyp8qsyMg6giQ6SABI5iCaLRmOoO1JVgfR13Jc134P8BPyyCAD6es3kkfKOF3kp+9RP/whzLO6HtGekg3vnc/SD2QtzHOF/6MB+IjNCz//BIk2/a4Zm3mEyAA5iAmnTq2trNDM1TUKxzVqtsWUPEeQPANkmRJyHKefFOgZZC1jVMC4cMkCD7wDfvr5BtPiMSmsvXiDIw47cuI+uvB8gOrEkFTI1IhHNhnpNZ5uDFADxZcLktcvDAJDxbuwbuqFAIuiBB75AR99/h527d5pkxL1cfmWYPsoMcM/Bm93AzZAVZxh4bifS3yHhOAPAja6HlIjJWSAACSRYjshknFIsFt3+HmHAHuM7KILLjWZmULFNFsNsIqKfzWJrX70gZo5eQevXmwwMA6xEhCyMkDEvACTDizzGqeOdze+HDLLL7AevgW83HXxIy/D+to++GMZQlQv01WV17NiMvXZ1EwSJS246XhYgX1BYSdDwvz1mw10A1cCo3W7yQW43gAzJJkCMx1aRCQMzdk2pN/yztr1dCIQhZJDwIzMBQHY26o1QUj6d3dEb+S4BqE4d/JBdeNuHoSzwtYBPQSfwmj5DJL5dsMvvSdjV6d0lArymyXgoEPiqI9HV88N93Wj6Aro+J7dytlx5GswfW8AWXDNIs957zbc6CcDznUKYg9rqNzcbVejRVdH4gZxZG26vPpZicuSuvBlc2PuAdMVY4jVGkrL9Av69OgTGVENvcJaHS1K3LT9dCEW+tNfst9e93ONVb0ZB5Ef+k6aUa/Rjf//3+v53vWtL35Ia/pjLEZUuMx68uIbEF1ytft6PAvzvU/IH4C68sDjrU4L/YSR/XIKGfUhcz8vLDpD0gv9YO6UcN9oMzwVyBb47wCcA/KN+gtrbMAwN8kwA0iUgCTmlarUaaJ68HQ/QfrCQziyAbuA/ng94nCuvhXWZzY03NopIc2OJUWQDIBMTa/Py8jLLLHZ+9rIAwswMgx8jyQDgapeb3FY/T40xgnEJg1+sB4lEApkQTmCeS8YixgjynXgvxstlGI8NGdCMegxjwAwigA0INjY2HBTA/XB0QjzOEyHSZc6ePSvgBYDJ4/777zcjkUhTNpCctIOAV1wf0dWuIUE/9bRrx8pKBrEhzWRaaXaOdqoTiuiCDR7gu+vvAYJLTwCXBLBdEqDtPPlgnYC6J2WjtXgHHSOvIdM9dq2y+rjwm2GM7Fe8fkmAPh6xdSgGMPqRTA+sVCrxycnJ1gYPB0JXr1wum1IOyC8TYJB7o83DZivg+m7mBybVQW7X9znumFe96UadF9ENAzIB4ZmFvkuxd8JbsQa6mQIXz56lL77nPaQmo/QrL/6K7+Njw9ePWXsYIuBiEABIE4/1IAD0RoMxLqSQgwTYNzVpr66us+TL2NgINhe2JAEAlFeqVbGxUaZkIkaKqrpAukqTE+N2pVoRpRKAdYXMUpzOfr5Kk/cOUWRmneBFgIh/EAy5XIZSyaRdLJXFRrGIyF+KxaIMkkJyxJl/ooxhVqo1SiYTDNKjoCsraxwIh+fC3qJaq9PY6LAdjUR4pkLkPiKsNzZKSrlSpcxQGtdiXXFFVQHKK0ADq9WaKJcrFImoAHUolU7Tysqqe2/vtUeYJCgVS1QslymXzfDxCORGPU2CLFEVqlRqYmOjSEnXc6FSqyPtGJ4vbLKcX1+nqBbl59IbOoxkaXx8BHrkgT4HnVHfrv6viDAgT4S2a5rQNFd2/KUTL0emaSmQ/8HzewkAkCUA/1H287MXRKlc5jqKlMYp/5CgGz46To34Cq3m82wOHImotmlZApkgaDO/D4gAw2iqMkugX/3/izFvecvH93OhQDyfQwZg++ssT2unFVp8Ypb0ik03/NQB0hKuTnGjAckNKYnVtri6kloKjgwiA0AMgTiSeLChN5V4IiVue8ef0L3/+kGKXZG0iBW+3Y/8W5BQbsiKCzLL9TtdkgC8Zxaqg1vBMyFEJLlfBD2TAZqm6HVdINK/8cULNH7rISoeMVn/GqCwI0qkMAEgMxZYGAWkRDSquJmUEmh3snYcTSXWN++VLRCymvgwAGdhSJb459dU9d4xqzK+lfeR2RrSE4L14hT2YeB7uNIsW8Z92Hv7PU838iKslItXwkeSAEbTQDaMryxWr3rlOS+iIUOBB1atXkOPBkF0cTamngJiTrSalhqNR5G500YEgFTKviSo/N1F0r8/axnDtONzsiwKAoi82QCoE8js9qrLbmb3Ic4FGA2JKfbt6DzeHbd45sB2CZMdE6Ycl9oxMpIfkd9BUkzTrySU1RMXhPGhUZMUJw8yGuF5qXUO9y9k3TkEMzAQZ5npEkzllUzjdzX+v38TSPLW75pYl0EGYGx55etA3HCEfQBxFHZekG3WSbhqv/+wov7tU8o1/+Ij5gf+8A8YQXW8h5ogllpmrGzM3aEsIN9NAbwiGGJrxutWs9/O91nMo1LyR1EUC+B22L2+K0/EpDzWl15Rt5dav/WWB9H7uVyuDfzH9wDBi8Ui/CksgP+oo17PgawNTdOYCJAkAOp5fX29JXPceQ0cB3AxbDCl9/ywJIA3CyAM+A8cEwgrPCDS6XREShIXN4pxKS8Isml4eJiLA5IEAQ/ePrZHAPTqLTvzPeZTBI5Dx35nrnjpXcVVEVGfffZZSI3RDTfcwNlG+AA/QwrS/Py8eu7cOXHHHXeYiqIwSdDrSTD2IIfuBif33FeB9ARhIIrFYl2C+lgo8AMNtscee0xg8ExOTtrICMjlcrwxwCTZydK4pIGjs+im67sR1gKaRJ1GBL0epvN7VIxMF+n3XHm8NElARYNVQdTdTrJNmHzHx8c5GgAkQL1eD2RLB32GzvP6lb7Zqfv6XWc3PBEGafeLkXnSmflSrVZjSJvz6jmCBEDqnDTR2Q5D7q3vfkmAiy3HFYYE2MsC2M2R+Na8dqOuqySsQOLopf/yX+jx3/5tOvzANfTBP/gh30rolwTgNykYt4YgrHYrAwC6/ADWNz+yCjbXeEQ+4eUPmvmNRkMBCXBgZpqNe5eWV8RwLkepVMJeXsqztE42l+WI/GazKWBcindORE2trObF9NSkrSJrYNk59uxfVWn4+v2kHrlA2Uwauvu8GQE4D7B/cnLCRuYASICZfVMcTY/g37nFRZFJD9HwcI4go1MuVxUcs296CtH2fG9kHaAc2CusrOQVANAjI8MAmDmynqNqFSE2NkqiWq2TYeocjZ2MJ2hkJGsjOwKf5eVVATmgoaE0GyDregOgvM+1R6hWrdibckAKGYZOTAJMjrvPvSpQ39nsED8nPAmKG2Wanp6wq7W6yK+t0fTkhO0QESQWFpZFKpUASeDrs4BjACp7N3GGYWqI+sZzIyAT4M9umACjHUyL1HgsxhIv3uwR9A2nnhQLdQVpm3q9JsymJZKpFM0/rtHSk+cp+f4KHTwwQ/G4YwycX12j3HCW5aZ8lSOkLJDe1HZa/3+nZrYtJICTCYMNIUduwlcA9RGNItrfIQRe/7pClbOzdM2HZyg55pQEZBgyaRTRDrjIcjr7F8iyIPq9PTOgMzITmRp/+v+dE5/75sv0Pf/3Dw8MtnarIxkNH7Ye+5HNabumTRxB7qdLLqWAAAabfzVP2ffup9IMkwA9teYvNvjo+hhB+6g12Uogz6v1PfZnZXXtp9KW5SVt3Arpmk3QpZ62QwJ0A/S6ZUt429AbuS9JgIbeYDnYbpIj3fqW2cS8l+JD2CC4oQ9EKITtv92O43XdtNREPNGSv5LHA3wdflpQ/uU5Mj8wYprpYEA86B7SvLwFJHnFrB2LeD4Vy4Ob6cLyHELpTQIgahv1t533V/QRqf/eOXYhHdJL5qvb9zvRPm/GNaRXj5/Ekrc8h55MqWcWzlDsgzM2ZwwgBdP9uLI/3KYMePsA/yx8aFlMpDPJaGLN2Uwg8Ht2lnRyP8iWYmLWlW7De6f3PuyvAkC9obNfQDQWhWQhy02g7+CW3vnLaxodtt475xHx2ryIfuJPVTWRpF8+fw7OuZD4gC41/3BfDwD/pREtshS979Cdxztrbju2BfAMwRmQrZZR/2HnJ4l3of1cXCvs41+SxzUajUg6nUZ9t2STELmP7FXbthHAG8oE2ftw0uvRo2hBKysrMAcOVKAY1JcRHoH8YsK+To6wqJxHZZmG0im+b7/gvySbvdhNsVjkFEN8QNiNjIyw9xU+y8vLPIbw0TTNSia3Sg9dkp3gLVAoV61EGYRIuhweX5IATz31lAqM/fbbb4fcGUf7u1JA6pNPPqliTrvrrruYBJBZAjI6iRd/ZzJs+XzAjwN1JkliV9mFq0T+3R1P8nRk+QhImRhMWRNBf40BcsguoBCLi4t05ZVX2kePHsUAQQFxTGhn9DBR2TgGE3A33TU/U9V+GhtsByoeFbSdjVO3e+6RALWYzISAmQ+MYcMy8UH16rLKfUW+7zYJgL7kbuBaGz+0fTabhc5W61E6SQCMMWyKtmsu1C8JcLGNuTkyJhrtmgmwZwjcz+y1dyxqoFata27wpG+FfOXBD9Las0/T9/+nH6Brf+iY7zGQJQn7ghBU637mwTtNADAYaduIMJMpqm5x2gkAbAGwUQBgDhAZUiReEsBJeS0plUqVo+zX14ttJECjXhf1ho6QWwZ1K7Ua7ZucYAB9aXlVrDxco0jqCF31wzrNXrhA01P4TuMUnnpDVxAVf2DfNGcCVMpVmpqesGxENwtFWVhYErlcFrI7iM4lQ9dpOb8mZpgEEIiQZhkhNuGChF61ztH1ueGcKwnE+vuOlaqqoIiseY7jixslYTRNBuZRFpTVIQGG2JAVEdq1aq1l8IWshVg8SqOjIAGqTALM7JvmvgDN2Xx+XUD3HuTE3PyiGB3J2dFojH0JDMMUi8tLtH/ftF2v66JQ2KCpqXH2YYVPwNLSCkspQa7Iz2y50zjYiYh1ZDbQqCBwbHgNdNHyHWQGcEwwof8fa5lPOtexOdoOLzhe4oE1bBzZEH7mc7OztPpPo5RNluiGnzxEFy7MU7la5vo/dOAAA2cwcvX7yGyAS00CSJZ1i4Gxj2GxJATg44z+BzLu3D9FKP/8PF39Y1OUPSCvtlmfqiLa2lFVNfYLcF4yIRfhZAagkh2vDCFAkGGDDxLgwR/+mrjqvnfQxA8e3BWAtJ8sABj0RrpIBXTrk64kDox9t0QvAVyOJ+IUr6hC+eIKNT427sgP2ZFiHPwAACAASURBVPAjERgKgVG4F5sE8Opkt1p7E4Tidk3kFaKH82rtw6wPsiX6CjIhCDgK8ggIAuwHJQEA6AEEDMqIcGU/ekaVuVI1TsaFawyMtcYmu28gSdad1bSUWByG5PByYZNhtDlecntGrQ0yB/Y6B3OkbdkKslLwCrwFSH1o2Y4VSNS/L2NasWAigK/jGJI79aUIx28HWQ7SyNqV3kKZWHvfRHCBxfdtkQCQ5lOoe/06xFGguWuvZ/Z+DxAU5HTnO7GU7wo0kI3G1LciCYC6CSOJxC37lRV16tB+a/54vTWWeM0VAj4PbVnhzqq7CfwD/Eedo3/4mc2HbUM2GWbxAgEwB2bqbadiTsU6z1l7glrjjAO1YBDsZi/0M6+6kaqgO+1Oklf9+c9o2tklev8f/ZF960c/imh0r5KPs/tw508Z9e9G/rYRBCHA/1bUP/ucaFrogEtcG+oUnJGm66gTJki6yW24ZDD2UTzG3UpuSVcOkjkgs+Iw/lEnzh6gd7Rvl/cSDeC/JADQv+Cpg7XHjSQOzDBCn295Bzl+ny19cl3XIyMjI6x8ILMBENxo27YRlMW1m8Gpg4L/st6CSAA8G+ZhEAH41Ot1C1KjMK7eywIIOyPt3HEAtNGHvR6aO3f1N/dK3kwASRZfc801nA2A71ZXV1Wo76BP3nrrrZjbHK86ITBn8XwBk3RJDCCBgBcBN2PAnduYUMW4xlwriQGcj7VCmtHj31vkgHAxbDIw4dVqNXHhwgXl5MmTrJH1vd/7vWYikWiGiex3wdJQExuilfGQQRIig5qN4FmQpYDJdbc7k0sC8CKBCaRWq4VemAbtkjsx2boES5sBcCtKxZPVIcvozfRwOyZ/VSgUVOkJsFMkAK4bhkjy1l+/IHk/dY9nd1OV2tAPtD2MZZBSJj8+mQAsP7UTJID7stkWFe23cXIHPgOK7qaz7XH9zpEHDCpX5WYAcdohNhPQ4ZYeIrj2nhRQPz1u71hZA91MgRuFAv3FjTfyob/83CcoNrRJxnlrcKfB+t1onU0CIAZNbs8tOgkAGxr1NmR3JJjbSQKwKD+RWF7OC01VWKLHAdqH7Y2NgqhUHIkejki3LKpUq06Uu6KKF79WI2t+nW79nw6wEfCFuTniLAFVZcBG1w0FMjEHZvYFkADLAnJBiUScfXEaDV1Zyedp/759HEG9tLjC0jOuDidVKzV+3lwua8HwUNfrFmSKAKbwQziWp7wxMi1bWVpeZumiiKZ5SQA+aGlxRWi4dtSpPxAMuPbIyIhdr9UEjJM7SYDpqUlOYnBIgGEbHgYAhSCXs7i0wqRBo7FJAuAFCCIpS0srohsJ0AnyOVkAKTYWhp58rcbeC2EkIEJ3NwDK0AR3JKQ2lwnUO0wEMSH7gQ/oPyBFzp6fFfBMOLB/Pz3/BwuUvnqCzINn+P5jo6PICuXrmJDMDiEzd6l5AnSaFwdJFoEEQhs3Dd1Gn8M2fOWZJC3+8wod/ZEpNg12PjaPLcMAoWM7mswMKEXadJNxPU2NssRMs+mYDeIYEAH/9I1F9V996lH6Hz770296lHTojhZwYLfIUhkNPnxCofnXzlHiQwc2pWFIIHqWiSgGRjoIgX7Aqu0+g9usgRkN8vrDJzVl7ZV5IR6c8CUBeslsBD1TLw1vv+fDOZgfu0Uy9yIl5HVNzFNpJ2pfkgCQbFJUJZRmvV/5OuVvXG+AN50IAGwPYkoSHq09MMb1V5dtxbBJ/0DWxAwgPxL4l54i3G9dE+5++54kH0BeI8IfpBivLyATOuSSQvhB9HV77n+NxhZvgW5E3kUfh3090fYPDuN5EKtpiva3qyJ6+5i9flUTUzgwE4CwW8kk3WDpOD/gH/UcJD0U9kmk6TCCzBCI1pl9gCAMgD2dfgGYp1VNBRnVZty+5b42sccIjgWo7CUYN8lyW4l9/TlSf/8hmn7Xu+nn//m/t11Gvk/ivRjlABDl+BM5nxDAPwPakPwpl8t9Gf3i+sCzWPrClfH1gP6QH9EgoeFX35L0QNsi4xU/OC6bzdqQiJTvuWEwMe/1pVT24uIicAM74/joDbQPhNwSiA1kARQKBZayGRoaYrNxELdTU1MmsLUgSWDgbwAeI5EIygGVjJYkkmVZkHKCpDdfe9++fSwtVKvVAoM8gbk1Go3QwcJh+rkE/4GhwE+o0/DXzXhoyf7IeRP9ChiXq8TAuGapVOJsAm8mgNtHaHx8HFJSPNPDBzUWi/XluRnmWfaOCVcDwNrQj7z4UbgzL+2jvCTA+Pi4vbCwIG666SZk6vAi8uKLL6qZTMZeXFwUIAGQ4Y/3spMnT8LYnR8O8/zRo0eBxwtI9m9sbIjrrruOsXlc45lnnlGvvvpqK5fL2S+//DLIfkk2ciDXgQMHbKj8QHLIzxOA2XC8/eTzeaTpilQqhQkUJi14f2wZA3er6m5mwX7ndQP6MUn1k4HgLipwlY+iE/UyKd2JLvNmkACDpl15n9c1CfbzIQjljSCv5fUEqFarMEbediYArt1vP9pNEgD9EIRSZ9QA0vCSySQWy1bVYvEtFoteOSDWw0V/DOpvGANYtHptBrypeb367k7JEPW6j2cz18oEcLMfACy1XhwbDb09XCXshfeOe1vXQKNeR86z7+fU3/wNPfqrv0qTtx+kj3z+xwPr6VInAVoEQDTWArCdh2knABBgi/mFBFleHflOEoDRdkI0uyFW8mtCUzSKJ2I0nMvZC4vLIplkCR0Wu2g2DbG0khfIBFh9OSrOfmORrvxwiiauSDPAObewQCO5HIP6KFGlXFFAIkxNT7Ic0NZMgGWRzQ5BW5+Fh2UZnIj6hlhbK9D09LhrxuvIAcGEGCQAA8tOGgDIA+GA+YLzg4WiwLiXCQUQFoh28GQCMFCfz6/7Xnt4OMebqaXlFZcEYAM4lgOaQpaDotL8/KJIp5OETZhpmXatVlfgETA9PYm/tzIBIBMD3aPl5bwSRAJwCDlHfjoR0VuzAOq4xI5lATjyPzAhjMo6a40FbPwa9Trq1JcAkAdCqx7tmRnKMOEyf6pCZz9fo8n3R+jgLSlaXFqi0ZFhjowHEdD6oLFCEAKXgkdAGwngkwUgn4klM5qGE8rvpqBDDWX95SSd/8aauPLBcZq6pfUtP36jUWMiIBKNIu6/zSwaqRmKCiDFaNsD4Jr/4889Iqz0lLjuk3c42T229aZFSIdZaAAgNa0mZ+93Hh8kNYKujv1ILBoTjS/M0sTNh6hwdbAUEJuDK1xrziwoBMxupSewjCplrpPlzbfpl+D33L1A/Kmno8qF0rzQ7hnzJQF6AabdvmcwUjdCmb9iHx/GE6Fbu3mf37ZsFS+YElBEHVcqlZ6STb36DjIMQE4CVHTHlF2tVIWiKQNnGPS6Z6/vkaGAriYj8r0gqkB3+7tluxG1qHlfhnFcP+C/b6NXm0irOj9qTaHGhEVG3BlKAOuw9jSNJqKUHSJA0LazGP3qwdW0R2T/FnJH9k35zNL0GoTHWzUTAHUUloDLLkQU7eE1UX3fEDX2KQKeSN4PgBcYnuMjSXeHVlbxn9ZsFZRx0avfdn6P/QXwbs4K8JEIQnkADHvLw9l/jg41A+UgDNy5lg1T8cHvOg2jJfHAPgpRx/RYbNTIevB3+JxPnDxJI0ePcl/GfQH+4wOjS5kJJO/T+RydYLULOmNdZKPffmRtsN4A/Mcz4+9SD957T2AGeEf1i+h3AWT1tddeY3kOANAoX6lUYiDuuuuuA9gdSrPbe09X6lh77rnn1H379tkTExPNXu/9fv2B/ScsKwo9ewCBJ06c4CCNqakpG5Hsa2trDDBC8cOPBHDVFrQTJ05o2PPu378fzyLlR/CsMDGFGoN49dVX6Y477kAxrEKhwN4CfmXaSfWBbuA/7o2+Abkj6If69QsAyYiwlv1X4knVSi3SNA3WDEVUNPpzOp3GhjYCVQf8HsRCuVwOfM5+x+fe8f3XANoL/gAXy9Oy/xL2f4aXBAAQn8/nBQjFw4cPm4VCQTl9+rRyzTXXWCdOnFBAAmCeeemll7ivXnXVVZhv6PXXX8f+jHAcsgYg4e8lAb7zne+oN910E5MAOBfEIOYBrA1zc3MKiIc777yTswB9MwGQivHII48we4AfTHx4WX7ggQcg2+M7WXZWRb8Atcu+tenryWsOIvGCKHlMfLguPv2YqfbfrJw+BE+Ai5YJgM1ELBbDwjRwZM4gzxl0jtcTYCdJgH770W4Z4bqRBNDc2hIxoOu6hjGTyWRa1YPIi2KxaA8PDwemOmMwY/MBYgHXB8kQFJEwaFuF0egf9Np+5/WSA9rzA9jJ2n57XKteb6gIjAt62m989GM0/8jD9L2/dR/d8jPHAyvlUiYBJAGABV8ayXmjuCXWxtHj1SqUXraAuVszAUACsJ6J2CgUlXyhQKO5HGcCYONhGCZls2mu2FK5Kmr1GmXEPnr9L9Zo9J4EDV1ZI2jXY/0vrK9TvWHQ0FDKfQmq0FA6SUOZzBYSAKG88/NLgSQA9hSLS8siMzQEvwNb1w32FEglk0wCWGbTikRiAGApv1YQkNxNpxOssYtzK5U6IXkQkf1o7Hx+TZimTUNDSQanAVT7XRskAICVhaUlNgaOxRD9Sfbq6hp7AiCSDoA/jIZhRIwvS6UKZ08M57LsCQA5oH3TkwAeGXUMJAFsW0RgGOgBfBGhn0wmGVzfySwAaf7LOvaRSLD+f4dcTcBAwYu2wNOtr68rs7MXKFM+RoWnCnTTL07SyXOv0ejwCOqDDNY0ZuHW0BPRpUYCdMsCQH36pegDbFk/HRXnv74mZu6ZogN3Af91XHMlEQACzivxpDpuwcgmYFJIAg4gbqo1U7n3fV8S3//vPkTRAymO3oNJbuhK7TxQ6o+7UiTyawYqnWK2yTTI37eCC6A5zeW0Ao12gyLKGbhHJD86hmC97BY4LuVgIkIV8c+sUv2nx0jXBtCGR/kVR6bGESlgCRbUPv8L4JXZNG0mDLZJDLD2dYCZJurV/rtldeKmg/bK4U1ZEG9z9CIRumn0M2CoqpATCuwL0sxUN/Qtsi5+/SeM/rejVMKyJly3kmSp1nr7NoTps5ciEYAyIXsMBFUnoK/UbBJfW6HqiEXaveMtqZfO40TDdoD9mkJqDX8SqXWi84vnSanbpBoKRQyFok2VIqZCumqRrpnUjFqULcVoPVenyZsP0cbVVpspLPox1j3OEAAZrgxGCADUB6CLsSlBUbdtkXWw5d0bfcUFq9mYm8Oekf21zTEVpo+82ceEIeAwTkZe1tTqiVXSPryPLNe6CXUKgpylWJAVxlmDyALTWI/fa6weZjz2UxfSlBgkGwAfOU/Ka7BfgM4GvOwX0I8ckTfqH6A/9qnS4Fxev/m/f46Ub79M9/zbf0t3/MZv8H0QQApfAG+0f6/If/Q1afSLv/cj+YOyQM0C0fFSBcK9BgfZdapCgJTAPOynRAH8YX19Xbz++uvixhtvBCDHmx14WiFAFpHzPCY8ZLiUzcH66Y4zr4xQyzcT98W5bl2wvEdrrXb9E1gcz/k9flqkuARFYbwMshbXunDhAs3PzwPsQzQ7l0mOW6whrqQPb0NwvjuekZWhekkAiJO7xB8fa5omgnBbJACygV1fAF/z1p0IPOwF/iMrDf0DBMzQ0BDLmneOE9QJdMC9QYiSBCiXKlHLNhns98r9IKAzm82yGorzbpG3I5GI/mYY2Pcz7t+qx6LDA+fcaVzszawvLwkAAhDz6BtvvMHzy6lTp/COyFH6L7zwApMAkFV77LHHlGPHjgHUh+G5ury8LHAOgHz82YsEwBx85ZVXMrlnGIby3e9+V33nO98Js2x/EqBcLkeeeuop5X3ve5/5zW9+U73nnnvsRx99VNx8881WJpOBjXHPt75+gftuJrADAME8+csXOFQ6UpQAmHfTfttOxwAJAHNYfMAgVqvVXZUD6kduaTvPFfZcrycC5JDAvnIHc7XkpDSNu+C19OV6uYCjH3kNLlAeTyT8FsMhrMjdUt/CPk/ncShHkKeEYRgaNhxeEgCbwI2NjVYmQNB9QR64qcQw4sZC1nNs9fMMLtPfl69CP9fvPLYbOdVsmgo01bdz/b1z3341AI+aDk+xtkr47JGjZOkN+tg//RxlD2QDK+hSJQE2CYA4S+Q4Hy/n4UwJ2JtDok9VlEA5F0PXRbFUEaOjIB8dJS4ARZg0EfEuDXQRGb6xURT1us7zaSoVJ+yjF75k0PCNB2j/uwxEEQGspvFxgO0CpKYAAI/jES2P6AWUslypiGqlSuMTo5ZlmraqRdSV5VWC1nIiHuPNQtMwxHqhJCYmRoEwUqVcFeUKp4ZTLBohRWUpENb1BwmAa7CGumnxy1a1wtHRIDQolYxTeigtjZHIMk2xXiiyt8HY2CjLGsEHAdgZsghUVWHgJpsd4ucolysChq6QQoIJcKFQJNQXjmHCZGMD5eM6T7Lpb4qNHBv1BqFuJ8bHyLSa8GAQ6+sFpKZTOp1q8wTw0xYGCZCIJ9jjAG2pNxrb0gR2osAQmSpgQAuT5y39BuaARtPoy3hYmhmfn51TYtE4vBfo5N9rVFk4RYn3Nunqo0fZ40HVVKte1xXLjR4MMzNdUiRAlywAyPSYniwA+WwuqIs3c1o/r6gXvlagseP76PB9kghwDIPxgipokwjwgr1O1DZTAewF8J8/fZq+/J1T4v7/+CFk3m7RBWdzB88E6AXtAXx3gsRs/sjkjFNqRxWMIOXC+sf4p/wdf+851gvwYd7A3pk15h2d4NbexNWU9oLsrDPdQRxw9iNuBokaKTEzdFqhtafOU/QnDnDWg2mbO571IAF0d94MBZDLNnaJBQZAsDdjQsHy12tOfr6g0v0jZnXUV2afZTS6yfNwpgMpIuj6DMQqgtutUzbE/Q7ju6fGv7tvlu3hAMFMWjn/5X7gZlN4zZslCYD5Cv4l/YCG3eaDTiIAke/1Wh1z45uWEYAyAThlLfOOtMNIUVDzb+cpd/M+ujA/S6JukWIIiugKRZoqRZuOKzRAfT1i2s2IRWbEJjsuaN/EPmrGbTJiNjUTtrDSwjbTDoUlzWMVg2jopKDlE+coU4rT+midxo9fQeVD7fwP2oGD8wz4/wlrEEKAGR6YMXg8O3qRXd3akrXpu3zcd78dfa8Js9bs5jHSAHi4lCTjH5Zo/NgMrbzD4qh5RL2jbeRYkeSLH5nYTXZpO+Xn8pm2CrlFgEyd/Vn6Bbh+LK1sEwlggyh21wanbZ2MAWpF/QcZHv/3V0j8m89RYmY/ffL0KQDMfUn+YJ7DGlipVPqW/EEx0Y8BGiKq3k8COkhZoFNaGWME7/wYb/Pz8wpAt+PHj3PAHuZMzNuujCYICqVUKrG1Jr7DHj2dTsPsE/r6nIGAKH0QCMiIhbRONpsFNiDW19eRUQDZGSZMcC70vnE9TdMgz4NxI4l0vD9Dkoi/Q+YSIvSBO6HPzc3NAbSGTAiMbHlvjWuiLK7pKHwgWufLa6PgJ06cYAkSZAJgDXe9EvhYN/MJRAhnAmDO6iWVM6hUNfa0CKpEIAqUFSQYL8eC0zeqLK+VTqUaAOeD1B+kyoU3kMPb/tVqlWk7r+lvPB6Pwqsml8vtZQNsZwLawXNdhQz0i10JeOb10MmG4j/R4UEq9SvxFfaRO0kASFBh/EFiDPMMyACMA0kCoFxPPPGEcsstt1ggvLDfx7h86aWXlLvvvtuCpE8vEgBzyqFDh1iiCxjcE088oYJACCQBqtWqBufi+++/30RGwJ133mk//PDD4r777mNPgDAkQFBEtpykXQPiVqNiQo1Go9CAamP00Ci4Vi+wuPWSFomwyYmf7AquA1RkkLSrXg28HRIA5ZIveRIkdzftzvrrsLasEyn/joWnXC5fMnplkgRA+UECgAhxDS2c6BF+jN3fB7p6dIH6d73a0e97d9BiYvCdhLZDAsiXM2QBuBr6g0cABjxcv74Kg9SR9wU6KENlTwpoOzX79jy3VxbA7De/SQ/97M9S5sg4ffyhn+1aSZciCSAJAGzo3eidAAKgyXI0QQQAHlwamLkK+mwY7CwcCPpSsdNpW08cnzMY7jqRwa99foGUxCE69iMmpGuoaZoA0PHSw8uSomi4ZkuGw0WNOCrXEetAOK4TIOBAkKzrzcVxTNWcMGQQCy4w4HrR4FjnXZFNEy3TzQTQLWYvYNq46U/D6wh8A4xmgy/OL9IOz8HXc+ZURFlBSmHz2gBuUSGODjsjF86Lrrs24XuW1XaQUM6U5HXLjdbCPVCPlm1yGfEvWaey3N526IwiZxIgkSS8P4IsqTcatlfOKcwIl9F4litLAcDKr9+gjhqNeqD+f697wdQWL5ir+TUBb4CmYdALfzxH6cMH6dgPapCDAiFCIyM5ftGUa3sLRAi4waVEAnQrCzJRDGOrdB86h6bFFNNELIxll1ds9dyX10T6yEG6+gewdLuYiW1RrVYnRdimn+mzqmqqoessjfDA931ZXP+Bu2j0/ftZExx8nzNQCVILCkBoCdTK/aDj9tFHwIBjKArT7FCAsbf5GMRywAzWhMZ3eEl3y8WHuqaJW8wi5f4GgASyBGKxmKj93QWaOXSQ1m+xmfSAHrufHEmvPhrqe/e52VTcx6g46BquVjdXd5BkT1zXlPTnNsTqT6VM8gltkORNr/uGMSNF3ck6d3W8mUhkNqrLx41A5pdbl8yQUaUyh2JLNgXqCuSFNMvl6OGmYRu6sWMkAIocQARgDubo6VDtu4MHcUaVQ9R61uLNG8RWBeW+UCbtcIbKhywyE8TAvh5v2lWtIUzVMXttneGOT8+7Ha8pLunGXl2b3i3EEdowXI9VFAJRtvLSLEUNjYoTBo3fdpCqk+1NzYSA6RAC6Kcc2T2gybKUqfEjo7xlducfCeyCtLFBYzl7gM1P613PWUh3XdZoB7tBz0uxATAJZXwhSc1vLVPirikqXG8xMCmzuNAPZFYUxh3qKIjoC2vW3bNgPgew1JWmiGgk2hrPbe3kEoEg4TBHy4A7DohAu3qD+AKAf5b8MZpYuxggVn/890hZL9FPPfQQXXn//aH0/iHrgrUAADlkXRD53+8cAOAZUezd8J2g4EkXbIZ0JghpGTTKShKlUglyQMqRI0eQ2c9jDM8so/Rx7quvvoosfn5WkC6QCzp48KC9b98+HrTPPvss41KSKEA9XXfddfZzzz0n9u/fDzkgGNGKU6dOMeEPMpL7kqrSDTfcgPogAH2QCAHAj2PY8JmIbr/9dg7YWVxcROAh/Apoenoa3gkA6xG8C8wOf1cRNZxOp1nZA9c+duwYri1efPFFGOAyCYBrg4Tx3gt9Az+SBIA5sGmagZLPrnQyJxWE6be9wH8A/9Vqxck+dWOQs5mhOq4NzAft1nkvPxnxbvLSMoAR7eDNBlhfX4dha6ARcpjn2ztmezWANkb77qS3K8gF/HCAhZtxI9N6ZOD5bmCWnSTA5OSkuby8rMJ7d2xsjK699tpmtVpVJAmA8fn4448rN954o51KpXjQ5/N57cyZMwLR/PAEwNxw/fXXg6TkjKHHH3+8TQ6oKwkA0B0n4uFdt2EG4x966CEG/x9//HE2BcaEdvPNN/MEG4YECJoEJDuHPzt12FDxuL7LyGAyZCYVBUNkea9uhMpFo3aT/sH3mNi7IdJSQyzofn7R1UgjGh0dZXp4tzMBLnZ0d696x/feTIBarWbV6/VdzYQIKtNumNL0ykTZLgkgn8U1sUakz44SAf36KoRp7x5jg7NuOo/ZkwLaTs2+Pc/tlQXw6G/8Jp36/Ofonb9yN931ybu7VtKlRgJsEgAAHVjyz5cAcA3RYO7rCyh2PrQDtW/9tDsLcJ4AIsmVaCxGr30lJvT8OTr+i/s5jR2ZTACoFUePmIFPgKKd1/CWGPeMRmOaw1kDnsK+YpP57SyXX/igLDeAeq92emdeBNZwJ2vZuX5nuThSiwSIgNa+QV6bBaAVQSaiulpCLpv1hWvjRcO2zLaURzdCvk2ew68+opGYqvsAyNB+j8diArrwKFatXgsVoY92ApUD4B9ZDUjBV2DU51gObOkzCPbW9Qa3wiCRu1xxUC6GbjcUpYjo7OyssCoJWv0qkXZTk2KHCkijJmRF4BAAABxxCE8bmFcFEP6qpliaqvbcy+3WbGcYTRXZE7i+JAFAeKC83JWcOAvStCj396ByYP+qCJXQznrZVk59aUWJjl5B1//opjQQ+lCtWiW1Q+8cIBLGXSwetT/ze6fEH33paXrwj38SgDgAZxmhjTRhpaGD6OoD7A8q8KAkAEwhI1qrz7dpOnjuhVrrZqgppYCwt498dpnEByeoljXtRq1hK5qy6/0BUfOYJLpF5QdVnZxL2iKnGyToa6vK5JEDtHgbjKM35xkeka78B0CfTjNNv/v08g6Q5+C6YaNp2CgYMi9d5Iz8ysJtlYgJEK0yE6ChN/AuNjDIHFS3AN1BgEudcICRjXoD47MvqZLtzhdSTx267gDigzT+k+eJlG9vUPPujL0+WW+B24PMs16PDJQfEagY68gUw1wKgiC+ImjoDYVWX5kjS7Fo7Lr9VD5iUyPXvsJLEBeEQGf/YAmhzmXCW2EuWdHK7nEyhWSWtQMeK8LJlHOB4UFMkKXpMZMWYnukxXbbe9DzpQHw9MkkVb+7RLF7p6h0GOstZ9wBO7EwxyBjDHOCxEq6je+wY3/gMmP/AK+gaIQiGuINHSm1zo83O6y9e/gfiywCNjy27FaGQGpOocLvfom0p56na3/0x+knvvj5ttt4QTXUjZT8Qb/vV/LHe2Fk1KOy/eT7Op8zKCgO7/lI0EPYiZQfwV4Qa/25c+eUlZUVmR3GWbDT09MWovixPrz66qsqjHNd+Q7W3Z6bmxPveMc7QCoQgmoR2X711VfznoIzYGMx8fTTTyteEgDA3/XXX2+BbIAEzwsvvKACe5uamrJAELhgHwP1kA7BPe+66y6eH2IIdQAAIABJREFUN2ZnZ2lpaQmgPwP7s7OzAiTALbfcAoCciQhca2xsDAA+wYAU3gEzMzMsPSJJAJT39OnTKrT2QUAgchhAI4gG3AvkAQI9a7VaIMbTTT7Z2x5hwP9KtcIkk+dVgi/hJQFkABDkyiUZ4JeN0A0Lwf4Fcyd8MyzLishsABBUID2CPBAGHZd75/VXAxK0RzDuoIouvP90vDeZ8AuaL2RfCDOf9PcUhPHDcwrGo/QDwasa5piJiQk7mUwCP22RANgfYR5AZtHhw4c5EwmeABinkAjCmAeBcNttt7Hm/+rqqvLyyy8jc6nlCdCVBCgWi3VXO4sdtNk0RlEQ8cMpbUhPSiQS+D0mA0werRdv78PjXHfz29qvgnXFoNyMzhMsasYXsiykirVprGMSloM4DNHQWfl9mMIGpi+6dYHUk65AbKfckZcEcM1Kdg0Ed4kUvFzsKFjcb2f2Ht8pB9RtgdjOfXqdO4iJdLdrYjLA934MJJtNOC95IJag5dW6FIgzGKlFo1E25Ak7aaEPo113cvLpRWL0qtN+vncJKl8SoFarRwaNVOqnDHvHvjVqoF5rqEIJ9gLAU/75LcdJz6/Sv/jKT9HUTVOBD365EgDYkCI6KiwBELblOZpNcSLE3nhEo3P/uEE3/HSWslfXYRK8CU7btohG44qu15Ev0DWqB6ayiL53124GkQAkW1DBdfcNLhHgvIiymayTheBmE/AWQma9NbtHLbO0Rbc1MCiaGzcB8OtEc7WDd7L+MJ/LwIjN3zEx0ROUDdL5Rp1HYzFOO2WAuFbleub9kQuac94GEDA3owH1o0U0HMdSRV5ZmE7JKDwKInaxd1N76P839KaGe/pFw4MkgeZtcaMkMpm0XdgoiYX5OTBBpK5OU/VJm278+BilxlXWPjYMnTQtwlkcxWKJhodz7abBrR2hoFhU25WU3rD9fgsJgOBdN4vEqU9HDAZ13YMEUBz/aiEgGwRA7/XPr6qCFLrxo/tb1JJpNmGEDZIPA8MxbtY0+sevrYhP/9G3qdS06fYffhdl75mwOWJUVZCiC/QW0fE7t78bkAQAkMzawW6GT7d6BuKM//lFvALsTSaSIrWoUuWRORI/Pc2mma4fUqhowbBtHHScazQcWj7Hex0vUKfoRMrXVtWJgzM0f0cD+3yV8T5PHXmPl4RANwNQzAlQDg+KFu7r2Z225nYbhPSQbSX1xAEO1husv7zjEfpSw9xLBLj7bVtv6Bibu0oGSPAfoLv04ulm8ssyFC9bFH2hZpfujVu10cHTm/1IAFVT+X3ZtjhjQMHcH41EeZ5JXVBo5dlzlFuJUSWpkz5MdHDyEEsNWXGiZoLIjFucnWBGN4dUS+6LV5mtv2/JhTkNbqMfusC/b7f7/9l7EzC7rvJK9D/DnWoeVVUaqiRrsgbLki0b24CBQALYxARwcEhCGtJkICEJ6ZfhS7/u9zrd6e687n6dzkvI65A0TTqQkBgwEEaDB8AGY2zLkq15rlKpSjXPdzpDf+s/e98699QZb92SZKxLFEv3nmGfvffZw1r/v1ZiE2RxFfe9ObJYmB9zeoSi1ERYJ3ovVnkwyDHgHBuPNND4iUuUe/t6KnQT3g0m+uDjArIRx5SMEgMllbUDnK9tf+xkrUkAWQb0dZl9gshykF284PIhBLxVJdsOc7z0imR5IPgCaBq1HVdp8tAQ6YZGLV06zfw/f0ZqKkW/Pz1NKde+GNfFmI+o+Volf7xlw7uBALq4uuFhUepNTU3wkqxICUl5EIDqAOVZmnJpCYA4S/AcOHAA5Ld9/PhxBKBWdLcNw2DdbZAAkP154YUXVIDtXV1deL/R31nfH0CgmwQ4ffq0euDAAcwmmFcQja9DJmTz5s02JLolaFgulxHsiswBBdH5pVLJvnLlCpMAkC3CLSBjJEmA+fl53AvRxIhq5yrEb3gWeAgcPny4QgJgLnrhhRcqAKW8F4BGmQmAQFkA46lUKnA9JySUfQ2Jo8H/RZb19AP/ZftLEkBiPvgemCPqFfgd8MV8Pl/lWxBGArgxPUgSNTc3w1SacU0YIauqeiMbYJVjaD1OR3uLYGt+l+Jc0x31DywvCl9OKmcfpwzyGEkCANiH9j9MwXkcdgI8OAW9WCzCpwMSQOxDks/nNfiSCFUVzlSESTBkxDCXHj9+HJ4mlfEYmUi7d+8OJAGef/557eDBgwi49/UEWPE8XkbNr94lWIqT5e94gSRxIC+KkS+IsV1txdeqQ+Z+YJkSFGW462WTQQJ0dHTwwA4SAK7iYQNkkk7jPXatzG+TlkkAObxpxvO3t7fzLhrPj2wITUT8SYOcpNev5fh6kwBhk4YgsUCYcbsvyzI47wAAPNRBYyOb/cUGP9C+4r2pRJLUUhfynCTvlUt2o3LLauCp2pPB+5tYGLImo/wNE/7s3Lx2LSNAV1N/N869NjUQlQUwdugQ/dMDD1C2u5k+/MyvBBby+iQASMkhAjIkAwALeydtt37yCE5qvoXFLWsfn/yiRkuXBqlzXz9NvDhE+z7cAxmZCgkAYB9AZthiCxNASk+rhlniod7bEE7mnTQjddSCgJc5B9q2rqVUlvYRmieORqPGJELZCDa8dGQ0oNHqHynNDqWIugoF+nk96LuQRDQfQDQZGAFECveLehv8zEClfj/MguH7gPkBkZ+KAt1xhl0gLgThXZE+jzoQRMnySOxza0deySiXbKRKR4H/uECxWJbGE3w9LxHAwLZpqWfPX+BFKcjtjrZWu6GhUQGAfeEJnebODdL+X97E+vflskGFfJ4Gh4eRXUIb+tZTQ2MDR0cur/sUO5XS6wdqRzVCwO+S/PB7bvcpYQQS+hQ8K5Cp4u775bKpXPh6o1Icu6Tsef9GSjdy/3Z0702TiZzTx/LKv/0P36ZTg3N04E0Hqf/nd9osp2QC8VMtjljHB/wYggcSSNiEVkmNJEBSgCroeADLjY2NSvcPNLo4M0gNb93AUkDgm2psyppOkz4HYYC834UlGUJly6YvTWh9/Rtp+GCh0p+x/xF60Yho5RTzuBtUEH2ZTAb7Is5UiH2eT0HB7EIuSHhygcxLfD3ZVk43dIyB17KtgogA9H8misqGY2Jao9SNX3t6wX8vEIpn9vsOG+5CvkB9J7Lm3LEx1XxHp1lujJwSfPtqEAngPlhozzu63CmdswOwroZcUGbGMR2GIbFmKKQLf4KUwUkvVNYsKsN4GP4Euk1WRqGB3n4ys0RmhsjAf3PsU8AkgiVmharnZsE9aAYKZXKLSBWCUpjDOYdHqJbjGAUxGyBH+XgnB8H5ngWLlv9uES1sMtlMV/R7yE1dMymoqMGE/SJSaaX/ezm6OHqBGh/YROUGZ2zHJk1kgiiZdCYoewueKb5ybEnH2KiyRv0u+xTPXamUzX3KI+fkvQaAf6xF0VaSMMvMK9R6QqOZoyO00Fii7tsHaH6r8y4Yv/RXpJ4aond8/ON024c+xN8JhQRcB3vlmiR//J4N+2WvqkRQHUgPPowtQYoRwBB47CmVsLHnoA1XcApL+iBVEqA8AHwA88eOHcOaGmC9QwdbFpMAANpg3OsmATAmMzGs69qLL74YSgIcPXoUXoPQ87aRNQAiobOzE2wSzFJBAjARgXuOjo4qQSQA/LxefPFFtbu7u6pqADBu27bNdpMAkpyQpAUyAfL5vOomATC/TU9Pw8tghSGvvIEwCFbdWu71AP/l9SUJgDZFMJAL2MV8yoGZQumkMkCH4TnuYEmooYAgaW9v5/UY5tPZ2dnQ54167278Xr8aQB8VEtpYP/uuIUU2iiSFkCUUe/+xlhLaQrFGBQkKEJ6zx4zlfaUYb5jkQ/Q/A/VO5gL2jBwk1tTUxLMue/45Mr8q+iv+DWNhBA7i3cZY7ZIp43ECiwkR3M8qOzDBy0c1Ta2RxLiZYFArle9n1sGLTUWBm72vQ3tU+eTv9ZI9iUMm4Bh3ucC0trW18QJtrUmAteygceuae51joqGDgcJEgbbG99jwipQs7oTQ+JNaW0muX8uxPhNCLZfhcwCeh6UMYRB68skn9dOnT1fugboAOyc/AFB+9md/FjJagZOlXwEBnEkvApfeMqf6uv5dBV4JM58VgJYk3tzknWAbqwZPLKbc0gOe4yvF9Gaku49D/4d7OepNHmeYpgpTzRufGzUQtwbiZAE8/5/+E734Z39Ge35mP/3Ev39L4KWvJxLAifomJZvLsWGt8/GK3RDBNJZB3XoSAJD/sRUtm0nbZGvK0U8NEYqz/b3rSE8rdOLvrlCud4D637jE4zdrM0P/O0Af3ZkDsMaC3nQ5UPwTRAJA6qBMAq/0j2xI3BtgbKnsL4mCyVbolAeiMFGAHK5vGEVfIsF9/1TKkUOK039lJCeORUQ/CBDwIJDYAYgOuQfpj+B/veX+IE3aqo9zhnjHt8FgogiyTXElKaJIANmu4CQY6EEwOJM2NoxsVYAhxz59mTJdm2nH/aw1S0OXLtG67h7KZtM0NHyJtt10E7ItGDi4HnwAZP25n70WTwBcx8kiQWB/lVEukwKlsqmPfLeZ5k8P0873rafGbknSlOnf/cGL9IUnXqJdt99Cu37jdmhEc9aGBDh1kZ0igX/vv+P0vcBjaiMB2Ow3CTAdpINvmZaOtZD9tyPU9OYNNN9rYHPC0bOreq4aTua9RirtC9YBsNRKKulF/FchrUCKVlZILZGSsdLKlZODtH5TPw0dXFpRbumdkIi8EQQAADLg7SAToEJWC/nDeyuLqkyMBcAYmb3krkbZVhIMxpuPrNa1bCtJBGA8x+bVnfKEjS3IAMiPrJYMiAP+oy7wXuK+IMvdoDjqIr+UR7i8mfrugpKdUZTCfS0mTICTftwGzDhXEB6+47grO0BB4EBKT1XMSd33lWUFtablxZ+CSjr+XgRpMERK0SK1YJNmqqSXFUobOqUMhSxMS8KdB2D+stSdIw7k4Pjuv0toFN85TDxwf+TyAfXH4oFdyDnrz1Z4MSGWPDgaBsgtt/bS1H6HpBBGprzBiTuXJa3zpMfLftloZ5TyV0bJSNvU8K5+grEuyCCIBgoPC2dMEe+x9z5hBsBXmwTwvOucHRAk7yT6HQercEaipiuNgypN/nCQ2qYzNNlboK7X9HNGBD6VeIzPP0v2n36FNr3lLfTeRx6xAF5hP7gayR+/tovy65Pn4DhkCwAwBKArAikDI4kxDuMcgHP4L8YCKGMgPkVKUYIEgPb+pk2bmATAuL9r1y72zETkLoD/u+66i6N1EXkrQXXcX3gH6HFJAGQCSKAepAOkhAD6Dw4O0q233oo9tzkyMqIGkQAAAlEGSIZAGkSMcdzuwG3cckD4N8rV0dEBgoOzHKenpyGJRHfeeSdnfuAZp6amIIcUimu4tNVDDH/hQbAQGfnvbf+O9rYi9inAfKAu4vUEkHWM9kK7oy3jkgAoN6L/vdkAwGLrSUYnHY9uHF9dA2hb4HDI3pEgP9ZBvI5yZOQjo/69dSrIq0g1mFrbQu5b5cZfBEmzzI+z93LMifF3oawBwg9ZKE6asjBYlcHVTtAcK9FXpmy3+o68rgAOWenHSUZSsP9YmQng92C1kgCoTNwwjplDPSq+1nJ6n7mW67gzAeKkStXagdDpZbpTrdeo13kox9TUFPwj2MxGMOQV00d8d8cdd2CShGtLbeEyCQvb2NgIBL5qRY6XIK6xtHzxQPJEaY8JkyFku/BLi8nx4Ycfpvvvvx8EQiUTQNd1MHOrjniLygAJivj3I0aQLp5KpaQcFxhHlvBZbTuJOqmSqrrhBZCwE984HFE6emVKC6iPz9z7Blo8f47e9Yn30OY3bAmsteuFBHAmZoUzABwgmEcbV7mdYQuR+AhaQEBpvbqCI/+jKJlMVslPKXTyM8OU3dBvb37rAoccQ6ZELTbQkb+coB3v66HMugVEqDORp3FIenAUfJAGftyyc5QtttU+EfnSiDUIgNc0XbdM4VYacMOI8ilhAP+yESz8DcLnMNZ6h9kjpHsQ2a9piPTniP7lT6ASYUDp3fINjpasBeDfgD2DbScB/903YDBcCZfnYVsFIJNCLx83xPOZhqWl1QY6/N+vUHZvjpbaTtLWm7ZSc0sLewFMTE7T3MIs3bQZ7yR0oOqgaR/RmUA0Q0KDZZSS43Ewa67KVAjLBADxBXqnyu/CyV4B2WXBLXPk+zll7LkR2vnePvr0Pxylv/n8c9TY3Ux3/PM3UmpzA0e9ugFNISmzwugVIHxSU9ugqvKCTbx5wHvt06+RzcKbBmGakURWxg/UQuRio55Tsp+coPyHuhlkhTyGSirEwkIzjeKOIwmPU1qmM8rSY8NKylRJMzRKWSgNUVm1ydBMjqQ2dIsszSYL4REpRdnYvdEa2c+kpN+HZXji7Hfk4M+Rwx7gUJoAl8rBWVDum0tSw/d4D8kQVUdic6hmM9mKHwD639UibGSUMqLe03q6KkIZ8jGlYskBXhNmBYjraiIDzjfK3xWRjmdHPK8KE00vCQBpJBA1LN31jVk49VDxvpaa5mo2Is7lKiAsCAZSKdQUlT3tLcDsvJFnc17HJ4Y1+938SVRzV/2uIk5HAPUgBJj2JZ6ZETHI2u8Avy2T4XzhxcOeQTxNYL+H/anXvw969FLWjsFkeM3A0HNSoanvDFLbVIZa9vfR1AGLLNXJ/vCOj4kepE4Hyz7TtthA5a+P0rodG2n8LjYY5wwAUgh67zD9BTET+t4jwwukr5+/y7UkAfyqSr6DGAtS6ZSNDAbs7duPqjT54iXO5ujat4nNkGX2iHeKN0embPVn/hTsD/3y2bNGrr2d66pOTVO5TJygP4D/mMrce3Ds19lzJ2Rfjr6MPff58+dpenpaAYiPqHwAZ+Pj4ypA+H379nGkP+SAJicnYeJrIXp3aGhIhcEsPALwXkBeZzUkALT8ofEPn4Fdu3YhOlg5e/Ys98ODBw+yTFsYCYD3Fx4AUCXYtGkTz1/wLQDQ397eTkePHmXcccuWLfw8MBAeGxuD2SjGNTYsRjaY9ARAPx4fH7ez2WyV3I63fTVNA67A14YngjBgrhwGb4GFhQUVMZIBCbmBXaa1pcVsaMgh+hmR1KFeisAl2MdJVWGi6huR6A7+RaDt4uIiiIN0R0cHj1c3sgHq/fbW73poX+BZwtOhIudVyx1AKtRCHuBeAmBfTTIn+yOBgXS86Ryfk3rKg3vrJFYmQK0R9ngIkcYQuUASoGs5SqsprFGTyJ6EXScKbPU7V8jhAAjmVNwovbRaOicvnLJZZr1W1ctqvbnnPBG1gxePmSVh6MyaVgArMDGJzAhm3+t029DLBLHCce+Nl1j2o6i+iMECkxv0u8R59KlPfYpJAJgmLiwsJPYEiOjfaa/Gnfv4IPJKsKJs7ObdPKI/4R1NQpIElVGmaLm1GYvFUpX0RNx2uHHcq7cG4mQBzJ0/Tw/fey9p2RT95tHfCqwsgHtrsflI2joMrhC0S3OkcnYxPtUEAAIBQABg7Kw/AaBiQ0PTF1Q689nL1H5rn913z4JbPkYFjXvlhSxNHBqifb/SCwmzSjnCIupF5AJk0Woa453ICOj7l33XCQCjVWyiXb9LWRdEm+vQOFWsQJJVnK8EeQz4Xd/dvvg9SDIIx0nwH1H+OjbMFYJHXiUI+A/fE6M/QF4HngpIrILfAmsns6li/TfUfn26gva4eixgJ9OylVM/mKK5b2vU85NESusCbekfYJ1n07SU48eP0Z49u/Hu1UXSLuh982Y1JH0v5fHJSACQI2qV6TSuwxFnxRLHwSLT5+GPDdNff+ZZWkqZdPuD91DbvZDaKnJEoTvSlU0kYZMVoLsPIoABP3ICLQDEcXQPcDkmI6r8qwEEquJaQnELKlOs34zvmaACkAVGB8dFrSWTglRCOodLxu+HZUHaS20qZRT7c2NkfGBdxQ8AgRMA0VB3ABbwLEx04ZlqonPi94B1L6bV4StDSvtrNtl2g6KYGUQkrzxfejrhv0GSHpU33TEE9pX98FzZkQ4JiBzm/qQ5+yfRTlItzQF6VQV1yu2IfoEoSFnfPjXAGR0y2hd9IIiocEvUSCkgXLtYLF7V6GypXw4zU2QeyWeqhZCAljsS1hCRi77v/gC8RLYSQCSO9nXJDrFpcSbLkffurAiO2C8ZLN8FQDT35Tmt1ERk/FhyIgD1jYbBfVAujJ+IME+SdVHJPHMZ+noXGBUzWM5DFJKejuLRcsy/w/KypIAcE1jQR4D8uGbUWoo18XVngYN+BqpASCtxJgcM5OVeUdM1W1d1JTep0vR3B6llJkOt+/toYr9JFlnwREHC1VUxDq/qE7atoP9hP9s1kqPy42PUdEcvTe1z9PCxLlI0RRIAjuogqoyC5dvCTNPDfos/mq3uyEqmCYJBNNUGCYexLj1N1AbJn2MjNNdSoHUHt7ARsvx4wX/2JCoZCuaV9Ef+VtHPjdDbPv7x8q6HHorEgGp5AoB/XslpeR2sWaW6hF9wG/a++D4Mm8AeH8l/iIKHDwDGCrxLyGrbuHGj1draCkISJADk4DhIA/0DZCNMPKHnj+Oh/V8LCXDixAkdwH1/fz+b+Z4+fRqGvawJ3traSiAe4CGAZwYJgDLu3bvX6wnA2QnFYlGF4e/CwgI/Q3NzM0G+CM8CuSAA/bjOrbfeyvc6efIkJEs48h94BnTGpScAjhMkgC+gjv4ELwEE9yKaXvoQyLbBvAf1DFiEIgBxamo6cexGW2sL3kGO9JZYDGSIw/YheNfQJxYXF1eQF26FDQkEFwoFrampCXOH9AbAmgoPVtNep5Y+fuOc6BqQyhn1CLatFe9GX0e/kdnbIniK9z+8PsMmMsTDQGY1oP9iTLpa6ilrTgIA6YjSYgLoipfXPVDXAsQnMAYO7VUYJMSiMPaLfrVIgFqyFKJfofAj3H4Pbg14oWunHj9+XJmcnOQIFCwg5SISEfJIY9uwYUOiTAAx8QptZC5bZRMg7x+kXY/NTdCiIKoeBKmRAogdtTHGtcA8ohwiE0ADyOYmAYQxMMApSDbE7kt+5fTT13Mfh4UI2slvEBQb7MD3EMQJGg/6eVF1FPY7JtF8Pl+VYnnDDHg1NfrqPDdOFsDLf/3X9IM//EMaeMsOevdfPhBcUSKS9VpmA7CfIqkMDC5HhS8n2/OG2UKkEpsv2sg+rlfLYzOrOhILyuiLKp3/pyu0/s1ddvf+fOU+UtIHmxcAJcf+14jS1D9AG1+fjy0L5JgCA0iJZ9TkfT5kGyBkPmgB7+y0bXupUNKkia68BjYxplkOzbRiCRcG1B1g0vvhBEyNTd5j1b3cNENiMZ1JI83dFYHpB/pXA/4M8DsoP4MHaH8UDeA6vnfSz519EaL9FZUJ9bpH0iXtZ6ikcqmknB8cUjKZNGmDN9HMy8PU9LYCNWQbqLOrnaanZ2lqZpp2bNvq0BgekDrpPYOOLxuGBl4k7HrAodh9OkLz2EsCRGWPgOzxI5VwHgBap0wK/dm/PU5/87Uf0o//3++i9IYcAIIqWRW3lrzvcwiTV95IVEfsM3DuNaR1+ovzP/4/kAaORjFfHpJOSdsjiTmwfAaAzmVh7C1lT1qmMkr+0cuOKXCphHcR4AX36YqPBppKVTmiSmijOgBtDLIiab/SPjeuNR3stWYHlpXM8F4DdJZl917Tz++jhmOYACgUC3GNdtGeAGNABmG9uULnPylRE1RXmC/gFYM/kgQAsFcula8qCSDLJ8gAHmMBSuJ7SKBBXjIKKJdSLpJI8Eb0A5QulhjDsvzGVwaCdQ1txXUh3h8GgkGKyPtrRYXUL01oHdv77Cv7S7HmD3f9g6RIZVKsGY/vw2SBkvbxoOOlXID83SUxysFb9bqP+zoyw4WjduEz5Mx17KWGd65hXKWppwapZS5DLQf6aHK/ScgIQH2sVgYq7vNIuSiAuF0n01T8/hVKvamXte5hCi3JMCdDkpUOYhmNh72f15IEqIr6hz9ASid4MTVfgOTPEDXPpRzJn7sGqNi5XItu8B9zixgjmLOsyNt95geq9onH1YF3vMN696c/HRoxHrd9Voy1juzHigC3uNfDnhVBlUEZ8CKwEeAeMCH2OxQZLzLY0QLZcPLkSYDL8ARA1C6D9JLUxjVQzwKz4KheIVWDsvP3EtcQGt+IamcZIpGZxeSbmMMR8czjxMTEhI2IfUECsN8w3mMZfOn+N56PzecVBRkrfD/4QQhgkuW48cE9UHYcj2NZrtBReWC5Z/wmx4rp6Wk8e1W7usF/GfkvnpubxA3+VzwzFSVVLJaggR632fi4ttYWlBEEB4+5bvmfcrkcGHgaFCwsv5dgLOoGeNLi4mKqq6vLIWlNEzJIkRkQiR7kxsGrqgG0O4LI6xHIincA73oSD08UXsqHeX1GpFSPWM9yRBSwbvcDC8mfFdlKq6qUBCevKQkgU3/CAFCwsX7pDkmj+jkldpWeArLekmQwyHO8JMDc3JyVTqergAkA+HKwR6eIuxnzLNB8z/PosttLS0urAnSrFm/L4tX8tWuiUebn5/Wnn35a3bZtGxsGiWgjxtAFYw4jG9Zji9svXbpXlQVpCIFWddlaCBxcQLB4mpioIIsTuRAGeD45OQm9OdbkAtv9+OOP0+tf/3pmzzGBgjHu6+uzkg4qnkGC+zbItKByYRBCpfvVs0wvCjJQkc+PdxEgfi0MJMqHNnJHmN3IAojb428cJ2sgThYAjn3kgXfS1KEX6G3/9T7a9c7doRV4zQkARVNyuayL1PQQAKZF+UKBEE9WTy1cmLti4Z5Op5WL31Vp9OlR2nR/h92+tVQBdJZNe1kH2SyXTZ0WG+ilj0/Qrg+so1T7AsEDFRUcpPctK79WWSBn7EypiGvmeOgA2R0AcAuLSytAX8w7aOMouR7H6LccaCTsaL0DgI+W/UFjOvd1pA2qszp4lqzqk0jCQlgj/msIKR+xcamg2Az6OxvCyLnnGo4YnLUxMTGldHVOdfRdAAAgAElEQVS12yC3Tv7jZZqYbaCet0xzFBzWAJs3bbQbGhtt04CTargDQtSzlMuG5mcq7Db59V4D4D9D8THVlxKSAMugtefGDhmf0dD+4D5A+v2b33uOHn/uLL3lzx+qAvgE+BOo1y6DLMT6udr/Bw7STCFVZwGE1mVtvgB8STf4zeXSdID8gdGdAEZk8A+AtXQmrbRdSivTzwxS6qGNxCAulizQb0LH9zFBZiKhXAaoVBX9Xo9sAb2gUvPDs9r0+5t9tf2LJX//D85aUjTFsILXs2H631K6J+j6Ee8CZxn4STNxNhapoeWKes/wu2wrNgsVpsCIyAYoFBUFHuf6tR7DUfnZLKfK4xpRQLmUcslmshKQ41tL8BIZOQCjhZ6773jLsjs2aSCZZV3gv4hm95J5mTmVUl+e0tK3d9lTO+PvdWR94Pkacg0V+SNIb0Cp6zqfCxI3J4BzvO9oRylfJYFoIdWk5EZVmn7qIjXNp6n1wHoa31dm0hB7n7UiA5hsAqGfThNIo+4fqjR57DJl37qe8r02k0UYiyTxIw3cw8aBSuVEjLtxiMXEFR1xgsy0wQwJ8BrrGM1WqO2oSlOHh9nLoetWR/LHdvk4uC+L9oDJL/a5qqJaiuYJVBicUDIf+iuI8dNvXr5cUJCxWedPkMdknNtwBo6TCQ+5s0AVCgHSsxGpkBvhOVtgz6xJf/LkSR31CDkdjnpwJBQZZBd4Bo9bwtOPxxu8A14yTq4JEYkvZcF5/k2lgDOoCwsLSk9Pj4Lfjx8/znuKnTt3MuDtwkjkeFbZaMhyuK/pfgZ3GTn5bNlw1BlvS6UUPC9F+Xi+npmZQaZnSXj/ceQ/6hTgfzqdrkq58gX/RSMJFiQzMzMbp9kqx7S2tkCq1DfAVEb8A3D1Zr0FeWpCShr1hHWLXLsAh4QhcENDA/oKP5N4lhsmwYlaa+0ORhsh+DUunhpWkjAcLeg8t5F41FNKvwIE3KK8UdlKUderx+9rTQIEApMovEyd8EtNTUoCCKATA2XgxgSDNQbTqHQLHIfxO0n0NkiAtrY2Bl1w/dnZ2RUkgLvBkj6frK8wILgeHSLJNbDxAEt68eJFZf/+/ZwCJ9hn1s3DpkECw0lIgCRl8B4r0gMTRQYACMPLL2VsQNaA0YsaVNB/n3nmGQ1afXJylOWREzLq5IEHHkhsDIzrSHdzLNTQr8PA+agsGPwOEiDqmXCcH1sZ1iZ+MkCGYajYN66mLaPOLRaKWiabWZM006h73/h9bWogThZAcWaGPnXLLVyAX3vhI5RpzYYW5lqRAMgAUFWNJYCc2OBq+R98Y5mmvZQvKBpkCOJmAEB6TU+pJkIZAz6GYUr9Y+X0VzWaOzVEAz/VRY3rDMfIDpsQHSaUjoyEjJTnDZ2mKaPP5pSpY4O070OQBSp6ZIEMXyA9qSyQBP+hcV8xQ2U0nzN8VwAzyDbI5wuskS4/EryNQ0A42QYwewsHL4Puj3uiXgH+g1hxyuBFmXnz50RfmyZIDTIB+ivE+v3AO6+WlM/avKGYlxwolCFoizRs3i783RKtO7iZNt5t8OYVPyC3gVFeG1kNqvQWSExwuCV/3GB9Uikg4OWBGQEef4So/hTmGYCFfbFYhlwQNeQaWKv7Ix/8Np2ZnqJ7/sO74E+E78wgQFe2W1gEvhtkT9LOtUaMC88CGZ2ISN7QoA43sIVI50wuo3ScSimjRy9S7j2bWGMeICeuC1kbHgsReSeyB3i9m85oXrBcAuxsHiqyBYSW+4ro+LB6aT+pq1MnLivKO9etGEOjQLla61ASAChXseRvdh7VlmstK+LWqJfANzTw8RJfS0BaRPUDKK+8wyAcMcp6yQnOflNXyv+AABBR/CskuQLn0bKhe30BIHPDkhwpvSrIq2lUVZqezKv5exqs2f7oICL3PVfIApkmy/FFZTtE9Zfr7Xd3/8W7j+lBzv3sW0QKA/GQYGoYcciAhsU0td7WR+N7HNkmEZ28quw4t4QSvB8qXhG2Qn1PaTQ0PEi5n9xI5SbWksccbkH+CfWZ1KcFYxYWCkFZiLWO5Unblp/ZhG+OpbLJL+QLNV3JTBG1ntRo9tgozbTkad0dW2hhc7jkT7lUBoDtyBOGrFv1D/61pg2PKw98+tOlre94R+xAwLjPFpXlHnQd954f4zKA4TieeH7BbsABJAkAeR1gNALsj/sYkccBkxLmvEy6YI0J38GdO3eaqVSKsao46gWRNwo4IJ/PZ9atW1dFAiwsLEjjVZY0Swr+u2+VzmSy4+MTVXcPXa8hE6Ct1c5ls8y5CHzEZ8/gSEKhTSQ2GKSm4YfJAVfEmDUzM6PCO0H0N0g987PD6LrWOr1x3uprwO99XM1V0QeA/YUFHUvjXpklhAjnJFgx5gIpw42o3jDMejXPEvfcNSUB3EYb7gIJ9pMXaqVSCawjM6JsRJNKGXixgti6sEE9rv8AGlEwMkwIuIF1RISDKEgauS0yARANztdcCxIAHadQKFRSqOM28lodJ8HfkZERGARzhIeUMpBpZm1tbdDOKyd8SWoucpD+fdAF/dJ4OKcxRuoBJn9Xyh5nAsgPNqZYPGqaxguCsCh8b9nExIN8wsDJzXsOJjb4BQQVG88E7b04GSKoE2nwFSXlhXL4MbFXIwugWCzomUzWWFrMc+5lQ2Nu1ebLNXe8GyeuugbQjsIzLvRaZz73Ofr2Rz9K627bRD/38EOx7nu1iQDLgqasTsgAcD4rCQBEUuXzeUVT1fgEgCAHEefsjlh3TIScKHYA1ZBqgWTJ0U8PUXlJoW3v6bK1rGNmiLEgpafVslFtPAlg0ygXzTJHXWbopU+MKm3b+6nv7rwNJ0QBXrO+dFAUcBxZIAbvUBD2jlkJJspyeFf0CE3VtJSyuJRXM+lqAMYxFw6WOmE5IUVRwogTtJLIjCC/cjkEQFpJp+ESWt2eGHeNctk2HD1zJyUbR10nMj6xXpIEBzkJCyr/vxMnTytN9nq6/AWDdv5MF5kt4zQ3P09NjU3U3d3J3LXM7hP1GpsICIv29xY3rvSP72MmJAHYIwObff86U/AelEtF5AJocgx429sfpqa+ftr927cjgpKBSD+jSPclMRezX4BHUqlWIBoR/JDiiLqvuwwSvA7Tkncfj3cR/5bgngSWu17S6dKlIWq4fwODqJquGVWgttAoBwgPIgkgNGQmoJMuy+tX/lpANPNLV7R12zbak7tXyjSGmXjiuaIyovy6hJAOgcyQiXwfaAyH+QGErVcTGA8neKOdQzkivaHBCc4UmQCyrRJfrM4neIFyjLn5fL4SMR8m/4O+C1Nh9P2w6H9vkQ0fEgBkwuLCIqm6uiJSv+28rthPTWnG29uNxa5k+BDIsnQ2zdkeKAdnYBjmNZFhqnPTVS7nHbeq3gsnUpr1+KVEEPDzxmGVpr43SLlFndpuX09Tt1jcjhhDZdJemHeBlEXBeyewB/g8OGbKyNyyNWo5q9HoSxepfSZD021Fyj64kcvMRBMv5hwCIMjAPay+wsZclosIMGevVxvITAs8fyqTstG/ML42n1dp4rlBap5L01RfkTrv7qdS+/JdvZI/XOfFsuMj4fLOCCtn6n9+V1X//il1x0MPmfd//ON1UyeQ98T+G22YZEwM2PMjsIM1HaOC5YBrCaCQs9gQQQ7pX6z5JCAfFWyXtG2FOgU/LPYMaD9d10GEQx4AGv6x11RJ7y3egzQkccSHcR54HgLjaG5uRjZE7Mh/v/uj7nEN4b+jIGPWshA8o2BRz6bBIAXw++LSEvsMtba2YBVeRBsADBZt5yvthPqTAaLoM37SMUGBlMB5gFMiQK2zs7Oylp2ZmcGYYLwa/QGigk5r6WNJz0E7OgE3q5Oxdt8XfUQE3TrZ78iwhFKspvF/8Y4LfX9+5+r9nietg3ocv2YkgIxidoPphmGAkdOgO8wstKOjKyN6+HkQIYSUJ7Cctm37mo74PXitaWFoXJwrQU8MRAsLC4n160qlko5MgLUmAZD2EgOfrkffiLyGIF30r33taxq0/6UxsDgR7crmNfAEuFqZAElIADlx1GImAkIGbT07O6s888wznJ4H05yuri566aWXaN++fWykk8vljFquH5eIQF3L50B5wvwMkrKmkihjgMtJkVsRyYH6FubPK3Y8i0v5tL5GBjpFaIMrlgISQErIaJoOjcK6R5tEvgg3Dlh1DcQlAHCjr33gg3T5sW/RG//1j9GBD9wWeu+rDf6jMNgzYn6DfIHzWUkAIKKtUCgouqaaSSPDMVepisbma47KN++eeWOM7BsA+OaSrhz9+0uUbuunLe9YJFWx+T6O9r2mmEZ5xa6B47s1DRIclmlYmjnTSC9/YoJu+VAXqS2IfBSyQKzPvwzyeRsgKEoaSygN4XQB4H9lY4dwbw/JIX8Li9IN+o0lCFQlUu/fITB481E1hgA4QL2m0xmWAFr+OHVvGGUbhrBQ+IudzbHqN+baXwDECvrwhcEh5eYdO+jSDxUa+95larvPoPbOJpqem6WOtjZqaWmyh4ZHlIZMjnp6u1gTN27p40b7R0WNxblfJpOqkMhRmQAOiRVs9OWQUsSmo8gawVp3bKRI7/rpz9K2u26lDT+3jc0S4kisAESCulRFemIVsj5hUjUr6kjcB99DCoOB6wCZHPe5XqAPwHJjY6Oy+OgwDXT008RBEyQAS2uERt1LfwCXvwHu4y1DLYRI66fmtPw728xS88quGBW5G6cvuY9hY2fLXm4/MSmwMXCM+kx6v9UcbxomjCirjHBlW63muvU6lwHilM6+DbimNNIFKGlbNox8OYrcreEvAnJY4iJpZD1IANSH21AY4Gi+kOfsCL/3t+tYSl06PKaUH+gwy43JsDmzbOoNjQ0s81GLCXK96nmtruNHoEmSkc0QhbxZRSIolVYgz4P2bLykMBmQzevUevt6mt9skdHE6y1eBckANFyCzdPhOWDZLDuGvagE/VnjvETUck6jKwz8Z2mmtUA9ewZoYYtFxSwbGDPgzWC3IACiDNyD6ixsfGICs2xY9TZBX/YsYoNjG3XI4L9B1HZMpckjwxCso65b+2l6j0UUJPljseQPGWUDZMVKyZ+IjqKcGlHSH/mklm5ts3998GJsPCdJ/0vikxhlIIq+CGNQ7HfhFeAXDCi9AzF/czCAaUJyRir9MDHAEa7CAAxgYZxgurBnFt6DqZaWFg5mwYof5CziC+MELCapT79jEeTa0dHBQKj8HZiHn+Ev8DsMzV457LAyeA2e5+fnM1hbNzU1woSX61TIiGkyoDKTyUDdoBK1LT0BxB7GV4IavwG78TMGlr+B4PGSKuhjc3NzJpyO0QY897yK/QFQh9cai0yC9SXp/+iLEk9GG0uS7Wq8Z0nKWa9j14wEAHsmI+wl+A9tRRFlUpVW5H4YGU0OvTGQsnE2STi/Vi14973xoss0Y0cfmR2aY63iQAK0trYC/FHRacAShg2CNcoBVQ169eoEtV5HygGdPHlSufPOO9lUktMenfQskDwAhsHSc7ZFrfdJcl5cTS8wz7hukgh9dzkwCGLR+b3vfY+1SltbW5WLFy/SPffcQ1/96lfp3nvvpaamJjDkYIqVpJklcZ9ZZK7AyKSM9pD9KqjfiiiGwIwBv/sKIyTIYDBIJgmBONkFa2UMLIF/NwmAsuPfcevuxnHXRw0UCkVNBE7HKtD/3LaNrGKRPvj4h6htoC30nKtNAsQjAMqQ2KmJAHCAekjOlS2A1qZpQGKGHK15C1HH9uJlXTn1ucvUunOjvf71cwowfxAAkPzBsQEgLLTMVdvmSHYLmz6MW5e/l1Nmzw7Sng/0YkyvmAnrOiKU/fX1nYAJFVH3jLA5nr+6CqbCNIxYE2owoA/+QVE8JqncB5xsCERnLEsJhUX2uzsOngfZDvAkcH9vW5ZimrYGU2f3hschRst2sVhKJuUUq4e/cg5C/c7PL3Iq+MnTp6l0aIDS5iTt/YV+aMbS9MwMADPKZXO0oa+XJQL92i7oieOSAPWosSQkAMAsADdh60OZ0VIqA1h1gL0fPDlGv/I7X6G7H3wjtbx5XZVJcNgzyIhZNvqFd4bhyHjV8txRcjf8Lqk6eEaWtpSbH5ARAF3DNkM4D0Ce26tAAstLX7xEG24aoKm9BiSR+NmlHJBpmUI8ihWkwJv6r7tFtoD7ueM8j/v45ss6FZ4a1crvDQjVtolJmyjJo6i6l+Cm1D73OZ4Ngq8nIsA2bT3XkKuA6GgXBGYlBc+j6mY1v4NUymQzDGriOgApAUhh/yEzGPA9mygbJkdzK5qyQjYoThmYBGholPrcfAquC4NYAARBpG/PC2l14tywYr2r27QTSKG7PRnwHizlnfckTllfKccEgeJ+ZJlXIgjP2DSo0eQzF6hpIUO6pVA+bTBwbzbYtHHTAJWbicqtFpVaiSze5TkfvUDUfE6j0ZcvUMdsjqbaCtS7d4DmtlhkZh2pKA6kMExkl6wgeJIEZsl74llD3v9Ab5la2zLI6Dcz6Uj+zB0fpemWPHXfuYUWB4Ilf5gEKXGmRRURUku59J/9/3VtYobe/cgjpYEf+7Ga5qzQuTGBegNwKWQNBM3bALmFZDRAbB3H+QXxYR8NP8C5uTl7YGAAUcGVCHTsyQEWnzt3Tm1paaHOzk5Ifqx6X2oYRrq9vV2B/DDWAR0dHcBVEges1tKGwLeam5shrSOTOp2xUCy1kdW2uLiITBvIEyX2MnHjd+jDi4tLwOKosbEBJIDsM5BRqZi2Ihodbeln6ozrAQvy8wQAyeNHAuB5MH/gul6NeVwLv+MZ4Q+APyjfq9UfQGRH+JJktfSvWs6Jepdruear8Zw1IwEAki4tLcEJWfeC/66KxkJKuqxzdgAGULGwg6RObPON1XQI6S6NtBLJAEpZII6KBMIS8bkaJIAYnEL1qqLKWc/fgfToug5zXI6El7MDJk5kAExPT6N9lY0bN0Iz66osZONkhEiDn9VocQkSQPnGN76h3XrrrTZS5Z544gm6//776emnn8YEDRkkbGSLmECwuKhn2pKcsEBcuSc02ZdBOvh5CEiNu6SkBEcfqyqihDHJcxoWri/MoQLbtlQqwxckpj1j/N6Zz+cRDk3IgsR/Hc31GyRA/Bq8fo4sFgp6XAPPocceo0c/8AFquamL/vk3PxDrIa4WEeAQAClCJL7zWZkBUC6V7GKpVBMBgCu6zW0RiY2+j2sCqM41NNiTJzXl7BdGqe91PXbXgYUKAQCQm3XqfUxvpTxQqezoVMtIfsjfgOA88lejSueeTbTujiXYocnMhVBZIE1ztP1BPGCrAKkcpPbGajAG9EFw8FS34pwQPXaAd5Dj4/EoKLLfXQa0EBMaFtulVN2LzfNIQeRQFQhkGGU2Nn21Rf4HtB1L30Dn/uz5C8re3bvopf9xhVq3bSJ12wWamZ2lvnU91MWyQEYVQRPVF2AIDF8973EA693kAJsA18F9xu03EJUJEIcEkIRdyZEFVNKZDD/Lw5+8QP/uz5+gN33kPju3t/mqy30AmMK6liPeVQLQv2L+xsDiA5QEGtOCpBB+WA7J40TxI3oUwyBnRhUeHqJ1+zfT7FaD8sU8CKGq+zpOE5yZ68h2CJIFgFQI8aDoqp7IELf8rTGtv22jPXKwFLiuD9Pej+q3+F2SNlIbOoj4CvN9iHOfeh7DEt+k8JgvpYCwvgPgfb1lOLm9C5yZFqyRwxDhw/r/pmHzOO1I4MWee9x1ChIA+1fpWyGvjcjfcqlsS514v3bY8P2MemlsyNd3Iqjd3CQAjrmesjDq1dfC+jzGVU3XOHBMSoD5SQTJsmglhdKzRCkYM88TDV26SNoSUaagUa6kU1mzqZAtk6XZ1DabYeC/Z98AzW+1mCAA0VI2ykwkKUgt9prbihvxSKbEMN62IVnI0hHcFd0kqrf+oiQMk9S3NPrltVwqxUa/2AtC8mfyuUE2WWbJn7uWJX+8SyuuC7O8LPkTofcft3ypP/+Wqn7ph+reX/xF88f/5E/qLgmEcmA/HgericoaEEF0AOx5vMA+F23pBfEzmYw2OjqaOnHiBLL+7fb29krkuRMYMa8999xz6o4dO+wNGzasigSQxsTlcpl9J48ePcpY2cDAAAJV16Q+3W1bLpdBhmggIHBf9wcEMdZ+tYL/8lruqG7TtJSlJV8SgAF6BDzK86QiA2SO/dYI0ng1jieAvGYQloi+g35QKBRSzc3NrGSCc16N/gCrwVvjjhtRx10PkkRRZXwl/L4mJIBpmtiIp7CYxAJKpkWhQrCoRBQQ0sgx0LJ2riMJBMBYbWpqAtvHW7rp6WkYkZXjLOBWkZ4iTWF8jWCjtNZlI3tJAADgmUwmcICuJRPgeuv0WGUUi0X96aefZkkYRErKtK3bbrvNPn/+PJvX7Nix46qRAACohXyN7wYPdSh9IFb7gmIgPHz4MEBu6u/vV55//nm6++676cknnyRkRrS0tKBvcwokylVvXwT0IUxKfnqA8NQAyeEX9VvLAO7HnosFJxMCKEeQzMNayQLBE8DdhhhDUqn0VSGbVtt3bpzv1EAcI2B3XX37d36XzvzDZ+g1H7mL7vnt10VW49UkAFJ6ihCh6HxWEgCIpMeaXUsASgCglka2QtcegIRSNooskwki1jAgAZSl4Wc1uvStK7T5J7vtlm2LfB/sRVN6ZoX+v6w4qc/v1vgXkftKueyQC8ZUIx37mzG65Ze6SGlaspEBjfNRHvzXl1hwjIdhwptIf3y5XA4kGOQZUC4Xfd9zANK2ZcJ8V7VMjkgOI/A5+8HweCPwM8HUXFFVR899uS2R4YZ6kXUQ2QFfBQcw2mCTeuzESWXjhg1E+QY69b9mKX3AoF1v6KBcNkuFQvJo4qAsAE1XIVfFfa8eMkDuJpLZAFEkAEymeT0bkSkqs1NKJUNFPUCKC/3pv/3REfr7rx+he/+v+22tMx1LFihuV0LEPvd8EbuCqEHOzuE8INa050wC/C9pirOfpncV+C8AcMM0lPxSXskv5ln/HxmEm5/PUdu9myjfr7CMC8ADZIhAVsWVOcB+IefPnmdJ0Oa2ZhuR2BhbWZYLZeZkAUeKSe4t4mbs4vkz/zClpd+wzpzvXXVwpm+TeA1PHeJ2OaPCe5KsU5k5cK0yAxCBydrJqTQ7AgAkZLC7XL7uSADo52Puc2ct8HggOGOUGWP1aqPoJdngJQGw5g4x7gVBDv8Hy/riFW3Tun57+G4m2CM/mHdSqRSAXH5XfxRJADwXB2tZZFckztw1AxmydEr1ZjvJKHcezzSV95sMzS8rlKyo3/S8QqlZhbQ80dzWZdkbDl4yypwpEmVuKy8qMo5W+LhI8hLkBcYh1ooWskZhDV6LjJn7eqgPsthwmElWgP9MQAjJn6nDw2QqNnXt30Qzu8Mlf4yygXedkx3i6v1Hdma5Ej4yqKR/59NatqfX/vCpk2siCYRbRQH8OKZW3EUYz1beYZAAIyMj+okTJ5Tu7m7au3cvGwLjHtjrHzt2TJ+YmKCbbrrJXr9+PacJOBmyPAcz9uUE5bBfkjM/O7/xMIaPKyCVfzNNU8vlcrg2kwD9/f2Iw2MFADEP8nVltcu/4zryHviN5bMcKTP2cRQZLs7wKRa7uH+5XIZnJzA5lgJcLp5zBwR+jo+P27lcrhQHowvrL24Fh3LZgMxkyicTAG2c8voaok1lRkK5XPbFQ9yeAFivLC4uBmJzQfiI8JJQ8vk8SJ30q9kfAFky6O9J1l1xx4u4xwkTX44QiXvOjeNW1kAsEiBscJWmO9LYF9I/ACSgAYoJCe0jJH5ggsgbAl3X3Sk+VaUqlUqZzs5OxxjJSTGyYBYc1XggAUqlEgbFWIstqX+MwRw66kGdOU5kOcrmJgGg9ww5oB91EgCLr0wmg/ww3qDJ6AMxgfA8IYxeEukAR7V12O/CQAcLmhX9AIMGItmTaBKHLuIyGR1yQOfPn4fRG6fGoS76+vpYDmh+fh6LsjVZ9MTR9wfhIfQKq+oiKWEm0iJD27CpqQnmSIH6hGshC+QFkG9IAa3mzbn65ybxAZCl+9v9t1Fpcpze97mfo979fZGFvhokADIAUqk0wYzX+awkABBNiXTzpOAxwEZFxebStAG6C0KAwetiIY8Nm5LJ5JRz39Jo6sgwbX1XD2V6loF6lCYI0BSZBL6RwA54admQBdJTKXXwyQwtXhqk3e/vsSHDCYIB1xYkRaTBaWRDiVqDcJDj4auBXPA1DnYTI37XTaczOmSHwmRnvNkP7utA/x+FWPZ0cH51TAKR3eA8+43Pcg1g+ofx5uj4FZqZmqbs7GbKH7Lp1l/uoWybjfURpKBqBhNLZUODxjNnAZQMnc0YKlvW+rYEMgIAPJcCiCbcjffPMUgA+f4VSwWQdmoulxODg0J/8Jvfp2dODNKd//7+ekt+cNSqlK/CZl2AUrxZkqCVLwAXUZUyihfXwHoPYKuXaMMx8wvzyuXBy0pnVyflGnOQ6wT4TtO369S1rxdrezp14hRt37mds2y4jKZFekpnA9czp8/wOmphfoHfu3U966ijq4PlOQH0CvCPwQ8BmsfaCGZnVUp9eVqb/7nWugcLhMn/hOqCQ3rJ6U4AJq/Z2MIAdDrFALYkAdic1hkQY9Vvfd9E/6uhnPhk0pkVMj04g8tcNkOj9OOWEyRANptFBkzlFPQ/IdWDfs3txWHf+D/2vXEi2fF3o2yY6ucntHVb1tujtwVnnsiLu4kYfAcDYk148cQt8yvlOL+of3fZWZIMmY4+7wQD4C6jX1iwMCkgCAHGhfB/IgtZwgICAGVTdvRpXJ//xwisgvbzvZ8oV1Wmocx+qoVQFZlGNa2bZNS/1+g3O0nUckKjuROjNN0qJH/6IyR/IKVlILlTRX/lgMy16D+pB/8/XZ1bpPd+4xulDXfdtSZjHLAatGKQ6oCQ6UFUf6KxX2bXu81kgRtdvnxZHxkZgdQv3WN0FqAAACAASURBVHrrrVZjYyPjHaVSSTt27BiMaKmtrc3euHEjGGv8UScmJgBww0yX2tvbZfvzNcbHxzmAEYGznZ2d+A0ZTOjDKqSHQJrjvLGxMQXXHhgYQFsZIEOnpqZUYGsgzru7uxn0Hx0dVQDg53I5yPMgYh1SOiAtWEIHi+yxsTG1s7MTssU0MTEBcJwJhubmZgVlB4bn7g9Srlt+Nz4+bmWz2VVLErlxtmKxhMAnDUX0yAH5Ej0yOJbn33RaZm74ygTxvCEwv6B+HhYkKUkk4JyvZn+Aesivr3ackdJdtXhurvbeP0rnxyYBYIrBTLxtV/5g0hUO5czKiz+8OXAtajjyHwQAwPzm5mbIBAUOGjAgQcqT2GBYc3Nzodr68j5+A3VQQ4HUEIw9A8JhRBJYXVwnKoobKVPNzc2sJwfmFVkMUSSAO0MC9/CWQ4DKlUkZnX5hYWFNQOWoTg0gGJOrm3VDnSPj4+jRo6wVj7WwNGfavXu33dTUVFpr13pvuQFeoRzeFHeUFUYy7lSyqGeO+h0TAgh+wZBzRIrQz2cqf25uDv+ue3thMQNGHAbWUSwoAH+vZE+SaAghH6SH1RsmYWGShIWKL8NeLJaq8wijKjfm7+5sgBskQMxKuw4Oq4UAOP+Vr9Djv/qrlO1upg8/8yuxn2KtiAA5F6ZTaUoHEADYixaLBc6Ai0kAuKN5+BkBequqRka5VAHcWCtXVRmoPv6IRoWRQdr2YK+tNRUZcDMR4iY+MlLITX46Mj2I5vE3aUUhUumsDu+BUqmkIIr58H+/onTdtpG6DywBBbHgM8D6ERpH/CfaWLnmbQgA8B/2IzB5vxTqG8DyPT7Gxu4OIYgP3022NChGmb07XkggAQRLO/42/MGcVijk8ZdXlfFv3BdMRuwDlIMHAObArs4OuvB4iuYHB2n/hzZxkBmyAVCHSY2wveVYaxIA2nLNjY12FAkAECaOLr/0yCiXSpwJkBGyQEAN3/Oez1NRa6c9v3sHEyRrBcJ467DWKFQAc3pKR4QgxzG61vkVUE7I+dCxl4/RLbfeQhgfeRz7H1fo6C0TtOPO3TR6eRQgBW3s34iMSR6z5OfK5Su0uLRIA1sG+N3LL+Xp4vmLtHnbZjudSjtjoJDdwFqII384lyDabqT7pZQ6evGSor2jp6bxKuidAACRSWXUQqnge10ZdCTWpQwUC8AYkZmxo4fjvpO1HIfo+kw2w8FbkgSAAS6CUGu5Xr3PkZHgMDmV2QqVMVoEwDpErVW3cZpJgEy2SgZDZhsAoM82ZG1pGow6Q4aLBK3ZkB41OW9Z+pcmtYZ96+zJ3eEkD54RfTqTdqTDAPyB+693XV4313PMxzngwI+0DyPW3M8ggxFZEaqyuHA6hdB4t7KZLHS9Ofqap3WL6RweY/D/8aUwBUc7+gLVnGUFg2lNRP0HHBdWvyylyjG00eOVaw0Ck2NkGkAuyU6lHKNf/O5I/gxR43yKZvpK1HH3JioJq6wVkj/sZWQgS6aixHA1pL5S//lrqvrNF9WDH/2o8fo//MM1689+keKyDgH+MmkdM1DU3YZeQ2FJAgBoBzCPS+7atQvKFcrp06fhowIMAkC/jYh9kNwvv/wyJDmZGAB50Nvba2/dutWenZ2lEydOsH9AJpOxAcYDzN+zZw+yB/CbNj09DWIAOBpIDJYb3rx5M/qsdfLkSW1+fh7fIfiUAxL37t1rv/TSSygbPAuYBDh+/LgOTOLgwYP4N7A17cyZM+qBAwfs06dPKwsLC3wP9A3gdTt27IDXIVcD8K/FxUW1rc3pWJIMQCZANptdNcbhxtny+YKOpbZhmCtIAD9FAq9CBsqWSqWgVA31BahQeIMgA3EgkHP4A7zDLzDYHRAtpM4R2MF7qVeTP8BamfImnZeEtyf67HWxRkla/uvh+FgkgG3bGWxOADgItl2mNAU+A8BJgP9YxMAgVpjERqZsJdXWdxcAHVNEgssFVD0YSs7TitK0T0oC1NL4ScDbWq4fdo40oBXAP5sm4++WZaUuXrzIi11B3BDS1d785jfbDQ0NdSUBorTlsZhDOUV7VQ38wr+gisyJup57AeatGydVrVF95plnkKan3HXXXTAC5sPgCbBhwwaelDE31LMtUM9CoqqM/hCkhee+J5htLE6wcccmNGyh5C0rjs3n874pVyhLNptlnTxEFgTpJ8prrrUs0A0SoJ49bW2uVSyUNNsJcEn8+ezb7qPZoy/RG/7Vm+i2D94e+3zcy2UuFfu8sAOXCYAMpTMpcWh1BoBjHFWwYSkThwAAXqBrKdUtzeM288X7xSmYiITUoJ6dUY797RApukI737eOpYZwH+kV4Ab9HX18R5M9SisfILmupVVoKrPnQJm1+dXCSKNy8jOjtO+Xu8jO5SukhqNt6y8L5FeHjtwQxmkn2h9/oshM13WqovGC2ojrEjJInmhuhxCpZFRUTmepEdNS0+kMQInK99i0YUOkqSS9EOrSf34ULrJCsx9EO8Bcm6hslGDSTsc/NUq53gHa/nYn0hugYpx3Iax+XmkkAJ4F7y4IN9OwlGUiwBkv3vyWz1DnTTfRlg/trtnANGl/SmqmK6NeWeLExdHZls2yLJqmcVQtg9ticAcJ0L+5n5qbmmnwMydp+LHTdPCn7qSO3b00kp6i01fO0/r166m1vZWymWxF0/3kiZPU2d0JQIIfC1jZieMnqG9DH9ZcHFMJtRpYoly6cElpbGkEsBKa+VOpny+Mae171tvT2/3Jz6T1KI/nTbHpgHph+v/CXDk2aVFreWo5z62zL0kARIZqurZmoF1UOXmetTjwDFkKNoBPDrZxaf9znTveBXih6kYA8HVhQpzJIDtiea4QhANAMz2lh9YNSDMAsZkrZOW+NqsV39pmLvQEn8K+DIqignjADaG5rajXBwkT1Var+Z0JE2RO+PiTyPET730SU3lZHkl4wng4TqZNkOyPvF42k0VQlBloXh5SEbI/xH2OIKNflvw5qtLUkctkqiZ17e+nmT3BUf9Yx5QN9rFYE8mfqLZXf3hWSf2f/6g1bd5s/9Lhw3XdE7vvHeabiD0wordrNel1+w64SYCbb77ZfvnllxVkAyC75NChQxrA/cuXLyuCBLARvX/lyhVl9+7dbJq7tLSknjp1St2zZw+CRQngfHNzMwekIlr/hRde0G6//XaoYNCzzz7L3gLIHIAkEGSHe3p6WGoIagMnT55Ub7nlFnj1IdtYefHFFzUcD0IUJsK33347gl0J5UKU/5YtWyzMlxcuXIAKhoLyA8e45ZZbELgJIgJ4F2cEYKKam5vDe4myIYuAsT9JAiDYVdf1uuBsMnhzYWEpjekUGQFJMgH8+iDmZUStS4NglDudTsP4typYEfsC4CR4MCiDBO1HvCoKhUIBZs2oKyYCXi3+AG75pqh3f61/F4GuVlSg9lqX45V6/UgSAJH5iHBfjl4KflS8OJhsIH0g0ooq4L88K0q37WqA6UkaC6AyBohaSIB0Oo1Urbql1yUhASTAXc/7uzc8GASWlpYwoWHg5GiKhoYGTkF/7LHHMNFwuhsmE7GwrWQ6uBFA7985ckbUmRcpFPfhxXHQcZzW6ZRHpr5zsUXWRWVsl9f2u4d8zqByyvvjmo8//jiiMyD9Q6973euot7eXHn30Udq2bRt1dXXVnQRw+wDg/nGJALmQBuOO89xmwkHvA9oYdeDHssp7gzGX2R4i2wILZN9dzlqRAFIW6AYJkGRku/rH5pfyulqdXRq7EJeeeIK+8Qu/QKmWHH3k0K/HPs+1cyd44yY/ceUZFQIgnaF02p8AAE6GRTggrCTyMSJqWEUkPxPapEBbuBLlAKCaydbptHLq4cvUMLCJtvzEkm1AvN8lU4NIeNM0qjbN/J3FGrhkObq1K+rDuxmXmuZG2eQMv4uP5ZTC+AXa+b5eNvuVUWRRG2ceM4VPAP5uGuX4YXCuJmDDTU1X/HT8vS0lyQYJLAidIfgMVEWNIKnBgLEyghxcxmemYQC0Jl1TbxAAnsotlso6yy1YjgQePphxkWAiA+0A1ul2A730l2O04cfW0/rbTI5ChBRMEiIAZEMqpVfabM1JAERXNjXVLRMAdQMyDyQcgk6dLB7ITSHbRKHzJ+fpfR98hG5+4+3U954tjtb9GktOSUIxajwEaCWNOt2RqwD/hbwCXwJyKTLqVAK0xz97mGYOn6Phi9PU095AUxN5ev2D91JTKU25xRSBHC22mFRuJdqwZYAKXRbNNRfpyKEjlM1lqb2tnZpam6iYL0KqgHbcvIODkNjEU6w5z50+Rxs3b0RkLJsEhD0PgLP2v1vQZh9qNo1MvGW50EsOvy5LQykKgD0ZKeybIeJEPbNWfFS9X4vfAXhDxtUNsF8rTXq3/jvmHUnMyrLxeCNkeUrlEkvtrUUmzWpJALnuRuR32wlVyR8aU0rv6TDNZU7hWjT1dXlPGfXvJRplYaXZtns9FOdBAP47Sj+VuYlxikAgXmQnBN0H5eA1TIIsAJZP03QVREYcGbYgo9/shELTP7hE7SNpmm6rlvzxRv1zGYX3AWQdVUUNND6OU4+rPSb9zv+qK/ki/fxTTxW7b7kl3gCc8KYiojwQr4nCn6JuJyPRpScAMgFuu+026+WXX0ZEOMvqzM7OKjt27DARwQ8SALI9iLQHSSkCA/k2IAnwW3d3t4Vg2dnZWZYDQtbAhQsX+LoYB59//nnlnnvu4eh9BF2ePXsWQD0wBnt4eJiGh4cl0M97hqNHj+qtra24Lj333HP82/z8vIqywqcQkf7btm0zn3vuOQ3ZBD09PfYLL7wAFQtgFpyVh+wGEPsgIW3bhvYNMoJxXew/OOgTZYVSBxIFVoszyeBd4GyLC0tp7NX8SAA/DCxOm6JfIDtAyCBhb1aFUchMBOiAlqB3GrCUcEfAoyxj4xNqStcUYD0y+gFS4JBpqnfgWVTfvJq/x5VJv1plEriYrwTU1SrDK/U+gSQABp9SqZRCOhBMQeRLAUYQgxRreGIiNU02lBG/s6YcOr+M/PdWTNQLC62txsZGsHecIjg1NRUqq7PWFS/YY6Q/h6abgLxoamqCDhzLARUKBV5o4A/YWdQT6sadFZG07JCzgUcC2gZpgRJcx3WE+RtrwUmwHKw0NtyyPVY7UMvyoo0Mw9ChXZdOp5WxsbEKwI+oyWeffZbuv/9+RGclfcS6HC8nKPfF/L5LejO/a3zrW99iwB/tC4b+5ptv5jT37du3150E8PMBSEoE4JnjbGxllH8+n1/B8oNFAPvqx5iHmVevhS8AnkeSAJqmY9y5LjfYSfvaj9rxtcj/uOvgi+/5aZp49hl63e++nu741dfUVD31yAiQBACinFMpqXBVnQEAcKuQz5OqKrGiEr1Rudhkagx0A2TXgBraMCCFVA0W6HMXM8rZz4/Sujt6qe+eJYCKVaAhruekC6hsVCcjd5kIFRImqVRGM8rFKjkcr6GlrGTpKYD757I55cWPjVLP3Rup85bFiryLIwukq0GRfADg4W8QZpAZ1agy2gZAsq7DONEOjByU12LNJE2tGMh6/WBAACC7P5vLVelLA2gslYpMrNRr3ox6vlfK75D/qYD/YRk9SMvWNVq61Ein//EK7f3FddTUZ1OpyDrjoUB3BeivnsQpk9aNSgbCajwBHL1o1oD2+0BLN8h8Wqy3HODXNHjNG4Zo+GWfyGweJ7hGoSe+OkK/9a++Svf+sx+nltd311XSxO/5ouSAWI9bUxQT3m8u2Qo3+A+S89LgJQblAdhv6N9A+bNzdOFrp+n8kROkkU137V1P735oC+072EXveNsjdNfv/STltrYiYo5mTo/Tno7tlJkiunTuIjUspShdUmkmtUTlNoWaO9po2Bwns0+nzo3d1NjUSBfOXmCpIKx3u3u6aWx0jMkBBB4ppNikEsyCfZuj7bymzB0aVa13d8dKHZfeCSBB0F8h9eJHNHjrMowQjar3eo0BUjPd93qu2oG3vOsYpbGxsRJlD8IYINBqzXXjPpMr6h+AqQJ/CJA+buAf13KZ/7LXSL2NTN3lBQmAPY6UtHLfP04mgLyW1IDvezatDI8OKeoD9ZWjilvHr4TjAJZj/+FHllWIgnI5kZxO1XNj2NdUmI2z+bAfKB8F9Cd4jzlzEWMTMirDsgeCjH5R9uZzKk08N0hNC2lq291HczdbgZI/OF5G/WO8imt8vNZ9Q/vDL2r608eUu//lvzTu+v3fX7PsorBgSRHJXSVrnOS5pSIC2nRwcJAg63PbbbeZAP5Pnz7N/RbAfldXl/XSSy9VSADI/WCeRCab+34SIwFJAIIA4x0wIwD2Bw4cANamHDp0iEkA4Sugnzt3jj0Btm/fbg8NDcljDaxtUS6YEmP9smXLFvvw4cOs+Y9ofhAD+P7cuXPq9u3bTZRv//79yCAA1qdITwDM68BxkM3Q0dFhSOwLuE8ul4NHSoUEQOQ7brxawNsdbBtGAvjhCwDwof0DYAxlDQsGwDjMPkLFoi8JgEyRMOljNx4IKZrZuXlITCnNTY1WS0sLk4Moh5B0WrOMlyR9di2ODZLdXot7xb0msOUgGae413g1HudLAkDnHFrvYDGFvAozynNzcxWTKLkxZnOdBNHucUiAhoYGpGAC5IY+GmSIVp1uVGvjYsCQevhBUeOYZ+Gi3tDQABJAEiJ+t0RaGMxbIgcHXFOC/WgPYLfQiQM7C8aWdTvjiWqACODUMGjJgYTAgJ2kzeSDgOjAeC/MZtiUDQvhp556ig+RBASyAACCr8a0ux6gvbsBgq7HG3jXFt7Pl0FeR2YYSP1JkfWgbN26Ffp8nNL35JNPsvn13XffXVcSgDVnMxlfbf5aiICo9wETK+rCC5ph8MdECgLA7xpBJECpXGZjx6j71vK72yD4RjZALTW4ducUC0UNQEMt8j+yVKM/+AF95cEHScum6Nee/3XSs7XZS6yWBFhJACg0O6jQuS8N0bq7+mnDQQsR9rTE8jHBBIAAzDnFFs/IKDUkai3nBWHNexaNXQ6WBwAP4+GxwxnlwlfGaOC+ddS5d4nl82XUMJ8LcN8oVaJig0yBHY1qJhosKZ1jmiXHd9PzkZ4CeP5y2VSWhhrozCOjdOuHu21Tg9yfxqCaMA2FCWmFiJMRcAwlJoic84zdiq6DXK+WIonba0F4+JkMA4glxfFVcHdQzJPlcmnVsjVxy/dKPE76AESVHfWKDevIM1maPnaJDnx4Qyx/AHl9BNCDLxCSzXw7NgculmsbBKIKLH6PJgFgAAqpD6ENwmCqY+dhGkaFXAsz364mAoj+5i/O0H/75NP0lt97B6W3NnHWxFoBnGEgFub3FeC/bbNeByQCAMCfPnma5Z0g0ZPW03TsE8/T7LnLNDu9RLu3d9DPP3gbvfYtrXTu/Hnas3sXH/tT93/O3vbT99qtd69T5mfnlcmJSdqydQtr4humgesoI+eGqavQRH12Fw2fv0j6jE0dZhMtZcq0kC1SpqmRmnd00lxLgU6NnuNAE/gK4IMEH9M22cxcBiXxuhTkgEJkPjqurO/baF/ZV5TBMrGjUXm8VFlOAsQIgEOca/uNeW6y1dvd4mZgyPNAxsSJHMbxEkS0oZSkawg4Wr690EqvAOrSnto1MeM3aazK9WmZVC6V2VSarw3WVdQlwEx3Nm7M16rqsCpzV3g86BrmEDaHljr77hMk+I92LhklloVa64wZJgFSaQbd5EeWA3sfECRx91LynVMeGdd6BjbEMgqupV5/FM6J8gIAgA9uMu67EVQncn0iTLn5nZbHhpF5cjxAUIP32m7yEGNbJPhvOgF9XqNftUTUdkylqZeGyVStSMkfbGTLRhnG6tdE8ieq36nfOaGk/ugRrW3XbvuDz3w/EgOJul7Q7yABAAb64Q/uiPNars9+HZkMR5RfvnxZA1iPSHvc68iRIwCECaQAcLEjR47oUg4IsjwgCiAHxJl+qsrBswgCAAEAsH/Hjh2GDBr94Q9/qIEEwBgOOSD8HQa/tm1rR44cYW1+SP5cuXKFzp8/D8KASQIE6B0+fFjbsGEDIvytoaEhVcj54HgA/pBr1kAMTE1NoTwcLMTvgZgvQKyeOnUK+A48C0zIJ4kMBQbbEewq8ZR8Pm9BGiso6DduHbtNm5eW8nCmp3LZUL1yQGEkDp4dgZK4J8gAP++HIEkomQmA+dmLbUh1CRlcK42FcWyhWNQXF5cUxFe1t7WhjZgIgPQy8NIwX9C4dXM9Hrfa92gtngntBPnqOCoXa3H/V+o1V5AAAHoRO4cMAAkyI8p5amoK4HN5tYxfHBJAso2YkIXxyDUjAVAHADZlhKN7YnEDyMViEeA4bxIwwAfpzSOSH2Yl7np0A/4S+MeiM51OVwB/MVCvANaTgOVYkGCAB8sLUicsY6Oy4GXgp6xh8sHGOJtlrcoKmIs6YL3Bcpkd7jGRAFSpmJ3Bwy0AZA/7Hs+LfoeP2yA55ByW5XGVu+rvoi8z4B930e49DpOMYOP52kidPnPmDHT/APgzSYMyv/jii6x1K1j/uix2UB+YdIL0DOtNBPjJYAEcwPdhTDkWYAA3XaAa95XpmVlV1+ojx+IdbAv5gq7w1Ot8bhAB18d0tNrofzxFYWqKPvvWt1FxdIRe8xt30z0ffW3ND7cag2BJAGBscxbLCk2cVOnM50dpw5t6aeLIRTIXdVp3x3padzDvaH4ESHpgLIIRrsuUV4FOvwOyAGVxzOsAmkutekiHDH03rVx5dpRu+qkeatoEc94qEERJpzJq2SgCxnebyTNZ6yXzUIkysh70bZjRrpDgUQ2jiCIrqXRGPff1NBlzF2j7gz2QYliWBRIZBri+5jxTTdI/QsoH0JsCtAemyJQg2EB2kiD/A8gqiYwm93RGxUKB0/yTSDjV3CFf4ScW8uWqcTfocTAXYG489Q8jpDYO0M0/hUxSi42C/WSBKkbDHrBfgv+KqtjplG6uJREQhwSAjaSX2HI20yCsDCb0kGng9+7JuvISAX/8r1+kL33nGP3E//tesjN8LkudrIoMsOE1oisYFgDoAjyDuW9Q1o577Uc2qfLcYqFIMGXNZXOEYJbLj56nwulRGjo3RevXNdCb7+yn3/qDg1QyIPeE4CCVjh0/rty8YwcAaftn3v0FpeOeA1bv/ZuVxaVF5fLQZQXR/B0dHRb8RzAsnjh6QtmydQvWmRjGlFPHTikDNw1Q51IzzR4do+LcIjUW0tS4lKKSaVC+2SCrXaP1W/qp2GlRsXM5UpzXjsL8s+2kZuefuULmOzoo32rie47+kOC2fOYKyI0v4Dvgk1XgBgB9yZQQ2R9BGoSbGAvTY+GxFRjx7I6c536X0m04xQBMd3+8kfRJhh23xAjq0mKK18lwZmDIMCtG9rxeBpRZ6UAuk1Zmy5aDQBwSWkOWAZuxunX+veVDGbCuxnvA7wIpVljGR5LnizoWZskAiOpBAgigTVWmTTP9xWktdU+HNb1lhTd9VJFeVb+Hgf1Y12A/IrSgYxN6ARXIEftYclWCGCJkgQShB5NyDspj8k8hEJ78fodFJMt318/oNzuu0NSzl6iDJX8K1H3nZlrsd/a217vkT2jnLJuUfuC/6Ipp0QcPHSq23XTTatvM93ZCqgRjhW/GV1xZZRwHeRo5f+O66CPY/7o9AQD6MwFTLjMGAXNfjGcuEoDlfgC+d3d3I7reXlhYUADC79ixw4JXADwDtm7dikUppO8UyAHdeeedFjKzDh06xIEq69evt+bn5/k34Asw7oUM8YkTJ2Dgi+wDBvZxPZAC2KcAkwE5gevs3buXwfyhoSFtfHxc6evrszdt2sQmxqdOnWIpY9wHQaMXL17k33t6euD/yOfhYxgGNPCZBOD9WaGAZ6sHCcDvMsD7/FIhhV2QHwmAgFz2RXMFSHk7AROI6TTreCNLwa0Vj+8wr3qVPcRegLMEFhYWqvBG4H8Cj2KyBzgIgGa887Ztp4Bt8H5HVQjSTnJfBawP91ktQXI9Dvhu0uZ6Kh/aBCQdvDKvp3Jdz2WpIgGg/w+QF0yfLDQcrxcWFrAQKsYFT8MeOIoEQNQ7XnRE1eM64+Pj1rXMBIjbeIiQR9nxcmDjhkkekeLY/GBgB2AsBhIM1CwLhOPZ8CqVYrAffzBACf36wFtz5JTcHCpISXcyoPDHvanB/TGoQ6LIy4oLIy0Y1LCZlswQkDcV2SCY9MCu8TXcBcL5SBVGWc+cOYOJhkF7POv69evt1772tSAcQMbGkmfx+gBgwhVSFl6D35oWDmEyNXHbGBMLnptDdG0bdQLDXY7imJmZ4QUAJlvo6Qm9PIAfiBTCLZiHYD1uy0LdJRqk4nhTgCVHvWGCitLHjXpmFFb4DfCEiGfHd940Ou91pDab+J7bCnWxuLgEcrGmtosqqxdsxn1SqXSslP+oa9/4vbYaqAcBgDt/4Z3voskXnqN1t22in3v4odiFWQ3g773JMgGQQ9Q7o0OjR1Q694UrdNMDPdS73xmiJk8rdPnpi7Q0lqH2fd123x0FO92krBj/AHBrGsZkp4ti54hQEsiPSACfCb9iiQP9s7msffZraWXh/BBtf896UluXqoxqMawg2r1UKuKCK94xtymw99nS6YxeKlWnxspjpFGxN4rfKJt6Q2MDPf+no7ThDRuo7eZFG8MaxnAJguIaQZkFAY3IxAiT3U5Ua+RGOqozIKMCIK13w4CsCsgJIbNimc92PBwwuK91dGlUuV8pv7Msj4ng4OgSO2uRBjr8sRHqPriRNt3j7w9QkQFCL/AT2RHfMyEgfAkqd1+NPJDnEWolAeRlWE5CUchF9AWv5xAJSgpv9LF++he/+hQ9feQ8bdl3M215YAdl+ptY3sEoGxzAkLR/OqbEpsXjDBOQHKRCiGIVOtsgvgDfMgAmzUkB/iMye2FxgYaHhpn8nD85Q+rJEl06eZ6QB/Hjr9lO7/35HbRtVyMdYHn2JgAAIABJREFUP3WKBjZttBsacowQgwQ8feas2t3ZSa2tLdaH3v9lxR7YZm96304EoChTk1NqqVii3vW9MPVF66kzUzNKe2c7iAoLx5w9fVZt72inru4u++UjL4MgYD1k1MXYy8O0p30r5WY0unRhkHKLOqUNjRYaSlRqttlnoNgJ/TMi+uoY0dvX0eJG/+WoXD/zKlqupU2WO2WyQALc7jUMovSReRAkEYQ1ulz/OJYZjn8GAAcMS64IQ24TfAS4zpf00xx3R89z5LwA/cNA9Oi3M/4RfiCkLLfIGJBBO8SzgcbcU2Xt68x1ywNG0ODBhJUjpcp/uA2QXbdGa8igGgAJAMIsk4Z/h/ORdbC4sEjoAkn2xSA80K8bzlk2fWdaLT7QZhZaYm2R4jfSj9iRoIikL8mK9Q2A+rQj6+Prw5GwLhD975YsjJAFUjLpDMsW877QJZsW2J8sC0bXvGfEvh/kkgy2bD6r0uTzg9QIyZ89QvKntbrPua8L4pQzdSyrpnkhYdXU5XDtDz6r6c+fVu79oz8ybv+N31gTSSAhZZsK2mMjWjgOSIjrYO7kzDhELRABPGZwByTA6Oiojuj+m2++maV4XIa5wHdYlqetrc0GeI9zZmZm1EuXLqlQCkBQBHASROtDLhrR/AD/cU8QBcATdu3aZeI4RPJfvHiRzwO2gLEemAwUCIDB4M/g4KCKzCTgD5s2bbJgMsxBRYoCjwANxENvby9PVvl8Xjtz5oy6a9cuyANx1hy8BUZGRngNjPkVZRDlBglQGaBghNvd3V0hAUAYzM/Pm/C/XE0HcUfoF/JF3bKhRmIq3kyAOCSAuxzSGBhkDvAotBtIBOlj6C0z2k0qf7h9QN24pTSfxnESE8oXCurszCxLxKLu5Dv9o+oPEFcmfTV9otZz0YacpVEoJMLYar3fK/08JgEwIQkDYIDGFbAXTBYGGEQ6xxk041RGHBIABh6NjY1cjrGxMTuOfE6ce1+NY3K5XNqto+5EcjKxATaWn0mA55goeEEYVS4Mwo5GcYld22EQg8Uw9hIAfmFy4l4cy0Up7mtZFsB0bDARXeWK/ly+KyYwoQOHzQgmCo6KQCS7TJOSR+NYsNrwGsDAj0H261//uvamN73JZD1RRVEfe+wxZefOnVZvb6+cHKMeccXv9WYa60ECYGARMkxsLINnLxQK6re//W0A7yy3JCZ3eu1rX4vJG5vdFZkAwnCXFxRxK0aa8QQ5oGNyk/I9ScyCw+6PzSquK0A0yEpFAut+C6y1lAJC+YvFQpU0xI1MgLi9qv7HFfJFDVhwHGAw6u5PfPS36dznPku53lb6Z//085TryEWdwr/XnwAgZINVCIDhZ1Ua+tYobXt3L3XdbLIMxXL0pUKzQ0TDTw3SzNkstezpsDfeaVi5rmVE0y0XAaDaMMomR4hylCWHpyqQ+RfEsHL0b4fJKhPd/DN9dskuKJCoVgQYIkF32wZgwot1X6ItSBZIRtx7o5UdGRNkEKy8JsoHB4C5czm68NUR2v/hLrtMyAITskBwh7Ut9jEIH1+cjAiIjzsAEhOsdSMK8WxueSOZVQHJvlTKJe9gCxNn+wYBEOsFcx3kq93vdxH4A6R0Ko3l6OgnJ2jXL3RT+2bL1x8gLMJfVZF5iPFFYX+AtcoGyOWyeAorSMLK4apWZgLIRxdAOmOX/J2H0EBCIn/tRKvzu552kVKP/dNl+uu/f46OnRyndevbaccbbqN1b+unslkG8IPXvmayiokARXWMbFVdBRiP7NANmzawBjHWOFjL4A9kB84eP03G9xZo+KUzNDe9QNs3t9IH3neQ9r0mTfniEm3u32QjgWliYkpdWFqgLQMDFsYNeIQUiwVHT11R7H/x648qY1qPvfWX9nJgDMrg1IEDeEsZDZmxAIB7fGyctZQ3DWyyTxw7oXR1d1Fre6s9OjzKZRzYMsAgmAi4Ib1AlBlXKTNJLCeUXdSoKZ+m1Ot7aPbmeGCrF+gGtgewn33QTCcKHhwPSBLTMoPWcBIHkJr2lX873YFtbTkrI0wnXHRCBg4BMiGoSGzAHfnNgInWD6yXEfyhkkAiUMX3FQ6Z1L33S7oAkOezz5xhgqDijINaSK+kY1jY8cjUwdq7XiQA7oW5HvXTcUilyTPDivmeeB4V9XyuV9y1RFQ+A+4+soLsYYKsK5Mx2lWtIZJ4fMStxyqj33TKxtjBhKCU/DkyTKZWLfnj9w5jvOA5oFhGF7omxFjcZ/Y7Tn30JSX1X76sdd1+0Hr/44+ticID1q2IBg4iAYDFiEDKeBOC47kIuefUwsIC7+dFVjzPX5K4xbgMaRzMRTJoT/zOJJHMFgGRKwIDZYykJIFltGCFPJZ9Gc8k1xTAdBCsi24OOR4RxMnqE0KZge/HcnWas45HOQQpzd+ZpqkDqxAflosWuBHLvPFLZNtYD1StyYETIhMA2JW85vT09Kp9O91KBzAENoyyhrgFPzkg1HHQPieobwpgmP063eB+0PFenBLtzZJh5TKnEDc2NjKRJMgh4Kb61PQMshSosSFnt7W1cf3gfpOTk7EkwFfzXl2Lc6VJ9rW4d9Q9a8HYoq75o/o7UpKKMACGdpkL8GX9fwADqVTKiMucxqkkL0juPQcDpKZpKZmNIOSA6iKpEqd8qz0m6PmWlpaySLeqjLo+6xSMumKQYrM1uMljQsFYAsDfz38hilSRbYpBHtkKmM8aGhrAZPsSEGKQ40nMXRdgUQH+O6aMFV8BTICpb37zm9p9992HyQ99SPv2t7/NqWWbN28uB4HWUfWMiQhGyPVi8+pBAnjLjIXGs88+i2wJ2rlzp/K9732P3vjGN9Kjjz5KBw8exAYaE7Fv35Vsctz1qtuV3lsOr9lNPaWBkmq/+fXHxaU8UiZiL7ii+ob79yRZAFhcOFgDpEpuZAskqec4x9Yr+h/3Ovyxj9Fzf/zHpGgqve+zP0s9+5bHzrCyrAUBkMtmBciv0IXvqDT2g8u0/af7GMQsl0p2sVTCpgNjn1Ra5jXq0jjR0HeG7MljWWrdukS9d/eZTestgF8qNnDYiLjAeV7UQ6YG2QYpPa1Mn9dp8JuDlO0ZoO0PFDlN121UyxkFqq6WjTIWxQpS58XfV1SRIycHibWVGracBs8APE9KLE3kZGFx9JPvx7aJo+nPfDlNdvECbX1Xj236yAIF7cYd+SM8L2car2rTHqdvSmIF856upyqnYAPnmDhThViJc70bxyzXQFwg3pEFytqjz6WVKz+4RAd+bT2pKScoAq+DJLZwZb5mQDaAJAKcbABD980YqEMDIaIdRfCT8+HXiRwg3XsrJ+PT1oDw4p1zoH4BizJwyzGD/Hgi2lBcQsaDIArahrE4zUyU6BMfO0FffOJlKpRt2rp/F215982kdqVY+x7kmZSwgUxSnKhkgJAMtlomRywuzC8oo5dHadfuXZQv5BHwQ9OT01R+YYHmjw3R4PkJ2tTbTA++/Vb6wK9vp7PnzlFrcwu1tLbQ2fPnaXP/RjuTzkAAg8cwrAMt6IapwjFZIBn/+d8cVQ8PjSrb/483RwYToELYiwT1x1Wl0PzCPA0PDiOCluVhQAi0tbdZyJIgCwICnH3rZOBq+nLEOVqoajW7snPEAa3lMCUzBbBWh5cBuoBbK99pXs66iDWuSY8pRMxzyVzSOSBLQDADNJTZAn5ldQ+hEuzn/6JVTJv7iSiXW66nUhFeg2DUIXhpSda4vQK8tRen7rznVMkMOd5TDvCPuqwh26UOr7vvJdaCBMCNYH7LMqpfGlH6u/rt4buLa7I+Xqt6uVbXFZlLCIbDS+d9v1j2DOPOajIDOLBCq6yr8D5izAlcWwXWhU0AHRm8hVRXSne8/HA8JH+mfzBEHaMZmmoXkj+bQiR/LPY6Ydldzri8Blkx9WhzZb5A6ff8CQdt/dKpU8Wmnp5YY2TcewPgFyA3g9h++IPweUQAX+wgPNzfi4O5faQwJwgvAkcGwuW1Ivf4fsZoYb/xVODIF1c9PqLxu7q6eEYTSh0A4SvP4sYU/MoByW8EpMJ3E9eYmZlBeVdIffthE+JcJiFwLubhycnJVat1SAkfKA2EkQBxpZzi9peg4/zwGXf7i+BIvI+8lhGy4frY+ISaSadMKJn8qPsDIBMCJIgkQlZb5/U+H+UTMl2x1pv1vv/1fj28S9x3JycnzZaWlgogDJAXBqeKohhSy+pqkgAiciolnbaFF8EriQRYkYaGgROTU3Nzs9s0uCLpI6KuOO1Ygv3SvBdAMwaaoAjJKDYO90WbumV5XNJFrGOPyMggCSIxyWDAh6lMVeqrAOr173//+9rIyAjc5zlDAIvbt771rXjxkHZV8+I27NmSgvpJj4/zAqNtvvGNb+j79u2zu7u7lSeeeILe/va3s1FyT08Pp/sFkQBJ09pEGhsz83HKJomAq22S4kcC5PMFaOrFKnecZ3MWPw6gr1bL3/r6AbiNg93Xv5ExELe2o48LquPoM1ce8ex//I/00l/8Bf9w/5/9JO24b2foZVZr+Ot3cWnUlmUzdg7CpLOPqmxuevND66mpz+Yo5rJh4HcL4D1Su6uJAF7GU2mR6OJ3FXvyxStKQ2/e7r6jz27faoEFYFNg1v5n0EtR1HKaRg6llMnDl8g2Feq4dSNtfqNJi4sLHGkvgSXNCeGv0vXGtXigDgDvpSyIX6QcyAiAMLiuYZarfAXc9YNxJZVKa5AuKpUMNaPnlEMfG6P+H19PTTctEHwzpSwQymMirNP1wfVVLaUmlAqqpRtVznEIAMLGhSOG5QcbGBAAXOY6j0+rKvAr8OQ4RABAe0gx5bI55fSXU1Seu0B737/J1x+gcj0/IkB+55cNUEdJIDRDQy5joh8jW8c9gbmj6b3N5bwjGU2C/+HN6S0wAFETfgnsCYW1mTz/a48M0yf/7jk6dmaCNgx00rY33U7db9noRKcj88Y0pY9S6FzLZRcAL0AzrD+P/W/23gRMs6ssF/3WHv6x5rm6uqt6HtJJZyJMEoghCAFiQBBQ9PgQr9zjVS8HPEcU9aggj17liJzjcEW4XkQMKsKV4QgRTwgQEgKEJJ2ex+queega/3kP93m/vdbfu/76h/1P1dWd+nmK6tS/99prr7X2Wmu/7/e97/PH6bY7bqML3zhDM98eo/lLkxQ2Bd3/ikP0mjd0U2e/TTtHhjFnuTMz8wCVaWhomzs+PiFa4lG3ta0NGUzsOlCK1PvEx85qX3vijLj5v95f9UuZyhIgjfgel5eWIVvK0kj++cyvky/bjQ0OpfQOwDMF0KtIei+e3idRU9hfQaLtUSdE9nNUqPQhwP7EH+kvPcT8iI5XN1knmOEqzkPKBuWrUg74xxQLQ1Cbr80S5fl8MHjMByUj/PftJyZUNouSkgpKDhSUp8gN/rPKhACRhT2tBDYDkVgbOT02iwTAPUB6xs5Zjv5Pc1rbzQPu/E1XZTc28h6vw2sxKF8O6AdZgGhlJuogy7WeMCh72ypbQxkPV5AFuloWdN1YWdybUDAvm7rpccFEtEby52Yp+dPmnV4sFoIlf3I59t4ANhCU6N3Mfaq/9+9149ioePVHP5o78tBDVa8Fxe4N5EooFOINBvCSSkGElXCTYteoFMCKOkh1gKrIhWr7CtH4iDRX2vNLS0uMdQbx65TKFBzNj+uCJMH5QQ1soS6hlDqUH2UjJLv9JEA2k9OzuYyBQIjCTIBKQa/VtmWp44v5SihTYiU3hUcWRJLC5oDpAGeTyhohZFGqIFyoqgBLQ1B1o+p4rcupJLt1reuH66PP0B/lfLk2Qz2vZR2gY85aZqgEor2hRRYKhdZMKI1k3yoRCtIkFw8Q1wmaWrquNyVtrBkNXwg2A3CHF0l7e7uX+uy68ARgzeNCwL9YfZTmWCkwvdLCVM5NXUkVoY4AsACSIFISG/R0Os3mNbquA/wvOnEhOggLL7Y8S0tLMKlhUgFZJXi58aTzWdszUApW4f2XG3elFnFMujItjotTOvxKK7+RfY5J/+jRozq0+I4cOSKeeOIJBv9PnTpFDz74IKeCaZpWlMDCZgGNE3RyAuFQTsuu2H2hLVg3wHFUWiDS/pv6LBX2S6OlgMqBzYhj1jTdCYXMPPFULFOAXLyb27wJ2iIC6nsiWP5Hu2r4V09pi2fO0L+/5720ePRZLubu97+KXvTuu8oW2cjIf3UhD/QQAhkAkH3A8nj6SxolLl2mQ+8cokiHy1H5iF70G5sC4ITOPCLkvbIKlN4cogvfJJr7wQQZLTb1v3S723+zw+LnC+d0mvn+ZbF4LkptIynqe9EIde3PShNiXpvXRNqXkveBvJBdAsRHbQwzzAB+YaOyyZ6ml4x2w7m6Yegslw2ZBk0jz6xX0xdPx+jy1yfotl/qdbPWWlkgFvfGbp6j4TA3kxtEJ72eceQ/FyAOCU9vHUal6mNZOUqn2cC0JpCsUfW7kcqpJONjmgbSTYDCapFIVPzwLyeo8+AO2vmjJfwBymQDKJNg9bsZ7YiyvT0Esmxgup3NA86NIwHysw4nNOCZymZzQofcvIMIbtJCMHxFJLhMzpwaS9OnPn6SvvyN42SRS3tvv5lG3nqAQt0sYZQHoYu1STHAe/noPJ36+jFavjBJq8sp2r+7nR766RfTa358iDN1cjlLnD57lno6eygUNml2bo4GB/rdtrZWDnrEM43I/0os/xcfHhOf+OzT2p1/8OP1Aj+Yq7xIxDLZSv77z4Pa3EDrI+7lsZ52vZdRwYQhrlMYBR+EFCi4tgd6O5guPQmfWkgHr+peKyutfBBG/DeemNf3OAhq3WhcFmYxcgCAJ2v/S3BfZmXw/ZYCX6vNXmnG8x2kzGIkgOqHWjwBCq8J6RljLOdEvrqkZX6s014duGEwoiDNW9cxSgIo50kWFv0weah78kt4hw6i268KQjYAgF3bYSNxRPKLdCZdLAOBUBeHHAHiD/PGxfMXaXhkmMKRcIHkj0s9t++gxZtKR/1LWVd46mGOY2KsWh+Yuhq2ySfrX3paM/7H17TBu1/pvOPLX2rI+6jEXfDw5GfBckB/peDKYk0gA/FAtpccb6gHZH4bKWtZWBfMwTDo7erqUnJEkJyB3HPFtgSBgKBf5fEIfE3TNKSXVFq+vb2F6wJPYHxOkQBzc3MgEeoK1FUBpQDVs9kc/M2KkgC1kDe1DOdiJBIwJIwBNEMymeSJOhqNrjGhVSSFlFhHxkbe8+NG9AeQ452N12pp5404BxhpOp2GT+ZGXO66uwYDhKg1tMUSiQQij6zCCWEjSQDUxbZtTDL8xr66ugoWxwrCcm6G1pca/axZBtbUtm2zu7sbVeMJe2lpCS+Sge9Hgdq1Ot0H7Tu5sLC5MeqJLJBKruZ4OTIMwzx69CintkptPE4RQxQ8ItNmZ2chjWNXMpQt1nflWN9S96XAdfXAy3Q6jOuSGoG1jhssCkjegGnPtm3bxFNPPUUtLS2QBgIRwml2MNSWi+eaywQx+vWf4EkpREPJZLLiQu8/r6WlJYy25w1wA/W2/deQWoe8YQZptby8nN8QNFIKqBq5GQXu+/0C/IB//u+u5oYjWybCtTwD1fRHpfJPPfwwPf4bv4FJk2LbOugNH3ktbX/JjrKnNYcAgAKIxh4AigA4/s86Za9cpJt/bgfppqcfD/kcPwGgKgoiAC+B0D8HcOf9vYAMICL4Csx89zJ/hb0JfDm7bx2ibXc4pMctN5PO8K48Fo1yPTCPJZPJ/DX9HgIFjVReFggOxDAsLaarayBCf72mrmfMZwrLB4J6WQWIsHDwzIsz/zQltNgI7XpdkiXt1Evr2gwDa03UbqUxUe/3AHCA4KEv/X2Qy7He+RpppXqvtXU+ososnfX6i31k1D6+Qr/ohiFyCyFx9P+ZpT1vHqDeg/Y6fwAl9ZP3AShRblPkgHz1VZf1jKY9mSzPwFoUlwMSmua4IPfYBJZ/e9I/UAEjDwguSPHP5XJuJpMVOmQedG3NCxUuB6kdZCRhTtF1g6WC8PniZy/T//tP36dT565QSwsyXfiakLvjDCbD0Egzvd+6YRBUuIxIDy3PjtPSlQStrKQpHjGpsyNMb77vEL37fUfozLlz1BJroe6uDnJcG/rVbiabEZPTsxwg0tXRQR0dbfBLAMcX+NXqyW/M03/9g2/oP/LRt9RLAjT9cSvMKMAczKSA0JmM8fdfLXI4QW/AHx2cj/i3bJaL8tu/8H9JCSneb8oLAJw3DaPp7e3LFrih3rSbTQKAkIIsR/yo7aZ+OCuyP9Fp21ftaoIOkxfscRxBbIa0bO4qQVuqMVR2ADIDgpKHvHuTKTzFjMBRJt7lsCeESS8k0jA3PPfMc3Rr9wFKPDtL3Ury5yUjlNjuPR5F9f5dF8D/dS/5U2kwirkVCv30n7Ek0C+Nj6dDLS2VTqnp+3KAcS2eg37z2lIVklJD8GlsqimpDNzM+0wqWaByBr2Q2nZdF1kEjPEg6HdlZcWp1tQ3nU6HoXyg1sCFhQUEO2aDEgnFt3GCA0ozmUwul7PwPJnYWRRmAlQKeq1poBQ5CSQRxojCW5QHBDInpN48iHj2z0SfK39H6R3AMkGFAcB4L0IAcDgcrqutGnWPjSoHzxnaKfhOsFFXDlYO+hFZM7VgkMGucH0fhcHL5r/4XWoyCAokB2mKSpkAKAOaZ93d3fxwAbzEJBM0XSlIHZp5jJ9hxn10dnYibYvf2EBoYHKoBK776wcTEpyfzWaLbuRlpD8LKxf7NDN9Ci+bpmkyCcDaoXj59ExxCNJAIAWQTXDw4EEGhmQd4U4faIEsV/dS36n0q0ItwGbIAWHCx/UsywIJovwbvE2ey9HCikyBqe6aEB9/+lvQ8QjgDW1caiwUK6fZzDnIFX7/hGGXbbt4vv0SRI2UAkqn0oYvmJdvFxknprkWxFcAPx4JhbUURvxvmQkHHXXrj4MUk+t63gr1fuxMhh5936/S6Bf/hYva9+OH6f7/68dIDxXoPBVcqDkSQLgn3SMAGGQTdPRTl/jKt/zcDgZestm0i0CgYgSAqqIXLcPpJlooHGID+KuNxcFdPD/gM/0cQDqinoMOQuz5JRATJSI4ETUNxAnZWTi2IBsA2vbKuHdN6wD5LgX048BS2QJFMgU45bhE9H6ebLAsxxDpGD37l7P0ov/SS9lcAiAkR9iX006vd+yUOx9kDKROEInnJwCymQykM4oSOM2szwul7HIa/SqyHm2B/sFzNnvUFJe+Pkm3vbufQm3r/QFKZRf4DYKbQgLIDvPXGX+C2S0D+iRESf8N9vxwXaWEtcYEWBoFe1K/iDbnqHNgUqwMVm6cKGDaIwR0zhICKYD6jJ5fpZmxNKVSNqWSFsEvMJ2yKJOBtJBFmbRN6Sz+26KJxSt0eOc2OnxLN93+0i7q6ArRxdFL8CGhwYE+Wl5ZprGJSTqwd48rBLZxyFrVlcIFg83VgGjqns6fTtC73v0V/d6/eFvTQelmPG/Y4wG0lZmm6AMXev3sXKCVNh2opOFfqq6cRWs7ZDkW+z8IQqCxjfl4Ha2cB/1lYfn/hiF3yNgKL69xQNiQL4tGuX/9/QgQN5FIgKCvO5NMadD3fEe445NjQnuw77p8Pmps4oacBj8k6XNSMSIVzyuAITYkt+2SgQnSf4BAgIaMkIvnUJqBY87WkKmFeXhsdIwDNZARDqPywak2mnjiNHVkW6jz5m20fNChbFtx4J/XQtvirFI84zeK5E+lTtV/8VO6cW5CvO7jH88devvbmzLeK2EffkDZb0xbru6VysS5Mmu/6Vrp1coCFR6P7AHTNKsGpIFrdXV1AZfipkLwMPCNanCtwjbGHIgoe2QCWDlLS5UgAYrhODLbJ/82KjMUfO9cniIEsLcgQDXeeXh+YI82/nAQqQL6UXfp5QT8B4Ehjt+s2D9Gstms4fcHAC61uLiIMRI4+6LSs3Stv5fBnw0Psm3kfW1Ehk4j67uRZYmZmRl+eMtF2m80CQAGDRMCHh40RrUpSxvZgIXXQr0B1qRSKUgAgd3ke0in087q6mrVZEYtYLG/TkEWrVrbS8kBpVIpmKCwiVg6nWadU9M02YdAgf+1eAOUAu79C0Zh3UsZ2TaDBEDU+/j4uP69732PQbdCEx5l6vPggw/a2Wx2DfGBjQLAvmoAfdwrnkUsuEGj+pvZ/7h/rIdqcSxMoWu2FFAxKZ9S8jSFxxbKCm3JAgWbBVLJtFHowxDszPVHTTz+OD363vdRenKChKHTfR+6j25+2y2Bimt0FoBHaugiGoVsjCArLej5T1+mcNcIHXqLzWBMKp0GqeQAoA9USRn1DNAOG2YY/qZTXoS/KKFR6zf+5RdEqaFeLBsAmsKlgMhy+v/lTISh2c96GDD4rOAPAEAU4GAux6aG4vRn50T77mEaennW9aR29Ka83FVqe7SZaYZEKATfo6tMVSadZvCymv6rdK2t79e3QCng3g+osxSh5eixeIzOfc2g5PgoHfn57ev8AVR2QV72R0boW8iytJwKdq+N6Z0iRICOaPxcNl3UoAfPBMIAgq7RtdTSTwhgXvFeyFn9L284XKxczjqCbrwn08X/Bih2ZWGRjXd37RxmiPnMufOiu6OTuro7oXLL787SiqHmSO90wqF7XvNZ/f5P/PQ1mRdqaedy5/hJAZADIARADKD7NWIFknUZH4XlyexZ9AYTw8pTgMuGFAj8jjVieU2cm8vkDI76d1309priShEBISlr1ej7fyGU59iOEQ6F2Zy5WSQA2pFpJEjsfW5SDIwMuVN3ZAPvMV4I/RDkHiGtlMmulzosea6LbacBQ3E/qSkMzRCQ9llZXhHzs/P8DO/au4sfLzyfmGFhnN7R1YH3e7o8epmiIkLbLsYpdXaenLAgayBE1ouj1NbaVjTqn59lK+fmsjn2ArzRJH8q9Zfxj9/V9E/8L2349a933vLwwyWz2+sJYqsUNY6ANWSFyEA+1g2vhFOrdgxPAAAgAElEQVQUM4wtcq8iFoutkYmp1B61fF+NLBAUHoQQppKlBh6VTCZr0qgHsN3a2gqMLh+ctLy8bFebUeC/Zz9ug6BKBA8WZgKUwsIUgYP9lkzayRetQH+UD6ylmB9aYdurMYcJWXpqYlyUJBAK8VFcCx+Fi6hgYPjFoT43IhEgA1TzWFAt47mZ52xUhk4z76FZZUPLPdWswouVGyQTAOdlMplwT08PTzJIdYKxRj2mGkr/HpMh/q2Ij3pSmIrdH8rP5XJIueLFhRd7yf4F0WwrVmY9ADbkYJQUTDmD4VrGADZHYEgfffRRY2hoyI3H4+43v/lNNsi877777NbWVs58qKVsz1zP1Iul8GBixoQfVE8f16+nDUvVH0D+Y489ZgwODrrDw8Oo75rFB5kAMPcDQaJYaCxCWCSwptTSNlgIC3XoyrVvs0gA9A36yN8/hdJVjZQCwj36gftioH0mndFJFJejWEcCFGrZu/CwsNnAKxKJbEXOFRlUjZT/+eHHPkZPf+QjfJXum7ex/E/3PpZNq/hpBgGgacgAiPILX3qB6MTfj1F8ZJj2v9GGKRtLAGlFpDoqVlYe4JnTulq1wHi5bAAGGwEcQaS/4IOFE+ak2SL6/zi0lImwp/1vwtS07PwKAgAIuwN3PklWLF+IislHp+iOX9nGngmOTxYoaDsFPQ4ZBlLdLA9Kems8DJrDa+ZixOCBlHBZhyY4gRO0LlvHrW+BYkRAIZguo99FOBwRz31yjGJDI7T3dfAHYGmcPInkNwkOhwwriAlxo/tE1V2Z8WH9No3QGp8AdU2PBMBTGVgpp67qYo5AZoEEh/PIsD/bADCTJ9vq1UkTyEAAdI1sBEMkkwlx8dKYOHzoIKcpJZNJEYK/iW5AOmOt9kwdtb3n7of1l/3GA3ZkZ3MkIOqoWt2nKmKGJfqB3xd+4EUgiQGVFYtD8u8ggvW/r/53kRohQMqxvbL9F8Bc6PkNXP2oiXGLBKita0HEcCac7XJGWTNJANQQcjPmqiD9C3PCfFm3s7Dbqplwq+2Or++zoOGPuSoI0Oe/U7zL4F0Mkf+WbYnF+UWWsY3FYtTZ1UntHe2c5Z5MJhGExXvEE8dOsIfeTW17aPrb56h/vo0We9Kk7WmhS5E5zobv7u3mjHj/B3OwAv+lGTak5V54/Xx5XoR//uNIc6X3TE9zdE2xTz1SHqWCV1EmMAQO9rEsBOIFft8LGhDrN4lt5lMVVBYIWQBQpcC9oz6zs7PwEKhJx18G6RrxeFx5EtDc3JxTK76F+ki/BQ4atW0H+5EQdip+OSBEnEtZlzWYUhBpJ/QH5HtKBWbIfR2rdgCvU2SQ9AbSJbDPyiR+sgjlApOBjJG/n4FzQvFCrvMgBEDAMPaD425EIgB4mDRirwnza+ZzIseYgXbfzP4FzW6DYuVvOAkQdBIF29jW1gYncjCY7szMDBbdqiYtv/EtANpwOAxQllM7ZbQ+HniA9YE1+st1EuoMRqytjXUB1QTpzM3NQWKi6rQrda1agVw/c6qc6wHc+ianusacTIkyP/e5z+lvfvOb7R/+8IfQxoe/BP/ccsstiICvuMACoK+mInJDFkhSSJXbDBIAC8Ds7CyyIAS8ACKRSH4nA1+E5eVllfkBBhihxvyRxk81T5RShqi8Xoq8cfT7yspKVc9Npb7AGMdiidQ9/7GFURKNlALCdTLptIG33GISQP7vi9UfGwo/uA9JGyKOtlv32coKWNskmXRWd6kx8j8rly7Rv/+n99L8957ii9z5Cy+mV/76KysNufz3jSYAHMfRENWLDADAKisTRKf+YYI6b95Oe14DQBIEQApR8dcMQC6VDSABe80qYYwH2R+8EJcy4sX38lwPGIQ5sA55s9L6uixdYIQ0x845sNlTHQNgFvPyqU8s0c7Xb6eufTYlEkkyTb3i/B+489WcBg0Gx4YckmtbOU8dGySL7bLEDLTP1cd1HSYkgMhuEQDVtnR9xxeC9YUkAEoHaYM9npMy6dm/mqHh1wzSwG32OhIpm7N0yC/kayTD0uurYfCzsdeJxaJMbCnSTRFm/r+hxDJ+HcEv2OAjpYRNUbBJym5q83OLoq+vmz0PQAzARLNaQK1StT/0689qz14YF7f8zutr3v9UusaN/n0WhtnyU06Rb4sEqG8kKCkgvMvE4/GiJMAaYwZPJqyudQayNi0XNNd5bFbLPNBhp9u3EgKq6EVIFEKmLd9oLBUCYwxWXRPI6OSsxXzmtpDZABKtS6VS4vjzx2n/wf1MAgC0B6C/vLzMEf979++l3rkWuvDUMepIxClimRTZ00Xnu2do8JZhrurE2ATNX5mnoR1D7A3nrXMc9AVDV2R9OFylgGasVdz/dXWo8dAndH1sVjzwmc9k977xjeXMdiHFUjV4V/jOj32GaZoAgzk4EV0uPRwDYwlB8St0RK24TbWdWCjzg4BZSHwrCW0EpiJ1sbW1lQFo+H9CvqZW+R7p/xKCwbCU3qlbrcPfVyBfE4n1JEAplQcF4JfyzcQ9y4h+Vqco1r4gEmQQI/aeJd9ZZNYBa8zLzD28GOPfTgbai/KDTAB1LYyDRCJhweegq6vrhiYCqlWqqHas13O89NU0k8lk4Oe9nutdL+duWhJApsOGVPoSJrZEIgEmk6WLSskXYcIDsIPfSL+JRCLQ82J/gWKdAmYQMj1giGpNZ5JO4CaA4Gg0yhMtBhyIBuh/maaZq8fYuNaUuGLpU/Uw68XaLxwOm5///Of11772tfZTTz2lHzlyxJ2bm+PI2SNHjgQiAa6Xh6WwnhLTRzQBQHG9paVlDQkwNzcHjfxMEB26WtogiI5h0MyboNfH4od7LWZ85E+/bLQUEOrn1/F3eSsvo+EKnmw/iF9O9qfQF0C1wRYJcHU0JJMpA2aTjfic/fzn6Vvv/3Vy0ikKdcbpdX/4Gtpz397ARTeDAICMhjKOXbgo6Mw/TlH/ywZp5G4bRqcYc9eUAEDjAOBGdHFIpt8CXDcMjTeqiPbPlYj2x/flZIEQdOqB/leztaTEEIcMF3aM1EMXNgyx5JdrNOCFoOnvRik7NUGHf2YHwWS40bJAmPOghHHuwkWWK+nu6XSymSwvuOFQWGj6VW7UsVUGB9nihRhtF/jJat6BfiKgGAmAK3v+AFFx5YxJ574wRbc81EuxPn5ZJU24tuU4GqswbEBgfTETYoBAMWTzWRnE9q97LqRvBsY7NF2EaSJDoLYMyOb1RNmSha7prCOEpCJmzJpYkTe+9nP6yL13OX0PjDTzMk28g2tbtJ8E4HcNX3VYaq5g8t7KBKi+v/D+qcGQR9fcXCYn4i1rSQCUaDu25+3jZX54FxHkZjNZdEHNQQMI8un6gXBnT48L5629Ny5Z5suMUT0EvxG0YfU95p0BSSAA7qzZIwTLckFq68ypMzSyc4TMkMkeJ+gvzuzgDCopw0Uukwij50epta2Venp7WOs/NENkjuZo9twEdSxHKRW3SG+PUPimdjrpXqJ4LM5Savv278uPg/Nnz3MGQUdnB6J+mQR4oUn+VOpD41Pf0vTPfFvb95M/ab/xE58oCcxJ8I7NRyuV6f8e2ARkeFXQHORgCrPvcQycaINI92EvrbTlg9RDKhawgWyp4xGkx+O1jk+hLBCKAtAPrX4QAVLDH9gZS08hyyUajdYVGJjL5cJdXV153X3gcwj4rBXn8hMmHgmQDBXKASl5nkLsAf2L+yqnDFHpGLQN8IvV1VVuF7xnBBkTqtuUPyQCI/3nYXyh/6X3CDIGkJGB97IbMiPAC5Zh0qOqZ7WO4V/Vqcg4kdkKW+y6bLlNSwKgfn6DYNXTAOshs4J0ZcWkS4duPFguXthUxH/B/piLQPoXPkqqR5ULyaGlpSURCoWqAuwBAFuWZXR2duYZPpQJE2CQAPF43FGsISaCajXgUVY9QG6xCPhGmmQgBejYsWP6s88+Cx08euCBB9xjx44R5IE6OzvXLbpVPbGb/GAs8lgscrkcmHYQTmtIAKTcgQRo1m1IOSZ4BJTcQMm0NAYMGxHVVyq6oTAlr9FSQKh/KdB+7cbvqpRPKfkaIXQH5kO659e97qPrBp7ZF/wi0Uj5n8f+y6/R2c8+zG2945699Po/+jGKdccCPxqNNAJm2QaAdYZJyjh29oRGZz8/RcOvGaChF4MAyHnG3jD+2wQAMryCAZTK5wCPMiJQ3EokAI4vd4wXtQytW5vHezFioFz0f2EH2imdjn88SXf+nz0UaednlsXRG9WGqAukm5KJhLg0PiGGBgeopaWVNdH9niy2ZTERjXesRl078GDdOjDfAookKkUA8LoEORsSnFF34VGdFk9dotv/4xCMuN1EMgGD7aa3KMB/0zT4Zd1PbEHaEO+Y5V7kcQ5IOhlogsybhkfQN70BNvACn/vUqPi/P/197e7//pYbF+BscnsWEgHlLrdFAlTXGViuYIyDZx9rCIDiQhIAwDHkYfC+qWRA8x4bMImukwwAmJ3850s03DPsjr+MPXc26ycfVe+5kXA2BNdVQHNMRkABGMP/8HfsOdDG0siXo+2xfodDYRcZ1Ayi1UgEqExr9syQZs6Yms+eOiv6B/sp3hLnKsEHBfs7HAPPByZxBLnIGlidXqbc8ysUWrUpvmBC2Y0W21K069YDdFqM04pI4B6od6CXIuEIEww4/6bDN+VJgLFLY+wX0NHd4TqWA1+PzdyH12RsiTNTIvRLf6MbbW30K5cvp8tVAiCrDKwMvGZgPZYgrAXcqFj5UiucDWnLzqHyXb/ScYVllArgBKGgTGXLRZ4H7RjgUDDoktH5eRltYFqQaY7H4ww6S7C+5iwAVR9gcz09PexjwnumTMZdWVmp2RfAryJQigSA8oLMWlwjM10pyh/180tzlxkHhiIYkCECrK4aIgBzj8ws4Q2g9ExEMHB+zKqA4RuZCJBZFUUDRYOO52YeV2tQdTPrdC3L3tQkgDIIxsvhGqtv2WLSUKdimCoYQiz4SPUD3gHwxHEcHVrtMnqby0B5yArAhKZSqcp1DuR/MLm0trYqpRdm/CEDAxWGwnQrPByVjGcaPRiKmeM00iRDRoZryNJQ5ItkttkYj6MxoN/CshQ2a601KzK+kW0n05rQhzA7KbrxAAHy/e9/HwbWNDIyIrq6uvJVwMYWmQBg3Jt5v5UIItyHWsjq3WxITb6iPg1oC7/nRKOlgKoBpDlLgF9CvN/+yP4gRMILnQRIw1vBkyeu+zP5xBP02Pt/gxIXznFZr/rNe+iOh15UdbmNygJQBEDIDFMo7BnHnv93naYen6Ldb+qngSM2IbI8m8tuGgIAjWXlbANABD65bJYlfgBu67qhK13+Uo2K+R4/pSJlCqP//cRAxej/Ihe99MUrFBvYRbvvg/GoS6lU0q3WC6GwWG/998BgJPjj5WN2dl6buzJHu3fu4tR99bEsJnDcQpPlqgfd1gkb1gLsD6DpWjgSoec/fYnMtp104EHPHyAFM+0mZgEUIyiQwRCPx3ivUkpOq9gYxfPiz6zZsAa8zi70Cz/7r3qiZYAO/MrtgUGd6+wWm15dZRJc6kKQHDENj9ja+gRrAenrwO+GDPIbum3lLANZ3rz2SIBbRY9DThYSL/JLBn5ty2aAOxQO8YJVY2aAMHVTo4enqO3wgDt/uDiIGeyumncU9gqpdErA4BZxBPiRQD5t276NLl28RJ3dnQiGwvsfg/vwPpiZntGQJQ8SRYK7BBndbTu28XsiI/UFHhogGRToCM8Nz2DDM8lWBITKyuC/cWYTm/7SzNQM7xF6+nqYdEC9UE9km3V3ddN+fQfFJogmz1ymtmSIpsPLZHa1UnZEUHhvm8wWZacXunDuApNDkPuB5n8mzUGJHPWP+89kMzR+eZyNgzs6OljnvFZSo3k9tzlKNt75l4Y+u0g/8YUvZEfuvbcsUYJ33cJI60bchQSgGbgtLE9lEWDvHETauPB8P0CtlBmAA+FduRZPwHL3K1UwoD2P54rf3jBOMSfhuQEOMD8/Dy+AuqO0pQQRq23gOhLvqNkXoFCzf2VlJVzoCQB/S/kOw9peaD/8dym9f2ASwKdw33gGkQJU6h0I5SFKHONL/ttPCGDcVZSQ8Z9XDghXREBHR0eenEC9FhYWEMCcuxFkwiRptymNglE3jNlGP3+NmIuuRRmbmgSQHQWzCZ5ssDFT0j4VXgph9gIwn4F/yHMpI2B/I6sofr+JL2/aslnOCjAMwyqmm1ZM/kee5y4tLdUt/9PIgVCK9ZJMZ9U6e8UWOUnQ8EQLUkSSHTzpqskX+2cZLc5R85s1XUjdHzYGbBal6yVJACw+Fy9e1E+dOiXm5+dpYGCA9u/fTzt27OCFd2VlBdkhcCJhQqSR/arKqsRqVqNhWKl+hUC//3h/PZotBYTrVgPsFzURzqSvCocX3Hgpz4FK7XMjfF8N2VLufjNLS/TdD3+YzjzsRf+37uqhN/zxj9Hg7duqbqZGEwDhcIRME90v6NwjGo3+2xLtfn0H7fxRZABkvQwAQ7c302aMfQGiMQFVO8yp2UyGtYc5qi6AdrcE+osCQqybq+uaP9oZx4NFs61cXgM9l7N08LqVOnDpsklTX12gu351kA9Np1PYtNcERsEAGJH/HKZ39R1NXBobE3j5RmI/XkAO7NvHcy76D2v/FgFQqZc23/cY4+FwWGiOST/8iwnqf+kQbX+pQ6lUmnIA2hpNBAhBMBou0hLCNMOabbOJWFXrNstv+eSyNl8rb44anT+VoP/w0L/oL//l++34rZ5u9tan+hbwGwWrszVdYN9Z03xbfQ1urDPgAwCwGO+NQhO8ByhGAnjrWhoA8xrZH5wPeUEA/y5xOIqmyADICuFvQb1pEK3ecsXUzC/NUebHOu3VgYbb69TdeQD052bnNGjmY/0FqI8fRPYDcD97+iwb5La1tQGAQ6Q8Z8wvzC3gHZB2jOxgBSsrZ9GZ02do+/B2am1pzUfUIyMTZWlCYyBzeWUZZuWUXE0yAdDV08VA/szkDLL8KRaP0eC2Qcj+0PzcPM3OzPLxCOoAkTO8c5jmJ2YpN52mQ8YwTZwcpdbFEGUiNqW7XRq4aZhWhh2anpqm1cQq7d3nyVX6VeBsy6azZ84SMgva29p5/wGigetqGhgvtLq0Krr7u114EKgMiLob+wYswPjLf9f0Lzyl3fzQQ/ZrPvrRskAr9qnRaJTNPRsJ4Cm/RBXl7/dPlGB9zVkcSmsedWdT6FwOI6Lm8ioNAWBluVwOkjN5ZQql2w91CgsLhq7XfX0UE4vFsF+DZyfvzespH/smPGYKpAcJQK6gSDRsmaa5bi2TKggsw4zmBEjvJ3GAe2CcVMrg9LenUs0ANoZ+wnsW5ir0YZAASuBBIDDxxOP65eSrXghEANoR/VlOpqnSeG7W943ExZpVx40qd9OTAKohpO4Z9Jw0yK6EQl6UhUrB5IXYtlkOE4sxgP9y3gH+chHRjzKLZQUoEgHAIMqUZsMGiAOl64WypPwPtNYwz9Y9yRabnGoZFMUyAVBOo0wy8KCfOXNGHxoachDtgah/TLyQXZLJFdxPzYzkq6VdKp0jFwKMoZIkgHKMh1THV77yFW1kZIRGR0c5wqSvr4927doFYgALGEippuzgK5kPNdIQudS1EGUMdlUtlI2WAkJkuhBXwcdqQf1SGv/ICigE/Iv9rdJYuRG+T6cyOrFXWf13c+rv/56e/P0Pk7WyzIXd/vN30T0feFVNBTeSAEBkGSKNvf2moNNf1mj1/GXads92Ov8vM7Tvrf3Uc5BlZFzEkG0mGRlgDfAEwHzkj65nCRKXoHtbds3BXOXJlBTX20UEM4rIm57KnX1e+99nRhmkI899eom23T1M/UcczlzAehAU/JDlg4QXmUxWzMzN4Td1tLVTb2+Pu7S0KMbGJ+imQ4cYGLg0NkapZJL27N4ltXdpCwAL0kmb8JgcMl7icVoc1ejE387Srf97N0V7XaSxN3QPUUqeSJlj53IswVEVAYDm9CSB8MLvyWttfUq3wJ986Lj2zafPids//MDW81rnQEFWAJPCRv0AT51VuW5PzwP4uSzmGqQm8fMPEoCNgTn2/OoGKZFMYBthq+N875Q6gHC8B+I7rN1ryIBsjrPOg6yHIPm7Tpu0+v1Jkf2JTtsObWzzShPQq3MvYtrzN0pkhAyxOL8oQAKM7BpZM0dDMmf0oqevD318GaxA0N1fuLJASwtLtHvfbm4LgKSInsd6jgh7APsw4kWbIyhjaPsQIdP64qkLRAmbOqPtlFvN0WBHLy3PLFCr2UIREaKp6SnKZNMU1cKUTaQpLEIUcg0SWZd0W6MwGUzNZDWbEl052nZwJ52wR0nvD/M7m/ogmv/Y0WN06PChfBZA/rZldgE2U0xsID1AI7z78n1AUojHjdNYHGBje35jriaevyxC7/s7PdLb5/7i2TMVpXMxHuLxOEeEQwa3UbiCAo0RuQ8g15/VXk9LoL6QJGpkXSvVRwHMbW1twMr4cGQsLSwsNCQLAOUBh9M0zcA11EsjQPNaMw0K5YRBAhi6AScoYGplySEQATLjgpUmgN2kUilo81e1B8MYAHYF82iF1yDwEaA+1CAqqXgoVYagGSsvBCIA+CPGfrXBNJXGeL3fl8JF6y33ejz/uiEBVOPiAUskEgCZMfnwJg2/5Q//O2hHSNNEdokvlRWAsmQakTL4ISX/IydDlv/BvIhMBVlWVZNPpfoqg5taFrxyIDCYy3IpUpXqhe8x4T7++OP62NiYQHrTvn37XBAC4XCYo99ZvFqmYwUpr9nHSB0+Tjmt91r8UiDgRakbIAF+5Ed+hPr7+yEDRGfPnqXTp09z9Mkb3/hGGCRXTCcLWh8Aekp/CqBgKpUqWXajSAB1zWIRGHLjlG/TRksBoV2UjE8pQL+cAXDQdlXXeSFlAmTSGZ1TqxsA/s8+8wx9+3d+j648/X1u8r47d9B9v/Uq6j8yUE0X5I9tHAEAjV8Neo1s9OY6giVHXJvopncOkxF2aeo5nS5+eYoOvrOf2nZ4aeK6tnkMZQEkGKYJso17KrGaIMPULU/D3ygp9aMaU/cMda+SBXjvBl7pOeix7rFumMLKZda4lAWN/i/s4OkfRCh1YYqOPLSDHNt2U+k0Z1cEGQhedoMrZmevCMj9dHV0UjgcopnZWerv66NIJEyjly/ToQMHOeoQe/1jx49TNBajncPbXQCwpciOINffOubatYD0B0DWC5N0lBul/W/e3hRZoEIiAONONwwNRtv1jJ8gPh3XroU315Xf8sAX9O47bnGH3r637v3Y5rqzrdpcTy0AAgD+QFbOwhq5BthnEiAWh8Z9RRJA+tNpLjLmBK0J/ClGBmDtEprIEw7F2szQDa3/u4a4PD5K2oP9gdZQlFMWwOcDOMJ9zc5PnaPqoSR3EIkPoNvz24WFixdIBkPxxYVFjrqHMa76uzofsjvYd/UN9JGWJdKzRFpGUHJuhRanFmn3thHSMi5pOaKJqQlaXV2hmBEhK5Uj09Up7JokLMHfR4RJtuOQpTnkmES27pBtuN5vzSXHcCkUipCh69Qz1Efnxi/RwEg/mW1hSrhpujAxSrtv3ktzq1cIJATXl4guX7rMWQyoo/++IfsTCodY1gjvscgmgNSTxBiwRDDwfz2N881YV/Mn/4ehLa3S27/2tey2l7607DqgZHrRBxIXqSvoUgWwAdGW8jKBn6+gbVkpWz9oOdUcl8vlDADYSsYMqgSWZVXld1npepAEam9vZ5UOlQ2QTCZBzlTtOaCkklQg4crySjgcCVvZTNZoaW2pSA6hriAScM+pVCpbC1YGYLgIvsG4hvIjKEcGACPBcTCaLuVBUdimNzoRILN3ymZFVBpnzfi+UvBsM665Wcu8rkgAgI14uBuVCgYAm6XDNY2jNqSEENI512QFlOo8mAkjAsI0TU6xkpkBAGQaupCgnpgca5nYMCli4iqmd4cFEERIPVHqANVRDjImHnnkERjTENzne3p6aPfu3UwIwLDZfw2JOOYNpTweR4JRRKz11qwHpjDtrJ7rAICXHyYB7rrrLo4MAfi/srKCiAU6ePCgu3v3boxZll6Svgh1bRxxD8yueJ+yhr/1EEj+tsHmS6bclW2ypkgBSY16T/+T3zPk/3lV4b8VAbFLEQblbuCFlAnQKOkfO5Ohp/7wD+n4Jz7BTWu2Reme33gl3fy2W2p6vBppAuw4jqbrBr+IotzkrKBT/zhG0aFhOvgmh1yXU0nJNEM09YMQTXxzgg7/hwGK9tiUTKUIAfTVEMs13XCAk2SwnBYOe+bjUmIH/jZkGCGWLvFey6W7L/9L6eZq8hsXZjgS35SefXm0E0+RS5kMJH/qx+OQuPP8XyTpyEN9FO9HplwCBqsVs6Eg/wMBoHMXRoWuaTQ40O9GImFEU4r5K4uCU/T37KGz584h9Z52Dg8TltuLo6Oc8j+yYwckA5kICNCsW4dswhYAIBcKR0Rm3qCjn5yhF/9aH2kGjDhTZNmQBWpQpX1yQLymOghYsB2A+NlcpuY9yBYJELx/HvnCNH34Tx/T7/nIT9havKRCX/ACt47caoEqWgAmlK7jsgkwArpty14XoQ8SABJBymiW95zSGLgwEwDlQRIVGvmarhVd7xQZYIZMFyA6Imgxr2HJkgC7Cm7zIuuZoNeF+/kZ6h/e5k7elikK4OM4f6KfAvD53UrDirwWwGdKgwMBpNcBi+7JfAf5d2+DLcF7gPgZQVpWkJYh0nMA9Ikyy2m6OHGOdDJIswXptmDwPkSIwCcyHJ1CpJMrXLI0lyzdppxmU9rJkhkNMaDvmoR9DJJRqW94gC5MjVHXYAdFOuNkGQ4dv3CSdh7eTTNX5riG24auykoCxIcmPwd5aBqlU2nad2AfnT51mnr7e6mzo5NyVo5OnTjFf8cHMkWQHoKpMzIOQAAgiM3/wbt9ajVF3X3dON/F+gBVwi3gv3Mq9x0AACAASURBVIoHLMChxp/8q6Z/9RntRe95j3X3Bz9Yco8IgBUvvH58APgGRrU0cQ2858MzqgIClfRLgKrWdIjf9LamAqo8Ce8K2WwWxr1eRoplMU7V0tICieyGBSMiG0AIASIgb9mpvBAjkUgg4N5/a36JFpAAsVgsl0wlzdbW1sBl1SPzUgkYlhJEBnCfZDK5rh2lEXDVOviliIArV64gcC27Gd4/qxyCaw5XkljVmmrXc81K514LYq5Sna7V9xtOAtQamSx12vJmHY1oMCwCWFQwSSoWEWB1Op0GkA+JIGjcsyYhru+lenvSNpD/gWyE30AYZeCYRoPY5YD8Su1Qzjndb4ZSqZxS37e0tIQwiQFI+8pXviLe/OY3u/j3pUuXBKLhkcb/tre9zUOrPe9lz8hJSBDK9zf1faPllPx1r+QSX007oG0BMk5NTWnf+c53QKhwRAl8ASAN5AF0nieAGmMYIyCLyunFVVOHSsfWQyD5yw46aTZaCgh1KIzyr3TP6vtqSQAFild7XtD6bJbjGgX+88vU5z9PT3zo9yk7N8u3d/gdtzEBEGqpLW+9cdH/LiYYYRgmR47jM39Go3NfmKK+uwZp54/CtNYjAPB2h+8j4Yi4/O0QzT87Rrf8/DbSIxalM+lNoy9vW44BzVu8qmez8PbyItE8oIDZMTXNKvn0muDSWqP/C8f3+NcWyGjZRfvut5HJwylhZSSW2O8AL9owiF1ZXRUXLlwUN9100OUEe12ny2NjBEJneMd2zsoDESDTrXmd2b93D7cHdJo3y7O2VY/aWiDHEhwt9PzfjlHb7hEaudsmJO8B7KklGKJULYD9RyNRsuwsJy7iOOlDscYjo5q7CNVJIlRzrRvh2Pe8+xF9IttBN//ai2smXm6Edti6h41pAWn+i3c5DRrupmEygVyMAECN7JxtRGPRiiQAljeUGQ6HGYj2EtrkElwgo6Mi8GXmgHrH5D1JqfktlNDI+P/mKfSyXlraYyvK38tOkJH5/n+j7sKhNRH4APD1DHFkvYrMH529RCLnMmAPAF9H5L2tkWELMmydXMslzRAM4Nu6TZaMvnd0lwF8ROZHnCi19raSGxbkRgSJqE56PERTS9OUERYN7N5GLtsxeh+Q+efOnKMjtx3JZ1fMzMzQyvIK7dm7hwF8eAp0dXZxm5w4foL27NtDi1cWee3fMbyDiRhs3U6dPEW79+6mcChMMBuenJikQzcdounpaUKWwq49u2h5aZkj/vfu38ueA/NX5mluZg7eDdTX38dkAbYNlmNhm4JyBcYF9lRyP1HTXmpjRvT1fRXt++eF+YF/0OPDI+67jz6X4VSLgocA78z4KQYk+g13QQYUBmGq0BgQRNDpQjnNMOYt1Qt+nGkjegry1i0tLZiHIENGS0tL2A/nQqGQ0rdvGBFQLBsAwbGJRMJBcGw19+vHGJaXV8LxeCyXTKbMSDhsmaH1vgDFypZ4R9Gg10p1wfUR6Oibg4s+84VkAcYXcE1gPLVifzc6ESAJEry3boo9XiXCp9JYuZG+bwQJwJH0KqK+3G88LADJV1ZWAjN7qrHRabWm+ZTqMAD7WBT8UeqYRDAJ4G9gOmV6JMgCLEy8WZP6VutSnsAAwLgG0d5qDZO/87r4hf8NJAeRIOUGVT0kQKXI91pJGVVfRXygrb70pS/pd9xxh3v69GnWiNy1a5e7b98+p62tjTMB6n15xxhQRAGur7JCykn74P54cMpQcRm5n4+eV+mvhXoopfRR/PeAsfzYY4+Jqakp1v/ft28fdXd3c9PgOGQDaJqWURH7qs2k2YxA2lyzJ5N6FkV/3YJOmo2WAsqkszoJfrlCW5Z8TkwzVHdbVpIcanZfNbv8ZDJl6J5cad2fhZMn6du/+0GaefxbXFbX4UG677dfRUN3ba+p7EZG/8u5WoTMMIXC/PjT+FM6jX5tmna9sZ8Gb/cARRAAmiA26mOvF8vRo9EonX/EpJXRS3T7u4fIcjwAO6iUTU03H/AkGKfGYnGemiwr5+ayuUC6wgGLX3dYJmsZFc1YWWiJXEQaGgWGY4tjrn7xn1fES36tD9FIiOBydR3SfZxBxcQFIhHxK51OUSQCOT10hUOaZmgXL10SMPXr7uqksYlJSq6s0I7hYerr6+VqAQyYnZ3nubanp9PVdX0rA6DWzt5k57EHRiisXTlr0qWvjdGd7xnikFR4Q4AAq3cvoW4X4J5j5YCorVlbQERhjNp29brOBnS6UObWJ1ALLMxl6S1v+bx+2zvvtdtfcVWSI9DJWwdttUDAFlBR/7rhGdfigzWEI/B9kjyFMjqu7eqRaISl55QngMoEYDkfIMXkvRsCOIaevMqmw5rkj7bP/1tmPudBe5nL6suIJmEj8l6C9RlBek6j+Jgg++kFcl7RQQtL8ywLSFmHtJwgzSEG8HVLZwBfdzSCLL1maGRrDkfUW7rDsjlwKXBCLrmmRiN9wwzmOyEieA7gN77Djx3x/tvlV/ziHxCzAOJvvf1WNvD1fwDso467du9a8/dUOkUnjp3gc+AdAGPdi+cvEjIuBrYN0PTkNBO+iNYHwT85PkkHDx1kqVWUt3P3Ti4P7Xfu7Dn2YUMAFtYG/PvgTQdB6tCF8xeYkEH/ITM71hKDnG++f1RQGnsLglHA/7Cf8fpnC/gP+GzVe5j54EcNLZWmn3n88cz2O+8ELMNalVBAAN6C93jgP5Wuo/ThlTyNP1sefS0z8Tc0SKQYzlTpPmr9XnpWwhiYH8RsNossgHywKtoHXluNisoG7oPk746Ojnw2ANp5YWEBgbW5ap4hP8YAEiAWgxeAoGQyEWpra0v72wSgcjFAWXk6VMLUirUvrg8g369Kof4NjwFFTPmzDZQEEDIsarmmvx6KCGhvb8dcxv2H+twoGQFQpQBB1wgp7lqfj/y+PxplPLnecm6E8+smARRojokFL/psjS0lSopJlQQFEwseeKSBgWVr+ORdLH0IzC0eboC0kUhEl1JB/FKHBxWbyWIO65jscZ6cnPKTol/+Rt7Xmu8qsWNIg8PDU4u5RqXsBGVmUutgRt3m5ua0s2fPCoD/27Zto0OHDkEGiEEZtB3qrcZFrdcpdp6MAmVJJ5AMtbRPPfXBpLa8vKxhU4mMEYyNiYkJlgPas2cPG1kJIdYsXhs9CdVDIPnbJshz2wwpIBjWCs0F0eg2Augv1d+pZNrQZKTSjZYJ0EjTX7TfDz7yEXrmYx/jptSjJr3y/a+k23729pofpUZF/6v5Gc9hOBwh0+Spgc59XaMrz0zQ3rcOUudOTvknaNTrePHX8ersfaBH7jikAxg8+S8G5RZG6ci7EHVuUTabueZEAEiASCQqdF1jnf10JsNZCjU3fMATMzAFlmC/aRqBwU3bdrQzn5kXPbePiG13OmzwB/ICmXaZdI7CEZO6OjvdxaVlMTE1SQf27eOXbg9AYXNVOnHiJJnhMA329zHAABNgaP9vGxigWIw9eCTBbntKR1ufG6IFPA8MyFzZdOKT87TtlTuo/xbPqzeRSDLQ4/8o0h4BKQqAY2mMgCOi0B8A2TDRaATZK64NJ+6AHyAXumFqltX4vWrAKlyXh/3VfzujffF/HRMv/uM3BZ5frssb3ap001ogD95Dj58X9DWa95ypi306JDsB/vPc4OH3a2R0cOoaMN4z91yTCXB1nYKerLycJ93jRd87wtO/h3SO/O39txeFDwAfEnkwrIVoEMvoWF70PQxsDVtj/XtNF2TpkNCB/r3D+ve9yVaa6lqheEsLdbf3FID3APJdcsL4IU9qpwyAX0tn+CWHcD7WdZjoIqofRAm/9zsewY/IfETcA8yHr4I6F2D9c888R729vTyXowyci4h+GWhH8BNAIBX+G7r8AMdQXiqRov7BfhAHLHGEOoAYwLwPXwd85PsY96PMPM8Tx2xQLFGKTQj2I/BBWDWQz7X05WY5R//QFzXjW8e0l33gA9ZL3//+fAQ58CUwAsicLyZpXK7+ePet1eAX+vDpdLombflidaoXZwnaTzIynyXJcE4xMB5EAMZ9rVHrhXXBNUECSN9AFZzpLC0trVHKqHQPa0mA1XAsFskZhuEgG8B1HRGPx/OgLTA63CPIDD/uUxj0ykbdUsVDYVGl6oE+wjH+AF6QGCpQGNeRmBOMni0phY1gsqoyHsq1QykiYGFhQYTD4eteGkgGc8PQO/CeutK4qeX7emSjarneZj6nbhJA3RzAYFA8ldiwoLIi/kbDQgACoBkMUqn6SPkhvRot/qAa+9U6U9czYCvVKQi4W24Ao2++853v6DCg2bt3r9vW1sbSQOPj47Rz5047nU7jpS6fCdGMhwH3iPGHVK5mlF+qTLjIYyGamZkRFy5cEJOTk7wRhQcAsgIwz2maVpQEADmDn3r8GILcaz0Ekr/8IJuYZkgBqej1jQDmbxQ/gEbK/fjHwMX/+T/p8Q9+iNLjY/zn/W+6mX70A6+kWDckaqr/NDL6H1dnEMAlEY5EYELLb/gn/lmn9OwoHXr7dop0sgE8ZwDomraGAFC1BxFAQmjhcFQc+/Rl0mK76Ka32pTLcQTyNSUCODo6HGIjYMwtyWTymtanUo+jLWefj2pzT4+LW35+gJ4/foLCoRC/oCN1f2llmeKI/Ovvo9NnzzHQ0tHWTn29PWzgjM/ExDQtrSzRwf37+IUekeCTU1O0sLhIQ4OD1NXV6doAXLei9ip1x3X1PcaOriNt3xJzz8Zo4fgY3fq/7eCtBJ7hVMpbVjVI7pkGngMSAibRFrJIyHVtJvssyxYA0yq+c/j8AZj0kp94PObCbyOoUTDLb2uGqCWD4LrqoCZU9qfe8kU9snuvu/NdNzWd2GxC9beKrLEF1hnY8mLuWT/xJ6+okwf312nfs2kvE9WaB9b7/lsBz1Lmpah0Tt4AV8rheBH4UvteAfk5oiuLcwzcIzpdQFIH0fq2xhH4kM4xHGQPOYSIEpjVcgS+NLBl+RxsS0LEAH5neze5iLqHyS1H3hOD94jGt8OeTv5a294aG9h3WiGAX3+JXjbFseeOEaQK/ZH1AO4RIDV2aYxy2RzL8iCfnrvUdgXMeZGlgEwAZGcgC4Aj8mV2BfrRC8z3mBp8ZD+xZI8E/4Su6Zie2QTJk0ZEu2EzKBme62hvAHN63ARnJbyAPtq3TgnzQ5/X2w8cdB966rtrlCLKSQGVa6J6tPih6oBo7EYBvPXiLEGGgpQjY7NeHA9ZHshWh0KhNSC1kq9JpVINwUtKZQMsLi5iDAc2I/bjXOl0xsjlsrryA1hZWQkDAwj5ZIEA8AN/Ai4IQgM4kJR7UmsHAnaBG2K+cKUCA8s8Fgu8xfXV3/1KECAWYPaLcgD8S6yTr9kMTBJ9l06nQ4UZATcCEYA+Qp8V81QIMsYbdUy9CiiNqsdmKKeRJAAi5jniu9yNVQuAq7JqnUTx4AOsRbqOZP2VmSvLGGFQ1jMgAeSqKPdCh/NS7VDN4qSYx3oAbkSsS0Z8Xd/UQsr47wvyR3ByxN9gCHzmzBnI44i+vj735S9/ua3c3nnj10Ty71o81Ig0ePLJJ/WLFy8KJQfU19eXj4aZn59HWldREmCjHv560uNUHaWxi15pDDZaCogXw1TawOjaKBJgI64TtO9TyRS0aKuKMmgGAbB88SJ95/c+RONff4Sr3r63j17926+ikVeMBL2Vdcc1Mvrfm1schgDYHE7XKLsq6PjDl8mMEh3+mTx4yFHohq7ZZbTpIQ+gYXFAWc/89RjFBkdo/xsdyiKSHZpBGxB9X6xhAYxquoGXk3z0G5RHau6EDTjRcVz96J8tiwPvGKDLy8do+9Cg29rayktBLpcTZ8+dFz3dvZRMJylshmhoaFBKt3n7eI4EP3WK+np6POM+13F1w3DT6ZSAfJDjeBv8DbiVrUtsYAt4hFeYAwoAEh7/iyQd+Kl+asejTC4DT0pGAsbQGCcsyI0sGTkeEFkKc2mhaSANmDgr+5ESVWuOEYJa43E3qFEw/ARATWwZU1c/WL77jXn6T7/5iH7v7zxoh7bXRixXf9WtM2ptgarBe3WhAJH3/sweBe7nde+llI6/3hx9bwvWttfSkM5RJrZXo+8B4COLiKPvAeAjWl+C9xx97wiybJsDCJSBLSLvbcPlaHqA9JCUcUOCutq7PekcyOgg6h5APn4rOR0vBqHhn1IgvpIpKrpvCJoOJU9WQD6iYGGWLDMq8gC/epdTEfYwN04lUzz3goRRBIzKCpAZFwDyIWHIsp4wOs4PB2/5ZmsmRRJUIyPS8Ea+hgWahqnnXohScpZNoR//b0iBoHc980ymY9euNYt1LfhPkMC1cl0NsBJyOpUwrSDDRWI+eUmZIOdUewyA487OTmTOMB4zNzeHSPyi0tv1tk1h3YplAwAPXFhYgJRTRdmVYtiZnwgAwbG6ugoiIBcOr5X+BTAvcTj2nQQeVcoAuZwyhsTJ1ilKAPQHTogfEAjA0iruJavtvCLHFxIBIBzm5+eve7PgWkm9BjRpvohqMNhGXnczltUwEkA5rVdixmqNagcbB9C+knROsUZWBrhSlobDBZRWXDgcBrhZM5ACkBWTjtSwwwQkEolE2UlPpiwhoq1i6jPaFRNbPVJI2ESDfCk0o8W9Syf5eu7fOHfunH706FEBPW34AIyMjLjRaJQZ2EalnFV6eGodV5XKLfc9FoelpSUNMkjT09OcbgwZoOHhYWpra+PUVV3XrykJEPS5LHWfGDvYgFUa09lsjsdSPe1Z7FxE528mYL7R96fKA3gfi18F/DPpjE7ianvCNiTmIwRwvBnSXdvy/BL4w+Zwja3hs3/+5/T9P/ojaLSQMDS6+z/fTXf+wl01X6TR0f+oCMy5YRgL0B7lL10WdOZzE9RxaDvtfZ0nIZLN5iDpQ5UIAP+NsQWMFqGjfz1ObQeGac99nqSNY1tFswhqbpSAJ3rPlwA5wb2MaGghXHuzvDBzpZhihz4Cx7MRAnQmvtUq7JVLZNyRpXishbq7OjwvAMelk2dO04G9+yiTzdLFS6N0y+Gb8/4tLObgunTlygKM5unQoYOuDl8QjiasDWhFG26W9grY7S/IwzzpqwiINyg3iIlvtQhr+RIdetswjwnoRWOMYaxFwmFvpACw4vmAswVYKssj9AT8QUQ2l3GzOZtNKKr5gGyIRMNuEJ1/vCoiAHWLmKqmha8e+1vv/YF+emqWDv/26yrujWu7QtPPQmQyYOo8COyPKrRsxoGqG4ANrnIQ8F4Z1665dAF4v8aQVog12vd+wN7bmnAIVtEofAbvEVGfJtKLyOdcWZpn3XtE37Ocjk2kMXiveVH4tkau5TDWrBsaR95z9L3ukgv9ewNgvaB4S4y623oKdO+VDr6nfw/zWr+BbYObvqA5gw2DcgA/ClTEQD4KXoL+flBdyd3nj4HHHSZCRM3j31IO31/BYuukgHKSb48JLyBMsLIeXlUQgL/1qakF8L62Ue/MNVWwiSfpv/k53fjeGfHKD3/YuvOXf3kNJgGcBWsq5FqCVqHeAEeJm5i1BokqsBNZBZjzJYAcuP5B7xPHAYRvbW2FZAwTAOl02kkmkyXNeWshVcrVB9kAQghDZSEoGS5kIliWZRWTz/aXhzaS8k2IuM9L8hQSAYlEMqQJ4cbi8Wyxd10lEV0K05OSRaLYMyZxQniCsoel9JdAkC/+uyFkUDV9KvtxTUYA2gYZAYZhBM6wqPaaG3E8sDM8E9dqrmuUV+ZGtFWzr4Eo+Ew9ALOqYBAHdAXG1wO6N7JBMPHAy6AWYqFYPYJG7StQXjqRl90wNQrchmwN0Bn50LlYVOslANAGeJhPnjypnzx5kkFwkAA7duxw29vb+a28UW1bqd8b1U6VruP/XkXIg6UGEAkTrFOnTkGHj17ykpeU9QSo5jr1HFvJGDpI2SC4Ksl8NUMKKJfN8YbGDJlN2Tj57529B4QrdMNwoEMYpF0aeUwxU2L1N3UdPxmSSaeNZkSaqWuNPfooG/8mzp/lP+167QF69W+9ilq3tdV8242P/mezdmEYJkWkFuz0UZ3Of3GKtt87QDte5hEAuWzWzWRzwtBF2QyAwhtTGQGUjNDzn5qivhcP0fCPeIbCLr68BhkBVs424i1xrirkiUBIlMtqCNpZ7MKmgWfnf7F2/1UhhqKlsK8NNuLIwPAMfl2RzWThoSBYT52EsGC8mIjS85+Yp+0/65DlZqi/p4fbcG7hCks37N29m4Hb4ydP0s7hYWppiTNOa+WyeHEiMxSiyckZ0dPd4Rom5EHtfOh/nnhkH6KrTwSAY1Vr7+9qmWXVgDU3VBTskBICfk4N8sL5E31vIFukQtBRFuw4T5KLnXnZ6Bn95yTD2rN/uUAvel8PGVGXUqkk1LcReOCmU0k2cUT/QIoaezqMY0hHwdDbM8tz8JLJUhOZTLZyVkBBVT0JK5PFJlzIC0nSoVAmCBJGyE651kBvsJbenEfdf98/6bvvf6nTd/+OzQAmMqivHGE9OfHS2c4yzVibmZwRVs5C5hiPOcxjfQN9CA5hh6zALa/mNJ5evTltDYdQIJtTL3hfaFyL6+HmWZoFnJsPyMdsyIC80r7PEOkwqIWUDiLxs0QA8JV8Dh/nCAbwle49NPBZPkf3ou9t3WbwnvXvNZej7iEzQxx93yOlc6RxLWveS/NaSOcYjZfPCdxPJQ6sVX5HRePnfzsujGuvRuNflUjiSa/wOoVrEoP3Xmde/fjWs02ojV9v01935zNbLYSw4VT9Avxo//a8MP/4S3rP7Xc4P/uNRwsDKVlGpFI2ur/ZGgF0S/IhUMAmri3BbHaXA2EhNeY58gRl+ZURGtXF2WzWiMViWjQazZvJAoMoF4HfDLwE9YjH4whSwkDm28O6d+XKFadSNoAK8sV8BywRILwifJgIyGb1cCRshUIhSEwjQ8OAzFEkElkXwIoo71IekTJLgiP6C9sf34GIQB9J42H03zUPRijMCMBGYGlpCfsK2zTNmgN4GzX+ai1HSitxXzcCg66mHvX4hVRznevhWAFdsFpNZ/03CJAZD3A5praSPv1GN1gjANLCOgedXIMSAfWy2f76AbBXhld4MWmEHr0iF7DIIfJ9dHRUGx0d5ayA1772tRZc1WvpV9y3euHBuMLiX+7Fut70Nl+0lgpo9fbMcjGTEaRr/iaNoDGJCTi4Q5IA3ggAGyBXgBencDjM99+MxT9Iu5Zb9IKcH/SYeqWAEPlu247QjfWh7EJoIK2ashhn0lkotea7X9crkwAwEeYIKA31qp+gKIz6V2B/4d/RF/iuGZI/qp+T09P0nQ9+iEa/+C/8p5bhLgb/d796T9ChsO64ZkT/c/Sa64qQGaJQmKcKGv2WTpOPT9KeBwep95A3XBBJnLMsQlRwLWCtIgKyc1E68Zlp2nHfIMHkNp1OcbjvRhMBiJCOxWIMwNu25WYzWbdRdcBcMTYxpUVCYeruareVIaqnvoAAZ28yBFAErXX8GybFiMofGx9ngCKThfmvxVIt+/buYVM/fI5+6jKZg72U6j1JRiiEzDRqa2mhnp4enicBzF++PE6AV/t6uvk82wLBIRyN8WAC0epiT676Xg00Bql0jU271I8iM7wHm9+t5XfeWVKZmAGU5EKKknOrbg5mxa1hCrWEKdwaYr1iZkL4YJeTYYRgDJhBZPX3wgFfilQonNmKkQq1jNGaH8xNeKJ83kQoFKZUKiUMQ7PwNzMU1k7+wzjFB3bSrlcjKjhJ0UiE0pm0q2lizbON4zFkIEdh5XJ5kgxEgFyzKZ3OAGwJbBwsF34KhwybxxYnnWt4ImA9B5kqAluhaTrlchmPfdz61NQCf/dXF7VPfe4H4hUfe0vRNT//NDMkrTxgJS3jZYM0rO3ZWFDTxaWLl7TWtlbq6OxwKoB0kA3QTh47KQYGBkg3We/cxXwIcsoMma5t2Sx0rjYd2ItjvlMR1Zg/8TeMX/zG/IgMtHKR91WB95gRHeLoewD2eqbAxBZSOQzgz1FiNelJ7LD+vR+896Lv1RrgAfgOWYZD0L4HkA/gHjrvblhj+RyWzpHa99C8x7/5N8D7vAtHTUOm7Em1AvGVIvC9geatA3kzSQXIe6TNGtBerlvsicPnAtiHtr0E9/1Kukr7ntfbguh7by4iROBjbEHjuqa9TeNbeqvEmlvAJcwNKkiv5mKu5xPFappCP/FRngneffp0Jt7fXygJVFVUfqMkgoOQCdhXAF+RUeMcBVDYF0HK8Z+D/XilzIdcLgcwXGtpaWECAMF6V65cAe5Q0kQWdVVmt40eLwCsu7q62IxXZQMgIyGTydiGYZR8hy+ULQbho9oSdbQsS1MYQzweQ1g+JMhMRxoG411c3Us5j8himF9hBkCj26QR5aFd4a8CgkWVl0gknFQqVZX5ciPq0ugy0PdqPFZSkmnUtaGCgmerUnBro663mcsBCZBFQ9Tb+EHAxnJ6XNeikZrBBgUlAXgfJwQealNGD6kNo9o88m/FiqoXBjmxrgGqrxXA7L0A6MimwOZFgyQONrLQpcOLTHd3tyPB+7q6V5qJmBirhWsrri0nESyYDASptlUX9Z8jdSzza3R+885xq160jP9vsow1f1fHmKYplpeXtcceewzX5uhWvPTg/u+55x5aXl5G/2Xky0DDXkyracyNeObqkQICoM2BdmVkbIIA89W0iTq2GJiOzYRpliYcEIXgr2utBEU6neHwwnDEu9bVqH+RJ47wd5gjScMnrrbrIO2+8bJLKPvYJz9JT/3BH5CT8WQkX/7eV9BLfvmltTRt/pxGR//LZ48JgHA4QqbpoQenv6zT6vnLtO8nh6h10HvUMpkMR5IjGriem1BEQGIsRqcenqF9b+1nkiGdzhAilTfSIwBAZiQchv6cQMBYKp1qmDkwopgnJ6eButLw9iEOevayAiwBECocjnC21/jEBK2srjKA0d7WRju2b6fp6Rmanp2hmw8dgUxSVQAAIABJREFUIk3X6eSpU9QZ6Sct2U2JKaLE+EXKLAgSr5ilW48cIZ3JAa+fMD/iXnCN8xcvMiiya2SETDOEjARGPHRdA+nGRrDQHlbZB36pDdXHmeU0JeaSlJhPUGIuQck57/fi5AotT67S6myCkvMJSi8mKbcMMqf41CwMnYxYiEz8xCU50BamaDt+IhTrjFK8M0qRtgiTBqHWMIVbwhRpC7uhlhATCmZLiDC/eSHkXpNKYiFvZOg4MLTOizoUDFWeG9dVkCPfC48skqlwPZEKGNteFL8HeiriTvkDzJyxxdhXrtBdvzrAUf7oe8fOFc3usS1bD4GMz64lyZBlYDukRyNhN2dBIswKnBWgacI1zdIvsmpTtpUFEHy2BVvjEXa8a1Pzgfi5d3yRrK4dtPcXMVfomB8QQc/PgaEb2uLiosYgquUQyJxwNIwoe3606oqkVT6k4DplhhMqNn55XPDerruTpZ44aFfWF/MV5i82NNUEmbopTp04RSO7RvIENQD9VCrF3hUIFMG5czNz1NrRyibpiWSCJsYmeEzjPPU3mKruP7hfEqWylQDec6S9jLrPKhDfA+8XliGf41JiNUEaAHwZea/7QHy0G7e4qZGlQffek89h81pMzSGiWDxOXR0A7wVr3dumSw6D91f17zn6Pg9LBO/3SkfWCtxXKrfw+0L9exddy6Q0sbG40sTHGMTa5yedoIPPRKIavUUMaJk1lhkceF/AOMjmsmxsC3AfwST1zNF4FrwnY8sXp9q+30zHswxQNodBcU3eEzdLW+jve1g3nr8o7vvTP83d8q53rdm3VyOjLJUO6pJRVm2iDGWL4SwKcMa6A6C73NpfDTaEe8V1y2U+eCo7ut7W1sYTFq6NDABN08pKxdQrEVxurEhZIJgTryG54U8QiUSK+hOgvGLyLEpq26/vD+AfhIDKCshkMojcN8KhsIW/qboB25PRP3hvYIiNpSkch8eEwjuVuTD6drNLOELyKRqNCmRbqPuE7NPKygowA3ieXtdzB0g0kEcITm42OC9Jp7px780yb9ZTD6VfX5XWWrELBgEbmxF5X8/NVzMpB71OvRHpvg0lT6KoI+STFHgtJ/t8da4lwIxKYEFJJBLao48+Cid3ftHBB5JAt9xyC0xUMLkGbb6SxxUjArBwcPRpJmNVy7LXXSGOyg4bTzzxBCJzad++feLxxx+ne++9l77+9a/TrbfeykaWQohr6gnQaMmrYu1WixQQouk1Tpos+DBOJtxINFwXcFupfwuldvzHF/MgYLkgDjZmMNKtRzLIH+GvSAdVn2KER7m6VrrPIN9PPvEEfft3fpeWTxz3nt1X7aVX//YrqXNXV5DTix7TjOh/OfdBEZ4NgGHgh8DP5z99mVyb6KZ3DpMRZlkYJuQgy1EvAaBuDkAkHEaXzsTowpem6eA7+6lzJ7KpciBqWH98IzZhXlS0CQkkRswSiUTD7lHXdG1xaVmbmpmhQ/v308LiIs0vLHggvWNTZ3snxWNRGh0bo4P79zFod/rsWRrqH6LEpE5jx5epQ1iUnBOUvmIQAhij3RbFeoji24cp2mfT6JWjdOimAxQyTQZQAIqBqEEENQASADAsMcSZB+hpTVjpnATyk2tA/aXpVVqeWKGVWQ/kB6ifXUqRW2UGr9HSSmEYqkVjlFtdoVwiQXYyQU4OBET9Hy1skB71kwkeQQDyINoRZjIh1hGhWEeUou1R/o5JhZYIgUyItIZcEAyeRwI/BVICwktpwJ+AS3qvOd6/vb+vfye41lkKxeSbFCmi5HqUnr//2QuFQwLmvmc+s0T9L9pB/bdZeO4Y8y12T56nQJiKZcooeaBQKMRjDYQCstAq9XQlEqDS+Vvfr28BAB0TEzNaKpNkWRjbtvj31EVBH/jdJ2nv2+6kXfftdw3dyMvwAPhEZD7mCgZmhaDV1VX+98jukfyLnRdszyHZ/KOAezwX+awmqSGlIrpRJgO0MnMI3hM4d2VpBeQD9Q328U0AbFleXIYcJvX09fBvPH0SQBYnjp2gHSM7CHtifmIdl1ZXVmhqdIoO7d1PbsKmsdOXqSPSSv0dfbQ8dYWcjE0ryVWyrRxFRIjsdI4BfPxbtzQybP2qeS2yXHRXat97IL4D+RzTk89R5rX4zQa2+Qj8zWleW+2z4Z/bmAyS0fRydrwa5IPI/KD69y4hmpfXI4DqKgIf5wPA5/nCl3kCEsAVru2PQvXfB1/XdoVmaMhYhA41ByUgc6+Re4VwKKxnspmm7per7Z+t44O3gGmYGkCvLSKHSP/yDzXjv39VG3zF3c47vvLldd6KQTGbRioooCcLJWaAR5gyAkliHBUBWICctvcpe6w0uhXlZLMBtoMP7+joyAPCS0tL0NKvqL/fbFNUSPUgMwH+BCpIJ5lMuslk0oaET7Eno1S/yiBPloFSIH2xrACYBre0tGTUXKyCUyFHXSkoo9FjJfiTX/2RyPzQNE1vb2/PpxIioh0+AaZpXtc+AWgNJRmPf5aSdKq+1dafEUS+vhHXuR7KAAmQQcPXa9CAh06yOGVTfvCC1wi39UY0LtzAs9ksZGYaURyX0WgwGoa+iIBvWAUbXBAYtaeffhqTPg0ODjpPP/20/rKXvcx55JFHtAceeMBuZPvKlDvOCMDEjUVSMbogBPwMb4Nvs2hxIAG+9rWvGbfccovb19cnHn30Ubr//vvpm9/8JtqCfzYBCYDoXdZda1abVCMFBAAcurVBDGybbQhcDlz3TwlehKfXevXWqTD7IE8CpLM6CQfR7Z58FNqJfS+b1WtEmaUlevJDv09n/+GzfJFofxvd+1uvov2vP1DXRZsR/c8v966DOHAmABANnpwVdOofxyg6NEwH3+QpcHikYNplneE6MwAKG0ERAVeOxmj8sUk6+I4BatsBCTxkBaSpWs+BWhoZkcyIng2Fwzwik8kU6boASewBv9BPL2LQXSpy3H88iAWAFKdOnqQjt97K93TixAk6fNNNni4zEY2dWaLZcxlq0wYpOXmRkrMa5RIhinZmSYslqH33AWodFOS0LNJSZob2792bj6jEYD515gwN9vdzNCwqCxkfRPdbGVvMn52n+bNzNHd2jsaem6a503O0OrnIYFg1Hz0SpVBHJ0W7uyne10etgwPUsR0ZIoMU7+3lv8Xkb/xbk5JFhdewMxlKLy/zc5Lx/fb/Lb24SMkrC5TCz+ICpfnYFcqtgExYJSuZgGxUNdUvfqwg0sIh0qOml50QB0kAsiBMYWQngExgEsEjE5ChgN/8fctViSMzFgKDoHIwJEAqyQRfNoIiG1j6iDXw+QksqFvxLIV1NyAxV11HpBJUdK5KN6HvPTtz183mcmirdfJWHvEVEpDwWTrV4s58b0zc/h+HONLZMPWi61o5EkDVTz3P4XDYzWTSLHFVbi+IoFtD1xvQmfUPhxulBLzkX7w0poUMk9ra4ixxgkwigOkf+b3j4vFnz9KRD77BhYQKZHRYAi4UIkTmI1oeADwAYQD358+ep+3D26VBvOCAlEw6Q9FYlKKRKEfpI9oeWQOLVxZZlmVo+xBH5C8tL/E1QUQiEt80TLpw/gIbULNBdTJDnS0dtL13kFZml2hlapl627vJWslQZjlLO3oHPfkcaV6bS2av6t47AO910nmKdkkzAODblCOLcppNWkSnpJMmPWxy9L1rEfVs76XxuWlq7W2jWFecI/BtKZ/D0ffFAijqHBQbFX3PM4lPx77Yv9dI7BTI7fBtyv0YNpKKDMJvkMr8AyJY8EZTaeHnJ69S+ve2beuRcARjxtUMLf+cs/2PrrOnSFASIG9IHgpxfXLZHMafU4owqKfrQN7j/LoyYOqpwNa5NbcA+g5jylKpOTWXdGOcKOZXKPRTf8bpvb80Pp4OYZ/o+wDABlZVTrkC77t4xuvFtPzXVRHjwBwgJVILSKmCOssZDQclACzLMru7u/NA8MrKCuvXl5PcUfezEaB3KpUKQ+oTmA3P964LbwAEzxWVKSqHm6HtQRL4fQJQpj8rAIEvuVxOb21t4WyDIEHJqj2CkjOb5QkDAYT+7+zsdHGfqBcIkuXlZeyPAo2BzXIvpeqhMmxwQ+j3RmK0uCZkzPF7o70INmO7i5WVlUwjzXHL3WQz5HfqadRm1KfRE2yjMgvqaady54IEeOaZZ2AIQ9u2bXOeeuop/fDhw+4Pf/hD8brXva6hJADqgfAvuSDkCh/gRrd9pTbD4nH8+HF9bm5O3HHHHfTkk0+yFNClS5fogQceYF8AXdevWSYAFgipUwhNvqaQANVIAVWjZV8P2F4o2YN+LFUeogps2woMtQetF+41Fo+uafOi2Q+u5kISSH2HyHYPF6s0+mr/fvH0aTr+d5+hU5/9LDmpJBd01y++hF7xn++uvVAJ5elNAslYfl832AAYm+n5Mxqd+8IU9d01SDt/1CMAAPxn0mm0XdMkehRwOP3dGE1+e5p67xygvffbbGybzabhGtkwjf5SneE4ro60UHwPSSJcVEnlAGngf0uJDb8MjZdq7osmZ0gWQK53DsYdZC2ee/552rNjH6XnwnT+mTlqdTKUuaJRZjFEwrBJb0lQ+1CYo/uz4XlyWpZo18jOvLFvJBxmOZcz58/TTQcP5nWtkbkxeuISpSYSlBxP0tSJGZo4NkMLF+YpNb1ccuwJw6BQewdFurop1ttDrf0D1L59G7UPDV0F8yWoH+3tpVDcM05u9CcQc1nkotlEoiyRAJIhvYifRUot4EeRCcuURWbC6ipZ8jmt+540QVpEkgnREBlMJkgpo1aQCZGrckcgEyShEO+MyewFEAoR0kMwCr2aiaDqlZ+2FMurdLEZqPXAWgb4WAvb81rwf9YZWko5jVAoJBCxD+D2uT+/QnvftI3C/auQWsoHnfjk/JAthLWPPUHKeWaAVAPvEI6EJYGYY0nDii8d8v7gh4252iyjd1t3n23yAvzZHaqqfpNun/zVmjtRni4T01OkC4P6AeizApnn3wFA/g2veZj6XnyEdv70IU9kXRD8RsTk2CSXtW3HNh5CAPjPnTlHbe1t1NvXSzNTMzQzM8PZmKsLKzTUN0A9sS66ePw8RbQI9bZ0UW4lQ52xdhqbGKO4HmbA30plyXQNCrkmuWmbwiJEpquRlbPZ5wQAfMbNsjQONO8Rj5l0kmTGI9TW2kqd7d0chX95doLCHREKt0fJjQj+0eMmTcxMUs62PCnQWISzCTq6OmhyfJL27t/LGQWQEgK5MTs1S/sO7Mv7qpQaBhsJ3qMOayR0PJNsrlpRDXyZqsRR8QEMbFHOOg38Cga2smyWCGQPB10H2MTZATBnxpos9MqyO47laJFoRIPOsu4LIGCPEU2D4WWeBEA9k6kk7n1dJgCON0zYrwn4rqGvmwL++8cDy8nkclvZAJt8riysnmmYeg6Ty9Yn3wL6//G3unF2XLzu4x/PHXr729e1DQBjeFmWivBudCCmqhgCMjHN1SNXgucU5RV7VqX8DaQ3S76rY46DPjwIAAWwQxs+k8k4QUxiMSch+LUag+VahiaAak3TDEgVqX0z5FmXl5cdSNcUlhkEiyv0CUAZXlZACjI5uUw6Y+iGDhNiNvbFPi6IsS8qulkCk4O2NcYB5IHa2trQn3n8YnV1lcdCqYyLoOVvluOU0TayZxoZyIrgk0YEv2+WdqqnHiAB0piYmgUS1lO5Zp/bDF2oRgPRQdPfmt1WpcoHo5ZIJHSA/7fffrvzb//2bxpSoF/0ohc5fX19IAEQvtWw6lUwfeGInY0ay1LeShsbG9P6+/vF008/DV1a2rt3L/+en5/HS901IwHQN9AMxGapWW0SVAroWhIAGHxBwXuVHcDa+9gwSc3+agawuldEfSHz07EdoQiBZkv7lKvn6Fe/Ss9+8m9o9snv5A8beMlOuu+3X0W9h3qrucV1xzYv+t8zADYMkwkAfMa/p9PoV6dp1xv7afB2RQBYLuRCdE1rulmvMi91EhFx4V8vU2rWpO33bqOBW528EXGjsxAU0AE8Q9N0Nl6/+lkfoe19V37edSwi/KQXiFamdEqMXabkrMMZFk7OpGhnjiiaoNiOXdSzM0ytgw7pEZtJgt27dlE8HqNLY2MUNiO0bVs/nT57jro7O6m7u4vmzs7ThafPU3Y6S5PHZmj61Cwtj16h3Grp6TC+Y5i69u2nodtvpb7Dh6nnwAH+QUS/+gRdS/zyedwSBWuQ/7/Vv6+aBwfJU6rrcckbzgcthTNcVEaCPyuhIEsBJEJmcdEjFUAu4Gd5ibLITFhdJTtbUpY1aFX4OPgliIhJOn6YTDA5M4G9ENrCFGmPwBuBSYVYmyd3hOyElq4Y/yA7AVkKggOZ1ssbeQq3bHuA5ABhQP7E8t6NJ56IUnJilL05YPrt9d/VsY7ISjwfyVRqnZ9CqYwYEAEw+g2FTCY3MplsMDIgQKuFw2ZTCPgAly57SD3g/dqCvfhojsr2sj08SS/8VSrne8a1/r9D7ss7aWJiCpGwNDQ4CEKTiUg2ytUM+us/+R79zT+foDf8wU9T2DFIk/r3S9MLDNJrBkuikcgSWeksmQ4AfIPcjEMRCpHhah7oDgY0JCjtZskFlAOde53YrDYajVCGbIpFYpSw06TFdGrtaaPTl87RviMHiKKCppfnaHFlifbs3UMXzl2glvYW6u3x1sxTJ/9/9t4DTJKrPBv9KnWcmZ64OWmDdrVBq4QRUYCRAZsgECJKJBtskgm/zWM/9r33/7kXh/ubawTYJioQJQMSCBuQEMmSMQIM2lXepN2dDZPzdFeu+7yn6vRW93So6q7uSdX7zDOzM1WnTn11quqc9/2+932KNmzaQJ0drvQPPsePHafOXCetGXDlg/inoBYYWYGs8s1bNrNqq/GxcTa2of2PD+aN46PjLAY4XpQgP5OO90B1RnZxAN8D6F3fEnb3CYwu5j83CeD7vLqiWwxUGd38XYmcIRgxg+BGQg6qA2pl47veIyAb4UdywUeIeTI5JGUzpeRyJRIA24pw7JElx9CMkoqCZu/XWvtzA2vT8sweWnmwuO3IIhBLOS0MpfTNX4ry534kbnnpy+zr77xjgQqClxkuQwYF+IK/BU+RQowSMET7wMiAPUSxjq5EUgQhANAPEABINPQ8OPF/e25uLrA5bBDFjqgGN0BqyALxhCW0OzU1hXndAtmaoKAs4uThlRYH+PP5goK1Nr7UQkHJZDN6V1eXnM/nl6yCRpQxzmQy8Cta4BOQSqVWzPlzWShc8/J7vpFYtvM+aKR/7dxHyOfz0NFqG3DazpOrd6xWlIREzUIvdRKAO82zya8ossVMKpUSUK/HpZ+CAjf1rhf+7vNIqLiYiDr+1frkZaoxNtG2bZj4CElPogP74JyHh4chD1UR9UKGftQTlUp9RbyQdYAJU5D4ht0miBRQGAIAxw8K2Pv76tfZr3QOQdrkuv8VY4DRJtTvW+m5irAiYutfHD9sHMJei0rbq+PjdOSOO+jwbbeTNuRmTwKQufi6/XTFjZfSuoPrmz5MqwmAhJIoGiwe/6FEE4fO0c7Xrmea/PjA/FPTdUGWxIomoU2fYIUGOBEAs9zRxyQavP8MJXot2vGyTaR0w3AUyS6OI4kCHowNAx+ukSnmtyIzQZYkN8NwbligkUdFsvODZBvQ0hbIMWCUiWx+F9x3LIHIEsg2BfazjW28L+Aa+KBrUtqiZLdJmY1bqWOtQ9P2ecqusWjTpo107MQJ6sx2UH9/H/MFgHb/1NQUjYyN0fzkPNGETfKsRBPHxun0ofM0cWKC5s5Mwp2zYtildIa6tl1EA3svoU2XX0b9e/ZQH8D+PXtKZHmCvDMA6DL9Zttm3/EF6QVdZwDuglqaIDrMRWDULSlmRCC+u5USboYyl6Co9DtP1rK4jb+9VoxD3mbQKgXLMBZWJZSRC7wqAd8Z8cCIhBlXEml2hskc2R4g3/Q5KRKJCZlEj0yQmBGzQorni5DCd04oQOool2YZ1KfvNeiyt62jrc9Y4zOV5xnJvmxlThF4REG5QTOvjHGrExjhyK6dklDYAx/gIcY9/9TLZ7hwo3s/IWE8IVf0LSgZGxUa9mfT++Psf5jUG19uG9UeP42B9zDt4dn61egyrWDT5JhGU+MaTU7qNDtl0vSMTnPTOs3O6jQyNUXz8zrpqkpz8xoVCnhm2qTpNummTYaJ7xb7IpJpU/8muuIZe5l5Lb500skgi/oH+qk310eWQjQyPcokc3o39NPjx5+i7Qd2kJhVqGCq9PiTT9DByw/S8SPHqW+gj3p7Xb8b+JIceeII9fT2kJyQSS/oBMNogPqHfnuI7QNpoJHREZocn6Tde3bT+XPn2bMGID6AdGTub9uxjckG8c/JEycx96M160pJAET86JGjbFxdsu8SJovzxONPsKQRSBnhgzbhKbB2/VqCpEJx7HlAPJ5jgQB8G9Jwtgvq16u4gYELmxz4RppHFrQTwG/6eVLWAN7TLIlAkQnzCFxbRiY6tFB2zLYhnQl9djw1SrL3TcNkkqdcDgiHKScB2L1ok5RIJhyQO/5qgqjPq1J7SEqCTEo9Dex29CU+RrAIxCRAhTidGReS7/gcytjpA6OjVbNGMN4hzYN1NFcF8PCBSCWe8UzAsaLKngcACSCbtwcsAFGohwd4md+Qw2OAr67rNiRgKmXWVxt9ANHbKckNWaC+vj48V1mXUBk1NTWFbP0SgDpshQLih3MBIDw3N0+6rsGEjDKZNGWzWUYIwKi5lmxUsDt06W8FnwDPIJphcK4kroaxgTnJiiECcCX4PT+PyWMTH45b1rvnmjjEstkVOlpmLY2yZXMmDXQ0jG5Y0OajBqGXOglQDj6ALccDCeOquHipt3IOGFw8+L0S26rlkygrq2QGw296vNBZjqHrFM/yDQEi8Q+rJ4b9qwv6eAluJf93cxTdBy2bbOAhjBdSZ2dncQmF3w8NDeGFVHESg4oRAPPlmQUoecNSLKoJB9rDy7AVC4MgUkCqqkmCwDI6q36CAPTVdkb7yLSX5Nr6OVx7v1Y/KskIVdre31/DMEUc37Kskmz/xQL9eX+Hf/UreuS22+nUPd8pnkJ2Yw9d+daDtP+GAyxbt9lPq8B/9Itl8zkOiDUmAYIJ3hPfkkgdPUWXvGETpbpd/X9d1xxo8rfLmNcfM677m0ym2ZPi+H0SDT80TOufs4YuehFKUaFPbLpmgLgJmHQIA5GrkgJc2992oMXusExGAP+QflSniIYPizTx2CDp0wp1bdco0b2NRAU60+R+KfiO/wskJy78X8LvFCIpQSRhG7bdhbNBLJGBi/4hE3ViapJ279pFQ0OjNHFmnDKFJNPqP//4CA09PsokfNSx2er3dP8Ade/YSesP7Kf1By9lGf0A+3NbthT3CQL0e2MBZp/4YgCOYRjMu8A0TTyi2YQf3yFF5f9/M+Obg6uexAXXNS1+5333bVfyt+VKJiBmQQgFI5+v6pPAKxYgb+QSCh6Z4CMSUJmgz8817Zfw64PbScwkCDK9ndluSqcgGaZQOqNQJiVTJqtQln3J1NEpU2eXQh1dCerslimbUSiRkCjJvmT2M5fRcsfdhRHkuhaUSp4ga51JnHheCrwioUg0eI1Uz+T2QYpFggk65uwquLbYIhO7YR3xMucv4LRsn+JfSn9mv2YLQm8Tvq27fdVaF4dofFSjyXGNpsd1mpwyaGZKp9lpnWYA4s8DwJ8mvTBPhYJJBdUkVQXxZpGGLwPAvU2mbZEgyZSQRVJkiZSESHIC3xFnmTIdGVJSCmmJHJmeNv6ajWtI6UpRokshpStJci5BZ0fPUWdPZzHrnl+RsbExBspDLod/oOEP4H1g7QA9evhR2rFrByF7G2At/AL2HdjHsviRoc/BdWR9IzMfWfiQHxo6O8SkzC7acRE9+cST1J3rZln/ZwfPsucjgHtk8x958giTGgKogbni9p3bSx43Z06fYfJB6ze5JDvLwPcuFUyFTd1kkj/4gFSFDBB8C7jB7bEjx2jb9m2sDTzr/GNogWQWAPzy6c8KAPCbeX6X7wtSGO9TSZaK8kqM4LPskuoAx3GYLwDIAvwd0kSVjIHRfjkJYJkWk+krqAW8ixZF4iUGlaMcNa1vK75elWMs/eEXJXlwRHjlV7+q73j5y2smsIEIAJaDZDd8r2WoG/aKepK6EuSHwu5ba3vgEMAzPJNgSJ3UfF54WfXwQ2MEgGcGGxrkrYaPRHlu/rYgCyQIgpLL5Tw4hWh6ehpzebPcv6ARFQ0k8sKgGcQGMB5kimMc4GCIL/4Oggi/awUG0qq4hWkXMbZtGx4BDLdi8w3HoTA+EWGOt9jbRoGJesbeq1IBp/z6CdPT0wApG85UXOwB0czxMRCiNk2NWsMfRjhRAcLNxCrovq24uTyWmEFW9V7wnkQPgDfbY/CZRBD+j5cBXgreC5cJiKK//o/7/CwlCTjo74+B37C5ERIALywQRnNzc1oZGIYXPbIEIpEQaOTFGvRaB5ECqgesN0MAhJXWYRXuyLSzbEGUXAAmmXKNePmnVpsAGw3dcvetwjngfEBMUEDz46CxDrodsv4h+TPz5OPFXTY+dzs9422X0UUvLAUqgrZZabvWEwDEDIChI6/PCfT41wdJSRPtu3FzUf8f2XZCC/X/g8SnnAiYPS/Q0z8YJGtepM3Xbqb+3cgqZJN2cmyLwYW43y3TZgoVpccQBHCUMMfEIMO5m3miocMSjT16igrDSeraqlH/wa209sCFNYOrtQ6QHAA55r++djk85MlyuCQEkXsMnt2OkAosi3/i2Bide/w8nfrtWZobnKeZ0xNk5itLyGD/7OatDODfePllLLufSfjs2UPJXK54agHBfgbyV8rqx/4c6OffOegf5Bot5jbLnUyoRggEvKYs9LVIBX1ujjQQAkWCYNarOLjwO3V6hjRP3ogTDJPnhmj26aOkvvk60gbWkqHpRPPnyNRfsXbjAAAgAElEQVQMMjUTRtOEPARDt8nULZZZDslsfDctiwTLJgsgPsNPXZwdPyuySAlFooQiuuQASIWkRF0dvZROK5TBV0ambDZBHVmFOjoV6uyUqaNLoc7uBOXYl8L28zzxyu6DGgB8nYGq5k3Kz5o0N29SYd6iPL7nLSoUbNLwt4JJmgqTcg+Y10zSNIDzJs3kJxhQb+DLsNnvAd4z4N4D7zUD2fcmCZJECr4UF7xHBZKSkCiRkklJypTt6CA90cXMqZW06ykhdyZJ7lIokUuQ3JMkpQOaO8E+4xPjzJwXWfbln1MnT7EM+/KMegDnQ+eGGAnAKqPm5ujU06cYeI+MbYDw0IPvHeilibEJBvBv2bqFKrUHggCAL8Y0SAQ8qyHDA48AnvWPSgGYDG/cvJFtB6PXmdkZRgDkvGcd5GbgdCGDgfU+APW95xrLIgcIzRbq4HguZPYXfQ2w7dzMnACJoJ27dzrMDBlO3vEnkgj4pYJkRXZQ5aEbOhsrfk8RP1kAIkZVVZaQgJ/5x08CwE8gmUoKIIXgSRSk6iySEyprBGsZWZIFwzTiMdOKAEfcZuwJUDmg8lceFKUvPSDueu0N1su/+IW6ADzGvVcVYGEOGdVlauX6GfgEQPl6Wc3AF6D7ns1mXQNwy3KQqIMs77DPmSDa+1HFjrcDAiObzUp4t+KD5MuRkREnk8mULCyaSVgEjlPtugP/AS6EpM2oz22x2/O8ASARBdKj2B1IRCH5M4hPxGKfQ9jjRzGGw1aehO3jctoeJEBhOXU4yr5ycDkqwBV9i4Kl8p8jSACecR7lubeqLbyMkRUfhXYe+oi28LI0DINJM9Qr38HLAESMByYx4N/PAPtJgmZi4J8c1CIB+vv7GSuNsjS8vGFAw19W1Vj5KKtJWkUioQrAM/+pOuGqKa/ToOxPpWtWDtzzrP96BARvq5yIMAwdpkKgiJxEIlFEW4PI+Xi+hs0MrdD7Tp84QU989Wv05Ne+StbcHNtf7kzRwTdcSpe+4QB1b+sJ3Wa1HQAgt8r8F8dk8kkkCslUCtn9ND0o0NFvnqPuPZto58tc/X+Ae5qmUjv0/4MEjhMB8C1w5XqIzv23RGd/co46NunUvXsbySmH5CSRnHBIws9pYl8oCsCahRvzurNkovOHJBo7fJJmT6Wpc7NKfZdupXUHXQ1sjDEG+iMr3oTmj5uzjAVBaWa6QJxUECUA/iJpM7owcXycxo+N0ciRUTr7yAiNHx9jEj4lqc++E5c7Oqhr23Zas3cvbbrisqJ8DwB/PxsWBBhGB+tl9cOnqxz0D3IdVvI2i0kmeCQ5B/OL2UZREARBrxk/Fpfr+dZb30qPfulLJPzp75Nw/dVBmyndTneYrrxT8L5Uh8y8Sfq8Tua8Tsa8QZauk1EwyMmPkKnpZGiWSyoYJjOLZSSDYZNhXSAYyHK11mVJcEkF2SUVGLmQALmAagWZAY+64ZBhuW1AsQ8/w0cGP5v4jr/ZDlkwUgaI7Jl+4ztIBjwji99l/CySKIu470mUJZIUkSRFIkfpIymB/0skJWSSUzIlsgmSOpOU6FQo0ZUgqTtJiZ4UUVFdtrGw8r2CatlPT0+zTHtkvgME51/ItJ8Yn2Ca+fh5/Yb1xYx4lLoD9EcGvadzzzLrodPPiFbbYebAs3OzTKsff8MzEMfCWAJRYEP/yRX4YpnfGFtctoA9hm2bkaXl52PZFiNqWRaBWx3Cppjs+SeUsv9hQBpJlMR8Pi+MDo8Ka9avcdKptINjrdYkreZGX/29eXUArjnkgrhs0gXzcreC1ZMHYpUa/vGBJATM60VZxBpDkiUZZFJNI/L6vWp+C5l1CHSUHRMBzYezZgtexSrGDqtcrbUxq1KUxJJrosiKGBM2C6MmHBsSEu+5VZI7u+j9Zwbr+up5JIAcZcIksAK8HVppuM0rAqpVGpimCfwDKgPsRYQXzcQEI7UX6OoHGeqQHkK2fJRESZDjQhZoYGCgOHcEaQ+MyA9Se9hMIDPfIMdcDdvAI6K7uxuYW/HZA2N7GASHkYlaTrFChQfug2YlrltJ8C2neK5qEgAXqhWgfZQvIo8dNYMALEth4EVFAnCWHGwmN4ABuI+XZa1Y1Dt+VNUf/nFTrxLAczhn1Qj4Gcy0t7CDHBfK11x009U8E/GijsLUphXmJ5qmy6ZlibIk1V1g1APhkZmfSiVbVjZdzyeA3y9BqhGCEADtvv9O//CHdPiWW2n4wQeKh+65ZB3L+t/32v2Rd6eV2f/uBBfEC0xvUwyaGX5EohP3DNGmF62jzc9ybxFd11E621b9/yCB5BmG0O9XFJlJ+Igk0bEfSKSNnyRLF8jRRbINgSwD30Wm1S9IDkmQ81FskhSbSHFIG09QakCjvv1uxn+ig5ipIYB/07JAKHriIFzGGYacEgBApl0vCgLNnJsVxo+NuxI+j43Q0BMjNHVynLSJ+aqnk1qzjnp27mTyPZDx4Xr9nRs2XADCgkm7sax+P9jPZXwqZfVz0D9InONtmotAK8gE7pGAbGv/F961GI8A1fwEFc7A768Q5IxYeYtv7P36n/+Zvve+95Fz7WUk/vWrgzRRcRu/xnfDjVTYEcSCNWeSOauzLyNvMlLBzBtkQne+YHigvExyUiIxCV8EiSRUECRFktIyiWmZZPZdIjkDba8oe1i9raDgfVS9ASAADX0+dlxTYJHp8iNTe2Jygl37vt4+GAg7eMJhTOGZAn8b9szztHA5YMvHpFtu5ZICzKdYZEQpG5MLhfIZxlKsXAkD4EcRCxGWsp4eFeuj48pURtF23EaN8Y6JqMWMkAWMJ/bP/Tjs/4wmEiBzWkIKQRYKGT1oGYbCuqYLoiRGUsHb7PUCUOJfVzTbXry/GwHPJLoI+Hvyt+z5w6pEPCiunCDnzytWEco02gQHmbtMjraoFRZH2R8B6abPyPLwJL3m29/Wt77whfUkgWSMd34/RhHJKJPxavWnmuSQJ6Uj53K54pt/enoaLwWz0UQsYAsQyvdkiKIIU6A2QGaIoigDsMYOeK2NjIwAfysSPLyaI8qk3ECdW6YbocIC5BC8KPnzButjmC+vNC+AkueChKEkMuysmUvXTOVJM8ddavuuehIg6gd91Jn7y3CgNiVng5sbGfJ4SdXL+q90M0FmB0A6yINqN1uzxE/5y6oeCYAxVigU9PL1HPqKpxkm7AD9ca2xTVRVFCiPBPEQxQsf4L9n/hxoUVqvCsB/bbDMTZXJ8jT6oAxzXBwjiFcAtqtHaDTa37D7aVNTdOTOO+nwrbeRevZMcfddr9xLV9x4kDZcuTFsk4G3byUJ4GpXC0I6k2YZ66ceEOn8g+dpx3XraeASeHdAwkJjwPJi6P8HDhLTf3bNfJEd5tf0L23DXS2aKpFZIDIKRKYukKUSZdfYlMy5siU8KxaIFbJPkc0qiSIyysg2HZo4PiEgqx9g/9nDwzRyZIxmByfIUitXvgqyQp1btjKAH1n9/Ze4Ej59e/ZQIpstdjEI9oRsokryPfDH4Nr8cVZ/mJGzfLatRyawLFvHKRo0e+Q7SG6m3QqgF4AI7mlIsXiVH+zvfoKAA7zMGdslDwAGCOf+67+E21/wArK3rSPp9ncHClyrAH+2qPUUuFpxjDCgPD9+mH0CBS/ERuzZ4ZnRIj+++LP/917mvAd8lz53vH1xLsho5gtcgGUgQzFWGCoL2xgv7uw4PumpdgP4IcITb7pMIuDP8mb3uOtRxJ5dwG3zhTzS/y3bsmWYAeuavuhVABduJDb3YDrpyyTcS66b5Vn+mNQA6GdzMBBCkFNcYMZR/zTwTPM8jZj8oUc2se/19149W8if+7EoffMhcf/b32Fd+4l/rCnlEjWOA9lgXO96Wv1RXY1yIsCn8869CSPReIeyAlcliKrvQdtB1ronW8MWP5j7gdTwA9ZxdnawaIIAyGQyYiaTKRIAeKZMTEzAKDq0TFSwoy6Nreol+gbtZVx54kZq1ZMAUT90ogbt223kEvQGqrZdMxJLOFfvxWs2Wq4WxOy52QkDAAlZlosThHokQL2YgjgCMAIGPEo3+2bLGQ3DkHTDlGBqyhbeIT5hQfNy6Z0QhyrZNJ8vyOVazHyDsMdAJQGyw0RRsh3HalMeZuUzH/nNb+jR279ET999V1G2Jb0uR1e99SDtu+EApXvSjYas7n6tBP/54hrwXjqdZgursw+JdO7Bs3TJm9ZTx3qHLMsGCbPo+v91A1VhA04I4LwAHkgS0/O5UDbumUvgG4yEbejis2xUJrvEMvsLEwVh8sQEA/pHnhyls4+N0MTxMZo/N1W1S0pXjnLbt9PaffuYXj9MeQH89+7cWbJPALCfGRuXg/2apmGRVDTlLTfnbSRW8T4rPwJY3HJygJlwplKQXGOkEXS3sTBEdiTII5797xlzYj8mt8HIaF2nf9m6VXBkibR/+3NGlmF7Ds5w8sCfCV5mrurP+A5khtzKq9MImFTenyiA/zAAvvfsBiAKwqcI/Bfftyz1vtT3BEarJbiZ7+8c7I/BsFaOtLjtRiOA5w7kWxRFYe/v+fl5Rkri/6bFPAWWFODu1pWIqJ6pW7XbaExW0n71svx5lUiU51ysELBNx7EcB0pOUba/nNsSHhsUEh/6ipQaWOO8+9jRysZU3gk2u6Yvj1PY9vDuwjoemBrmyo3ozwO7QOLe/Py8CcC8r68P8xn+rLE1TcOzpqlKI5AAMNGNsmIi6BjDPE5V1eSaNWuK8y14G0iSpGO+h3OFye9ykr8Oeu5Rbsfxpo6OjiIBgPnX1NQUnh0NV4lE2cdWt9VsIi/6F1eeuFdp1ZMAURv5AshG9rVX8seyR/ylgb6FDvubNxjdi1HqNsr+hqx27iDv+3sRRPK35y3KBGSdt/omrNZ+o4YbyIbHwr1WBn+Qc0K8EEouIVRpH4DjYPoh2xQABFvQhAeuO165LYAJGS/Xzs7O4nVBu0NDQ5TNZuvqGbaSkWyE5NINQzIMUwoi+VMpvoV8QYZ5bthPEFmeem2qBRU6LBU/YdrXVF0iwQ5/EvU6GPLvR7/5TTr8xVto6tFHinuuv3obk/zZcW0poBuy6bqbhwX/3exfF+KBekcQ4og9Ax1yCQBJpJHHJTp+9xDtvWkt5bbAzHNp6f/XDVrZBiABeExsyA7wZz5BwsfV6Yc6GL5PD04T1+s/99gIDT8xSlOnxkmfylc9bGb9RurZtYs2XnaQ1u7fV5Twya5ZU7JPveccFi5++R6AqpBdQlY/rqMHyi4A/cPGI94+joA/AnhmWJbF/GUApoEUAMEOsB+EABasKH1HOXlvb68wNjbGMsGxYP7i/gNUGDpPzm3vIdo6wORTAKrA+N3T9S4hrgFAg9QtvTGASpfy28VKBOR5SuzPriAIlwrxfWfPOhfsjpRIKLlffd2rBPRzLXp2XhW2LQH2uXY9q1hiOvYMwC9/PnjntCB+MYAf37+rNQK4VwCsoxoAMYD2Mp4zqXSKtIK2JAFckBamBTXZWFaq0rhlhLRls6xvnuXPpH0k1wA6CDlr2Zb7LMU/yPu4VXDF36ENzPXgGYHvfp8R3ifsC1NpvPdQXbJa77Hy85Zf92lZmpql1993n77hmc+sSpBEieMAQwB9FrQKAHMRJH8CT8AcGlgGT2YMex3RVqFQUHK5HOZBbCWrqqoNo9coNN7RN2+uvyhkk2dyLAHAxrlhnTE+Pu709PQwYgK4TRTKBWHjvly2xzwYn66uLjyz3Cmf49DMzAzWb6Ysy6vi2dEIrlXpGkfVznIZP5X6uepJAA+0j+zBA801roPrX5LxOZinicwEJ3FQfhMXJwOuJilbfPn38V28kr8txcEX1owWDDDiVs0cJ8w5BjX+xTHRz0KhgKqDUC/EcpmdWiRAJpPR6mW2NUqcBImLZ6ISyGynWfCf90dTVbmBKlkKA9JXO3d/BQJvj/cniPQPwH9+3wlibaOvIPFvZJuZU6foqa99nR7/ylfInJlmTUiZBO1/3aV02RsPUO/OvkaaDbxPGPDftm1WIoIFlAxNem/xhIx207Rge8t4UFdruZQYcAEoEjKMAJBoepDoiS+P0PZXrqM1+2G+abCSUVkSgUSHqkQJfLIRbOgSGUyQgj24PWDNI0NcvWqu129ptjBxAsa8rjnvmcNDNHoUEj6TZOuVk3zEZJI6t26jgT2X0KYrL2dAP5fwkZPJ4hnUW+d7C1Sm18/L0U3TxGKnKN9TScYnghDFTcQRqBsB3DcgA/CF93MymSR8YaxizKJiAOAMwBL87l+ve7Uw+KP7yf7r15D67J2unEJA8rG8M9zTw5OuYfMzDxSCCSzDgoqGoX4gvcrPdU+2yQ0qgfS1mowz8JsMeLx7HAG82y1HhmQhPpqm4V0qyIrMTAqDJD0sRhCTiaSk6dXlURejT0vhmAz8JwEebCTJwUB/gPVcohHvA8iTeWbgF+annjm4bx3PK6VYEgjeJzim32Sax0M3dOZ7FRMBbkSkT/xAlL/3W/GqD37QfN7/+l9Vs+DDYg61xl+YKgAk/4ExKPeB5JLGtZIRK/UBMi+5XA7jg1U+6rpuA+CNggDA8RabBEAf8vl8sr+/n8mq4TM9PQ0CoCGj46XwHGlXHzAvRl5wd3d3CQGQz+dtEEXNVom06zyiOE4UlQDoR9Ty7VGcW7vbqEoCBNFWb3dnW3E8ML54MEalwx5Ec61cTqYV57WYbda6QbmztwdIscwJsHHQxK8HYgU5p7AvOfQV7fpY1ZLqDH5Mf5UGxszs7CyqLdjEr1kSAG2EmXgEiYN/m3psZxiz33rHbtZANwoiwN/Hclkif/voK69YKC3CKT1LLO6Y2oHT2sqAwZ/8hB754q10/mc/KXYgd/EaesZbL6P9NxxAVmq98Df8d09+JjAZZlm2KIkipdJpx3EAKrvZtx6vyTKpQApIsls670rKWN6iCdGEqLPomQCLpE4RPXLLeVr37I20+WoXpIYE0FIiAPxgP7L6cV48s59L98CUF9le+dGCMO6B/cNPjhAy+ydPjFN+yCV1Kn0SPb3UvX0HrTuwnzZcdrAo4dO9bVvJ5vWek+VZ/dyUF4AFsqqZBm0FKZ+GB0+8YxyBFkSAEwKQDcL9BbIql8sxGQ4kXB7+x0+ID/7t3wjOm55LhRuf3RBwAiAI9zCb78LQW5QY2M+eZTbkuVhWp1ME0T2Ax5szLFlisgWXI24yjsCqj4BlWlI2m2XvfsM0HNMwYQbMsljrJfssVvAYoSlJYlhAcrH62+rjskx9y5GUhELJxIUkikrHhX4/5rQc8Ee1GX8XwGS8kWvOCGcLzRAjIACG+isODNMgTdVIUqSmpF9aHcd2tC/89wkh8Zd3StktW513PXK4qiRQvTVueV+rkQYA7zF/Duql4ck/o9RmQTiALUDZIGiSIQgAZMinUilWAYBxNzExUaKZ32zMgyZJNnucWvtjMpfP55X+/n62GTL/oWW/ks1sm40nnhm6rjNPBT95iGq0ubk5OyqSqNl+tmv/qGTSOR4JEr9dfV9qx6lKAqAUCZOHoA/DpXZiYfqTTqeZcWuYfapt65EAyBCpOqg8kzypEePbKPrY6jZqkQAAu1FmB5CQpdsJAh5qkDCyopikBiFhmj3/8tLDKEgAVELgQVQ+YYiyzLH8vMOa/QaJm6apLr3f4CdItn6YphfI+jgiy96S5GCAOvpjmchiZ5P2yD/G3Bw9dccd9Mitt1H+9Kli+9tftoeufMtB2vQ7myM/pr/BsOA/9gUZosgKsvcFtliRJZJlBTFygySIHPAXXGNHVw/fMk1s6wD8h9GvCJM1USAodPz2X85Q164ttONalygoqIVFIwDKJXzccwboL5Asi8gMLkr5TD49yTL7x46O0blHR2j4yVGaPjVBxmyh6nXLbt5CfRdfzIB+aPbDlBeZ/ene3pJ9aoH9PKufZ/RjwWAYBt7XJVn9HPTnmv0tHUxx43EEWhwBLIRABExOTtK5++8XvvPmNwv25TtI/dj1gUkApv1sM9wFEkQouydkYOJeAq3PKwo8WaAY6G/xNY2bjyOwXCIAEiCdTkMij4FX/H0LIbJGAOF2nbeEzAQAbnb1dWm7+rJYx+HSP7zKrFyWB1n+RQLYshgI68n6NlxhVutci9VnRCLICD+4BwI6n89jvmwt5XHVjmupXPePsphX6ab//E+tf//+iu/jsBm9kAMGGO3P4Ad2gHzAMLhMvYxkL8ERssM15xG6rssA/7PZLCcAAIxTd3c3vJIiwaZwrRaTBPDuO4ZzYGxDUQHmtujX/Py8DVxotcjZhL1vIAME4NtvBIyKoampqVVJnoRN9q0V71ZibGGv82JsX5EEACDJjUrrPbwWo9NRHzOMZEq9YwcZnFG5W9fry2L9vd6Lsbxf3BAYcQER0CjxBHIFbaGqo1Fj4SAxK886qEYCDA8PUzqdrisHhGPifsOkxD8BQfYOfh9UmzBI303TlVtg5ooRS6w0WwWA/recBKgQJBgG+7P8WZ66B/iDAAhKGASJP99m7NAheuxLX6bj3/omOa4qGKUGOhnwD6Pf7EA2THMNbRtG9ocfAPI/0O1GhqwAmRtRcAzIdZjMGI9NdJElDwCNm3PivgSwLysKk/KwLBNleN6iR6BHbj9NSm4b7bkOet4W5QsFtItSg5ax85UlfMBgYL0nMLKC99+YN4TJpyeYhA/Mec8cHmag/+yZSXJQDl7hI6Uz1LXtIhrYewltuqJUwodLJmG3eln9ABrKTXmREY37txzgR/zxu4YGQ7xTHIFlEAG8u2RZlnH/Th47RrddeaVgd3eS9vX3gJirmTnJs/4BtsiKzAAf02Cm19D7X7JyHsvgssRdjCOwKiKAZwg8ATAvhw68pmvc/HrJazErsiIZpoH5waojNnHdsLxA5j0SWPwfAO7uvNRV521GVq7RmwDkEjxx/JUJeC8BLBVlcVUTAdLH7hHlnz0mPvuv/sp85kc+UvEd30hGLwBxJCCqqmp6pABkfUJVX9Sr4PcwCcgOVwXyAfCiL52dnQwQB+YGAkCSpMglcnCeOAb3M2x0vIbdj2M8wGY4pgjzY/g8eebHzujoKNaFNQ2gwx53pWyPKpGenh6ME3ZKSFhBIgyqJwBerJTzDHoeUSapRy0JH/Qclsp2AmRYvEkBA25AACAbOZ/PG0ulk+3oR1RsUBCm1dOAh5FMqBdOO+LQ7DH4+AlbXoOyOs8EkJXfBwW+uZ4+vgMswxeuAR6MIBNaYTITtBIgDAmAuGMiw6WpUEmCmCAOURAahmFIehNmv0HGRbNVADiGLMu2JMmRvNRUVZOg3lArg7+S/FAtc+Egcai1zfG776ZDX7yVJg/9trjZ2qu2MKPfXS+7uNnmA+3fCPjvTU6ZlikqKRQlweR6RIFsaP1X0+xHgpxlO2zx5VZSC0wqCGa4WD0/+W2RjKmTdOBtW1BhQIV8AZtERgDUkvBBJpjky+yfHZoXJk8A7B+j80+M0NDjo0zCpzA6UzWuyf4B6tmxk9ZdeoA2HLy0KOHTtWlTyT71svpduSQb2sIso9/L8I+z+gON6Hij1RQBLIiQjYuFwP/u7iFbU0n/xgfJ7kotAEuY9IPtiEiEVRSFEXy8eoZJYrWQaFxN1yQ+1zgCqyECAJMB1uIL54tKSGbWLVCkaznMFyzDYlWWsCSJ5OMQkqTE1eQPwJ//uF6Yg/oXA7hu3Hwe74HFzrgHESBLMuRgipcbfYT8nSAKVtRJW5GMqTY0Ij74lKB89C4pt3uP845fPlQRJG40sRLrbW7A24gnYRAZIrSPBD9N0xZgaiAAIIbQ3d1dvMmnpqaw/oUDbCTrYP8l8s6VJVu24dKxygNUWAD8L1fHQEKHKIoyTG7Zs1TTYIBsJxKJSJ+l7TjPVh/DMIxkX19fcYzATFmWZRPzYLZIdL1EeTcYluuXsPaSyWx8r6VS0urziKr9KGXc0RZwy3Jfj6j6utTbYXI/HvhgMUd798O+L/XOR9m/qADXoA/ZsOVrUZ5rq9rCQwdVAI0SSIgJUHsB+iFEdYkA7wWO7Hmg/SXjlT8kwDI32p9KcapE4FSrBBgZGaFsNmvYEEMP+OHtY3NUAvj63tAtGZXZb73uR1EFgGNE4QmgFjSJJfSwqcXCDz+GYeiSoiRKro2mwRgY64F6Zxz873NnzjDJH2T+G5MTbEcxqdDe1+6ny990KfXvGQjeWJNbNkoAYDGFrBlI+MALQDd0uOGinCTQe4KZsImimFASzAQYn+P3izRz5DRd9iebSBAdUtWCY9sQAA9fAVAd7AfpIBaz+lHjMXl8giaQ2X90jM4+MkwjR1wJH3O+chKKIEqU3bKF+nfvoY2XH6Q1e/cWJXySXV0lV6TaaxO/L9fqR+YZsvo9s/gSnf44q7/JgR7vvqIjgMWz4zjK11/4Ihp/5DCZ//vNpO/bWMzi9Ap6mH4qgBXTMpl+NwqVGtVyXtEBjU8ujkAcgboR8IxdWTUANjZ0g0zbxHMn8By/1kEKswU69vNj4vFfHRdmx2cpk8vQtsu3OQd//6CN6qVmP1gX4Z9prXwNZFbtLIgAIQleL/4PiGBWxUHRJZw0e21YZzyzYphPc8ICFQGqrq7eagDLpsQrPy4LhklvP3RI6962rZokkAyAM2yWO3AE3BeN+EIGlZL2jgGgu+Q5oaoqTHKZNDKu/+zsrA2AvlWyOFFmUNca737pn1oJndwImVcotJIAieL+XIw2MNdVFEXu7Ox0iWdNo5mZGYv7AHhjpy4+1AplicWIBz9mWMWRWn318Nhilcpinle7j83kgPBg8GRUItFlb/dJRHE8UJIgAsAGNZN5jRsNL5R6kjY4FkuFvWBKW8LeeUQM/sxYGWTJM8F42w4EukURk7BtgE3DS7gZphE3I16CCCKOX0mfj79g8LKvF2cw0di+kRd8pfOvJNtTSw6op6eH3VNhY+IZcxdnrpgjhKkc0XVDMlBm2BEYAwQAACAASURBVIJsgvK46LohOg5zrm/6IwiSnUgoFTMgmL4/OZRMJUsmUoZuwPQMa5uijE+tjoAEKJIWMPxldxmTso/0c/Y//oMO33obnbv/h8V2u7b301Uw+n3dAZKYBGV7Po2C/+id63knCulU0ikUVCGZSjiGboTKooWRsPeMZY+9wV+INPTzs3Tg7esp1YOMLNVBcoosSzUX09X0+l0Jnwt6/dqMLkycmCTo9Y8eGWVgPzL85yDhU+URKnd0Uu6i7bRm317aePll1O9p9fft3r3gIlUD+3k1EgD+aln9oigy6RG/OW97RkF8lDgCKycCKCd/4M8/Ij76pduJ3vdScq5/JsG4Efceqo3wwT0IKbJY7mflXPf4TOIILGYEHNthvgD8+QIpmXpSZEH6a6gG3fupe6WZkRna87w9Tm5dzhk+Piz85p7fiFddd5V99euvjiQzWJZkyIE6+BekX8txG0//H5rj5Nf+Z9n/qkYghduR/c9MmUWpJumiyIroyTSxUHuydWJHtqMYevQbJqDEKm9d2c3V9BH/+luS8ssjwjV/8zfGFe99b9U1AoBBgM5h19vIVse1CosTAK8wDIMZA9fCZoCv8YRbft0AgAPYRXUOfgddfGTDK4rSskz4oPhUM2OrkvRPtfZwn1qWBakbFgMoSEDnfrUZ3daKtycFBBlM9s6Znp4GFhi5VFQz13wx9g1ShRO0Xx5BIobxAwna9lLfrsQTAA9CEAKqquIhW3zR+AEPr+yk4t+W+skG6J+QTqeZcUk9cLlaW61g29hEwtWMR1kZBMyx0GVlPYwVWAJFG81WAfjjiRc5L2/Cd7xk+d+B6HPWvi716e3kSRSBSGk6W6dSpUctEiCTyRgdHR0yMvrLTX8DjMfiJp5uWV2CBWa/JnST2wD+885FVQXgm/HCNNZWfGSAqqrygux8/hSKMGs/zDWptK1ZKNCRO++kw7fcSvNPnyhusvXFF9NVbz1IW569tdlDhN6/eQJAYBr+qqoJLKseej0hjPCwqLEdEjPIbhIEGnlUouPfGaK9N62l3BabdE1jvgKcAKis1w9jXuTxi8xrgGf3z56dESaenmQA/9DjI3T+iVGafHqctPG5qnFKr11HPTt30fpLL6V1Bw8wU14A/h3r1pXsEyarH2Cjruusgqkc4Oegf+gLF+8QRyCOQNUIYHF04s47xR+8//2C9aJLSf2zl4BYY88HpvNPghNn/ccDKI5AHIEoIwDZlmw2y+YjIByRmRkFCYD2Rp8eFTr6Opx0V7rY5Z/e8lPx7GNnhRv+nxusRDoRyakkE0lpJcsC4RqlkilWCcY/hmkwAoARwg1UmwYNPNbrqD7zvLAcy7Eg3SE6luOYdkkFBjwARCSz+QkZlnTjCIzA8H8My3B0VXdEOXylbNC+L9XtxB89Kih//12p7/Ir7Lf89Cc1jXKRnQ/pnbAJk40YA2O+kclkkpAfLhQKVTOJyysGIIUjCIKSy+XciiLDsAHuthr8jlJGpXys1JL+qTWugJ/AIBjGyNgOkkDA31pVDbFUx3i1fqFaZM2aNUWUY2RkBGbAq947AQQcQPuw93m1ONfz91hu4yZofxcYA+OhhtIT3kC5Lgb/P4AaLzt5xXkHADRulBHiYH1QTfugF6p8OyamxuQ5RBi9NkxaNHr88v2CgtRBj+ct5ll1hr+8D0B6WL8BHLPRDIHy/mKiUK6rVosE6O3tBbuvYxLQbJVJrYcUwP9WmP3Wu14sO1+wlxAMX6/Hrfn7+GOP0eNf/jId/ddvkGO4c9Rkb5Yuv/Egy/rvXN/ZmgPXaLUZ8B/NMvNZUcQCRrCR6WJZMJ4VkJXEnJQDZCSBKzAtW0qn0kzfdvq0SI9/eZh2XLeO1uyzMPklTdNRweEWZDgu2C9JnjEvmB+HaPzYhDDh6fWfeWSYRp8apZnBSbKq+G2JikIdW7ZR/57dzJh34JJLihI+StniqlZWv1+rn8v3QLEMQD/AfX82Pwf/236h4wPGEViFEcB7d+rQIfErv/u7orVlDWmfeZsj1akkWoVhik85jkAcgQgjAIA5k86gOJJVFeYLecxtWpa9e+h7h8RHfviIcP1Hr7fSnRfIgWZOyUssQwVt04lRzfSjFfvapi3Kiiz6TXZVTUVFmN0qAB1lyJgbA2RF1b5lM3naUolaQYSXBGLO8tckWRIM3QBbvSCzH4kziWRCUCTXe4J/5vOuP0CQuXcrYrtYbQp5jRLX/X8Ml3rX0aNads2aqtUQHjCfgN9l2ATJZDIJmUEhDP4DqR8csxrm4/lEIsu9eK+VmeISNN4VRdHbcV2jBjuDSv/UGjt+WSTcHDAJTqfTqx7oBlkkSZLS1dXFngOoOpueni5KAS3W/bgUjhu1lj/uU9zHjSaAL4WYNNKHBSRAI43E+1yIAAYmBlOYl0gz8WtHeVeA/rEKikaMdeq1HdULy6tUSIA19DvU1zt++d/BPvoqEBgYWCgUmNRJR4evfNNxCJ4AIAEKhQJe7nipNUUEYFz5JxJQTcJLYjHAfx6XVprohr02i7H9ie9+lw5/8VYa/+9fFQ+f27qOnvOhq2j3K/YsRpfYMaMiAERWgSRC+5aVT5umJaVTKSqoal3pHvQD2yeTCZJlRVAnBXrklvO07jkbafPVFlmWzbLo4DEA4051SqPJ4+MEsH/4qVE69+gwjR8fp/mzk1XjqOS6Kbd9O63dt8+V8PGy+nt27FiwT6UFATPgsyxmKM4NQ73sPmTqlGT1+2V8Fu3CxgeOIxBHgEUA7z5SVfmTGzaIjiRS4Z4/I0lpHRgXhz2OQByBOAIAaOEJAPAL0Zifm2/pc+feT94rqnOq8Mq/fCXA38gugIRJF56jthWJzFBkHWuiIVwbLjvJNfUxr1M1NXKCmLkrSCLmiZDwYdX5lQD98tOBORaMiqtWYjgkKAlF1FRNQPKMp4zLDKhhEtxKwqmJ0Ld8V/HP7pCUw08LL775ZuPA295Wk7wCDpNMJhWsvcN2DEmgQTwJ/e0iyRC4QqWs5PIqgPLMd8gAgUBoV+Z7lFrqSP5EgbYno9SwTJWney91dHSwZ5KqqnY+n2+pNFLYcbEY26Patbu7mz0vcPyZmRk8Z1a9FBC/FlEnH0cpMbQY46WRY8YkQCNRq7FPoy71jXZjKZAAnt4dkyZq9Dyq7RflTcnLBNFfTNgAqHMj7GrH5xJMyIZmpmCiCA07nGeRCwAJgL93dHQUZ+gAF0EC9PX1MRLAkzcSMpkMM04OKmVUqV+GYUi60R69/1rXU1U1CXWrUV/z5dLeI5/5DP3yYx9j3RUUiS559X7a8fwrSJgUacebehblNJoF/3mnMdYVWWbgPDL1i1I9qA6QZNGybYKLLy+rribhI8sKpVJJsm2BDn3mDOUu3kK9F4/T2NExGjsGoH+Ehp8cpamT46RP5avGLLNhE/Xu2kUbDl5Kaw/sd/X69+yhTH9/yT5Bs/q5Xn+c1b8owzQ+aByBpiPgVQ0pn7tkr5g/f460z/2hQ9vWrLjM1qYDFTcQRyCOQGQRANAMUAZfAJpn52ZJVuSWVAI8/eunhfs+fZ/44ne/2N7xzB0Ng2zVTl6RFQkmwc2sRyILbJMN4X3g+TUUfQAAnOfz+ciz52VRdjXMS+V9Ap8B4m6YxoJ3FYgZz1MQEkE4DwlSnJzQUFWVIASM5LPAB1shG0r//ltRvvkH4rrnPM9+4/f+rS64j7U7KvcbSU4MSwQA90EiJNb2/nCXy+8gYc9xHAbsYjtgCRMTE5BbrXs+UV1G9FPX9brSwrWOh+oHfAH8D+u/UK1dT/ueyV5jm8nJSVuSJKMd1RFRxTbqdlAhMTAwwH2jaXh4GMmkatTHWa7tRSlDjhjgeeElBEaOZS7VGMckQMRXBncrSsrCmLg204WoSYCZmZmULClWJpsOJPOE84VkTyMv2iDnzUHzINvW2qacMYRGo/fBKQDcZ6i+a7HgQI6Eey+wlyXL8iCiSqSErusyYlBeCTA0NIRKACwOiqbPeGhhstpIhoJuGJKxBMB/HueKOv3NXqhltP/x73yHfvq+99Gma3bQdZ9+OSkZhSaPKjTxq5G2kwBIEJMi8oGA0k9CcbVnDdN0JJ9+KsauadpSMpmEPBD+7rqbEzHCgGv2437iXw/e/AA9evcxmh2fJ3Vigmy98npZTKWoa+s2GthzCW268nIG8sOUF9+lRKkWbiWwHxwk7l9ProuZgpqmidJe3H9xVv8yurfirsYRCBIBwzCS333jm4RTP7yPzL94lWO8YA8z3Q6yb7xNHIE4AnEEwkbAlUmUWDUAwFlItETlCeDvy9CRIeGBLz0grt+93nnuTc9tGSixUvwBmA9AKgU9/mIYmQyQZUXqAdAsAcDmygIKCAQBVRjcPNirLEGFQHGCjHOCCbUkukb38DUAgNtKT4Ow90O7thcm5ijxhk+xi/u+c+dUJZute2jIL2Et3wgeg6r/MKoBAMXZNTIukDtoA+sRTwbKnpmZEXt7exm+gG2npqZw/Y12zVkAcoKYwPEbkUuKQvqn2kXzfBLkXC7HYtMun4S6g2iRNkA8RFFkUkAeboTEUieWSSq9IBjTAO38suGNXrKoSYVG+9HO/WISIOJoYxChDA367xE3XbG5VpAA7EAOUVeuqy7j6Gn2Wxwkj/Kco4plGKICx8T21cxGykv7cL5gsLPZrJjJZEoqAUACZLPZBTH0JheoBggULl03JMNc/Mx/f2fVgiYJ4uqtAkAshh56iP79ta+l7t1r6e3fu4mFZzFIgKiy/9lt79ggMcm2HbJMkw1Q29PpdzNvBWbKy8zPZIUB/e49gy3d4Z8fJZo5I9LMyVN07tA4/eyf7ioZ54nePuresYPW7d9PGy47WJTwyW1daJpc6R7hIL8f7DcMAxU6mNwynf5Yqz/QoyXeKI7Aso4AtHUf/6d/En/20Y+S/bpnkfb2569KgGRZX8S483EEllkEvIxzRgIU1AKkWiLVaR85PiL86LM/EtfuWus8/63Pt2WmUNKaD5O1gZa9VWJa25qDtahV+AAAaFUSSjFrvhUyQGEIgKJcEAnc78o9e2/ZJ8kMCGZJK6bF5tqOzKps3QJ1Nve2bZAaEvc38CSBIpc2atFlibxZ6X1fluQjZ4SXfv7zxiWve12gqr9GDH/RcYbAKoroSd0EOhe/fHG5ZrnjODKIAuAEuLyFQgEqAW2TvAFWA1wD0kMA81HtECZ5E4mUWOt5xEigeITdCAmVkARKJpOMCJiZmWE2kFEluIXtz2JuD4mkTCaDhDsmOeapS8QkQIWLEqViiJcw3BJMczHHU7VjxyRAC64KNNd8zHPpBCDi40VJAszNzidsx2IPX/7p6qpOBHhVD3IrCQ+8qPiLp9HQVTLzbaStaqSERwLggV1sFlnJKN2qRAJ4BiR1mUuY/ZqWJcoRZXg3cs7V9lntVQBsgnLqFH3juc9lBsDv+dW7WajaSQJEm/3vMLmrVCrlmKYFczO2WpEkmRRFckRBJNRUi2Kp+pM+SzQ1KNLsGaK5wdOkjiVIEB1K9RnUsWUrfe+jn6PxJ07Twbf/IV31rj9igH+qZ6FUUjnY78/q5xn9MBFGZr8f4Oegf2zKG+XdHbcVR2B5RADv3pGf/Uz85g03CNalF5H+96+LSYDlceniXsYRWLYRsAxLzna4mciGYWAuX5RGbPakQAA8+NUHxa41Xc41b7/GVpJKs03W3R/gMwBC/Ku78RLbAPJMXoYyI2XwaYkMELT6FUWsJOPjDwmIApj+egbBrIKDzZwFgflP8dJZD9griTerChAkwS8zZFu2nM24Yw3nVSgUkG8TKem0xC5p1e5I3/qlKH/2R+KWl77Mvv7OOwJL6ABH8LKFAxEHvANhlQiQAAo/SByrPEHSk7thYxX3GsyA2yUDBEwK8sf+bGngEOhLPZLDu7dYVURU0j+1xpsngYNNECd7fHy8rXJJS+VeiEmA4FeiUhVO8L1Lt/TIu7apuTTaz6j2i0mAqCLpa8czS2EZst7HzZP1/s8lYfz/5xtyMMzTkC9KNfpAshJSgdUUupMLNtnAdo26W09PzSbLs7trkQCtrAKI8rKEzbyvduxqps/IRuzs7BTT6XRxV5iLwhNAFKVQkw7/sdtVIhg21nEVgBsxS9Potp07cWPTh479D/a7dpEAUWX/A/hHpj/0/yEBpBsGW6NIsoySVS/D3z1fWyeaPA3AX6C50yepMJYgSxMp2adRxzqBOrduodwmm9J97vY//6f/pB/+z3spvXYdffjpEyR794f/GccNefl33DeQ78E2HNjn3wH+r8aMkLD3Z7x9HIHVEgFkjlmjo+Jn9u4V7VwHqV9/z6rNklwt1zw+zzgCix0ByLRk0hlBEF1gV9O0SEiA0adHhR9//sfiwEUDzrNe/yw73XVhTdHqc2ayQJpmBzG3bXVfgrbPfQCQgOUnADRdcyzTiuSa8L6UZ+n7+8jAe0kS0YdKHgtMclYQmfxPvXMrl2cqlwTSdR2yQKuT7D47ISTf/llJTCTpA6MjdZUK/LFGlj7WGWGSFj3ZYEiKBlrH8+0BsBuGYXLQnY1Tx1G41A1MbzVNa4sZcC1FBb8/YrVxibhxX8N6YzeKvwP8hqR2JpNhCantjFUU/Y+qDcQB/g2QOIsrAepH1V+FU3/r2lt4idyB1TqaPd5i7h+TAIsZ/ZDHrkUqeE0xsqFRtnZ6aiaFhF//pxoJUF7qFvJU2rp5VA8HvODxNC4nWUACdHV1iTBw4h9kL4+OjpIsKy0xDGtrAMsOFlcBXAjI7Xv3kTk7Q+/8zz+mjnWdLScBosr+9yalMPmlZCLByEM8X6Drzz/TgwLNIMv/1CkqjEikzSiU7tUovcahzq1bqWuTTZ0bKo/EkSdH6F+e92n2x9fddRdd8upXg5wkVVVR/sx+9mf1i6LItLz9Wf6LOcbjY8cRiCOw9CPgLZSkj/f1iVahQIXb/tgRN/QGWrAv/bOLexhHII7AUowA5GeSqSSAX2SrIju7afIxP5Wnuz56l4TMf8gAJdKlPki9G3qdPdfsaWWmvpBMJEVN15bN85MD5EyW0kuxh24+SBlJDpeABZ+HWiA9sk2rJdjVI1DCkACKzKoNmDwQxj4qHbD25JJAlm1FMt6W4n0VpE/SO2+R5FPDwiu/9jV9xx/8QV1SBW3i2gGzwBcA/TAYSVj8oKOjIzE3N1dSpYBkBSQKJhIJtsAaHR1FFYAW5Hyb3QbkFJ5T1YgMVElgfPlJC35MjySwTbO9UmHAVHp7e9nzFfcBsJR2xatSvKenZ5NEjpDLdamzM/MJhyyxVoJss9cM+1ciAcbGxpxcLoe1MjZh5ADeP27+r6si5nlbst+V/y2Kfi3VNrjPJypxmu2jV1lQV62j2eMshf1jEmApXIUl0oeZ6ZlU0eXT65Msy3Ymk1lQdoeyN7w0qmnnL5FTYt0IW9JXre94MHjGoyUTD7ywwPBDS51/AHKi3E+S5GUzoQ5yzQr5giyy93L8QQTueP41NP/0CXrjXW+mdQfXt4wEiDLzHwQAA/+TSeLyPnNDRDNnRZo9eZrywwKpEwlKdJiUXmNSx9Zt1LXZoe4t1daf5b8X6HN/cAud/+VJ2n/TW+g1t9/GQH+UdcqyDD1KTGJiA8/4FoojEEegqQjAPA0r2O+86Ubx+L/dQ+bbryHrjc9uehHQVKfineMIxBFY0REAMKskFEGRFTYZnp+fDw06lwdoemha+NmtPxMNrbKd3PYrtjuXv/LyQKBno8F3vZ4YILjk1y0gAJKpJMmSHIkMUC2DZEj8WM4FrX5/fJH1DVC5WLZfOfjQ9g/ku1CJMCiXBJqfnydJllble0766oOifPsD4q7rb7BefssX6novAgSHjBOXaAaoj2qAoNhFWKmRSprimqYl+/v72bMC1Tbz8/Nt8wIIKoeM88S2uPdBGOA5gNjVkwtq9FlTaz/PFFdGciWP2dzcnJ1IJNo+5mdmZi5kd5Z1upVEACcBYAyOwwLQHxsbs6tJSEEX3/N4ANmFXdh39jxpgPxqxXVtdZtcir3Os7huNzyp81UhCRSTAHWHw+rZYHp6JnVBwejCeZc/6PBAURRF1rQqs9UlFDKvryhzbfrlgZc7XpDlk4dCoZDs6emB0U7xzFGyOTExseJIAE1V5XKiaAld7rZ35Z4bXk+jv/g5veKfX0U7X7IrchIgavAfZr7JZIIEQaS58w4NPjBIMyeSJCoOpfp16tiyjbo2EeU22yQXpz4c5OfkD7IN3EmJAxVZ20b1ESMWEgmFfvHZX9C9f/19SvYP0IeOH6NEZydNTk5i8dqW8te2D4L4gHEE4ggsWgQsy0oM/8d/iHdedx1Z6/vIuO2dq1IvedEuQHzgOAKrLAIwbEXmeDKZZJOiQr5AkHJvOgz18vzbkH/DiABJrqt93/S5NtEA8wGQJVQulBAAjcoA4VqiO9UqAapVATDzX0Es0fCvdlq1KgnK9ynflslPZTI4FttUVVWyHMtaqpKxTVzaursKx4eFxLtvkeTOLnr/mcG6kkDIdEfqP/Nj8NKnvcRAvdyLrNrBwxiPlmuKA8xNpVKQdmEXb2pqCglQBqqeAboHlRqqG5gqG4SVQwb4D3wHWeb5fD6w70Kj/au2HzwUcrkc8+HANtPT0yDaFsUkeDGIgEZIgPn5+arXCwB52CqYqK9pq9tD5QjGbhjJryju+VafVyvbj0mAVkZ3GbZd6WFXTgLgpYKSm6BM+mKGAS80vPdhitNsP/AQ9ZjWkqby+Txj+WVZLv5e0zQ427PMZ9N0Jx/L/ZOfLyCZZbmfRqT9/8mHPkwnvvkNeuH/9bt02Vsuj4QEiFLyh1mJwdBMVijhgf8zZ4jO/MdpmjmZov7L19GmZ9mU6i4Py4Uhy2RMWdmhhRJFgv2I4wDTF/Brb2ItCplMmsaOjtE/PefTKE6k1955J+294QZkydkol08mk3WzdiK9OHFjcQTiCKz4CHhGcsLf968hbWKMtI/faNOBzS3NmF3xQY1PMI5AHIGaEXAcR0qn3CxNyM8gHQLA3koIG4O2JVGMYt0UdTxAwAgkwIPN9dpjJgYOtPgdTdWQIR96rVevCsC1TF5omlxrP3KIZf8Lkptah5h6Ukt1x4inKV8cT+W+AKqmgrBYlSQAYim95bOyPDRB13/72/qWF76w5ru+s7Mzmc/nDb8EkGd2K+P3QcYnwHrPtyzQvMKvKQ6lAOAD+KAPk5OTxbVQSHIBVY+B/Qn4eQGvCQuKoq845yiSJ4PEt9I2qFi3LEvp6elxCbqy2DXabiP7cQkg7As8bHZ2Luk4ttDOSgDI6I6Pj9esBKhFAqDvHR0dSWBYYeSwGonXYu4DAhXjt1lZIHiewrej2aqCxYxFkGPHJECQKK2ibeqRAB7TthzKZASYy/CHQRSERTVtQJAAAwMD0K8rjhRkakxNTTvd3TnSdQMmQHUnfkt5mMUEQOWr89tPfIJ+8/GP05XvfAY9/y+uaZoEiCLzn+v9Y3GkKAopCWT+CzR9WqDBn52i+bNJ6r9yPW19XqVsf2T4Owzst23TMU2LZVqBQNB13REFwQHwL4giNygXTGaSl3ZESRK+8Mrb6ex/naBL3vBGuuFrX8U+mPQK6XRaXykL5KV8n8Z9iyOw2iLAF9n3fvjDwi9vvpmMl1zm2P/jZaGBoNUWt/h84wjEEWg8ApZhydmOLGvAMAzoB0dqRNt4z6LZEwrqWNPAhHZBi46HvUdzqMCtgAAgh5BZTX4fANuxkbUMT6vQVWCoAkBGOEicSh2pBvRDux/EQwWQiMtEMfkf/ndmHixKgSSB0CeQDnxfeFCk0ilREt01pqZrID1WLwnwhR+L8r8+JO5729ut37v5EzWBfADy7Pratu3PuvcyzBd4/FUbjPVkhadnZlO5rk5WmYDkQ+joQ9ZGkiTmB4Dfz87O4ncsmz2s3A6wF8jzhK0caIQEQDUDiKhmgdTAN3aVDQ3DkGEQnEqlWPwgCQQ1BiRXNtv2Ut+/vBKgWRLAA8eJj6GVTARAtQP3OzfmbuRaV/MAbaStpbxPCQkwPTWbJMEREgnFSqfTgRjSpXxycd8ai4CfCKhUBQB2eKmzY3jxg8XDg6CxKCzcqxoJMD8/n1q7di2blPJPoVBA+RqTA3Jd7h3K5wuR9SWqcwrSTkwAVI/SkTvuoAf+/M/popfsoev++eVNkQDNEgAc/EfJMIB/RUFlikCTJwQ688ApKgwnaeCq9bT1+TaJxaIVl5vCJNmyAPqbxIB/QXAkUbDdCgCSFFlyLMu0OfjPIwICQJFlSiSTwi+/8Ev6/l/+OyV6eumDkAHq6nLGxsYokUgYmPQGGWvxNnEE4gjEEQgTAZSNQ45v5NAh8fNXXUV2OknGdz7cvDRHmE7E28YRiCOwqiLAJFrSGUEQBWSpOkj0AXa7koIAMBoJJACz/ecFuSCHHJgi19PCjywcvAIglUyxmHMjYFQBIPa4Bo3Ev1Y2PyMIUPeKzBjfh1VKiGJFQN9rD/FakPhVs3LA175HTBSrDyB/BNNmXm0OuVmQM42cb2QXZBEbEh4/IyQ++GUpNbDGefexo1UNdv2muMhsF0UR3gBFbCtMJr4nB4whv+AeBwGAcECeqbMjW+wPn5ugH8BMYOzKNd09csLBYgvjC/cZN3vFz1jP4bv3M/vO9frDhL4REqBRwiFMv4JuC7nlgYEBpm3vxXBRTYKD9rvZ7cpJAKzNJycnrWoV9fXGsl/JAoQW8LGVTAR4GGDDiiXlMmLNXs+luj8jAaanZlxhPU/po5oZ7FI9ibhf0UZgdgZkELMeR/lQ8YW2jKoAog2I11q1lylIgHXr1rF48Q+yUmZmZoqeAKlUEuV1wszM7LJZJGiqLjmEitSWhHNFNHrmpz+le2+6ifov3Ug33f3GhkmA5gkAW4DsTyKRZLr8AP/Hj4h09oFTpE0pNPCMDbTt0LYf/AAAIABJREFU+XzoXQD+PdAfBAC7HphnwefMf3FQ9g5iobzcHdXvluVImWyGJk9O0qef9SlyLJte87Wv0f43vIGRYCgnXwwzpxUxuOKTiCMQR6BuBLBYymQyUjKZFD+1/wBNPv4YGX/5Kst+4d5lXX1X98TjDeIIxBFYtAggOzuZTrLsbuCCkDxsRIpm0U4g4IEZEUACmbZLBMAkdy4/J4wOjQqbt212RFFkXEDA5hraDCC4IAoCIwB8YAUIAFVTHduyGyIAqoH8vJPVQPtqvwcxANi2mrdAeYZ/tWCgHfyNxxXnn0gkRMh64qMbOgDhVUsCsHH4+k/L0uQsvf6HP9Q3/M7vVFxXlwN55fr4YWR+PLPQBXrjnADg15JXAwDEt21b6e7uZtmBhULBVlWVZbH7fQM8oB8ANzarml/ZKDAf1hOAn0c1+eOGbuAmdsL8DlnsHR0dLI6qqtr5fL5txsrVuj4zPZt0Lxm7T4We3lxdf4owYWglCYB+rHQiAPdVKpVKgOkIWz3jxSexmJ4YYcZKM9sKg4ODFV/ejiM4uVxnVYa1mYPG+y7PCETlvL1czh7lcHj58Ax/lPeVa+ThRQ+mGpUAfrR8fn4epX8lxsDQ8+voyIqzs3MoCWzppLnZGKsFTRJEJ4b/6wRy8skn6a5rr6X0uhz9yX++syESoBkPAJ79jwwhEAAYq6NPiHT2wVNkzsm05nc20pbn+MF/ZPbbhMpnLKBcRVWX8GMzUHIcZBlhKsoqkt1sFDb5QjqUvxIAVQDJZBKlr8Itr/kyDT5wjHa/9gZ6/b/eySa8c3NzeAkvmrFUs/dAvH8cgTgCSz8CKLmHGVg2mxUfuvlmuvdDHyLjsu2O/f++fsWXjC/9qxP3MI7AyowAgFkloXDpF3gfrUgSAFcPwL87XyRIPAonjp0Q+vr6aGJigrZu3+qkk2mHkwRRX23EGR9IAOHjrwBohgCoZ4AMuR+s08q9AFAFAXA+tEcAtOzLZH6qxQqMB06VSxSxsaYoYkJJsF0M02BSm6u1EgAxkD55ryj/22/EKz/wAfP5H/1oxcq/cgkfgP6maWIpUyQN6sn8+K8R9vfuATa3mJ2bTzKJqrIPiABI2WBOguQE/BlVAMlkkmFqqCpAglQYHKDdJECj5EHU9z/aQ0VFd3c3JIpYLCcnJ21Jkpi5ciuOV6/NyYnpVCV/xCg9AspJAMMwYCrdcCVApXGO34GYilIxo17s2v139txMJJi+f1CPG+AhyWQytJdGu88tiuNVJQH8jYPtyuW6ImW5ouh83Eb7IoBJGG6mxTSKadfZ4gWN8j2U3uGLTTgkVkm4QD8QIKmmaQl4AvhJAACgMEQVxVIZFGzT2dkBwx1b0/RFeYHVi2Ms/1MvQhf+rk1N0VcOHCAxKdMHHv9gRRKAg/yGbnpz+9L2G60CgDEROYKQSidBNgnDhyU69/PTZKsirbl6E22+2l+RzMpLsXBABpG7mPJMfXlv3GpLEpNJhZWmaipk/IkRAal0hjRNhQUbIwLczCx3Yfbr235N//7n3yWlK0cfOHaUlFzOGR8fhw+AhvLY4NGMt4wjEEcgjkC4CHhEaCKXywnzIyP08XXrWAP6199vOn0d4RqLt44jEEcgjkCACHjArKAoCgMBVzIJgPNDQhR0qU8cPSH09vZS30CfPT0zLYycGxG27dzmiAJTPLE5WRAghHU3QYw9E9eiCTB2YhUAqsp03hsCwh2CZ5zoGfUu6AfAevyyPKPfIw6ESj4JmBBjwlytCgDtYRuWT1PBZNjfCZZ5I4jFigIAzYqkSIlETAIU1yu/eVpI/MUdUnbzVuddjx6umLBans1eSec7LCAPcBy4wOzcvGQYhpTNZMiybbIti3RvbYU+JhOKA1wAP6NqY2ZmxuZV0el0OlEoFEIlSDVKAgDM1HXd8CoN6t5zfINGNdFxDyApI0o/ASR6gIvkVRWIJyrNq0njBD7JBjes5J3Jm4qKCIiaBKg25lYDEYBrAwIPib3AMOvJIHmeAvD5WfGJRIFIAP99EtUAb/Dei3dbpAh4L1Ow7asS1MMEGDNcVAP4LwEmZ4ZhJPr7+8tJAAeLgnISgO+bzWZEVNAiY3qRLmnFw8YEQPircevOXWRrKr37v99HhdFOmvjVCO14U4/bkEMkK5IdJQHAs/9RGpxIJmn4YZHO/9cgOZZAa6/eTBufUQ3811EpYEt1dGux8LIZGZBg97qm6WAQKJ1OOShDhl+ZZdtiJp2hmXOz9KmrP0m2btJ1X/oSXXrjjSxLA+un1WDeFH60xHvEEYgjEHUENE1L4h2Mdm998e85gz++XzDf+SLbuuGZS+r9GvV5x+3FEYgjsDgRYMCsrCA5asWTAAyUFkVx8OQgkz7atHWTI4kSSxY5ffK02N3X7eRyOZZoEjTbstZVQ2wd20GlBSWURLQEgEdoeKaRC9azTO9fEmHsugAAqqXpH0TvvzzDv1oMKpEAsiRLyUSS7WJaJmmqZovyyvKgCHsnK6/+hCzOF+imn/9c69+3ry42gbgCDPQnMyK5D6C1pmmBfTChvz48MiqmUlBOFmBIzUgpXXebUGTZ7uzsgOQKI5OmpqYgm4WsKsfDEkLfJyABAMwjozlMnFKpFM4NPo5hdmPb1tOZ9zfIY4t4Qn6lHtAatjO6rsuQBOKVFSBVbNtmJsth22pme3in1lNJiAInLScBkMA3PT1dtRKgmmclP9daxBP+hjHirwgAEL4Sk355ki+r5vK+QF57vhyCR/KZzZgKNzO+2r1vaBKAddAh6oorA9p9rRbteMiC914+q9ZsD+VEmBSWa1+CoXYcR+7p6WFZIPwDKaB8Pl+VBMB2qVRKUBRZgDzQol1c78Cx/n/jV+DWi3eTXcjTO3/+J2TM9JSSADWaDVsBUDT+FSVKJhKkTUt0/J4zZBZEWnf1Zlp/RansDw5tGDpKKQOB/+VdBRkAnSB4DGACqaq6kE6lSNN1SAAx74HbX/dVOvmTI7TzVa+mN939LZqbm4Pu5aJlaDR+FeM94wjEEViuEVBVlVXjocDp0Ne/7nznzW8WzE0DjnXLH4VaMC/X84/7HUcgjkB7I7BqSACHWLXD0NkhsVAoULYji6oHWrdxHcv7P3P6jABJINMwhZmpGVq/cb1tGIaDstGwV4TpqCP7X5YY+A95y6JZIa8AaMIDAP1BNqjNVnIVfAxqVAhAEslmzlgL96tWOVB+/uXgfo34CLIoC1xiCWNNEiSJSyJZtrViPSjCjBnp774ryj9+VHzWX/2VefVHPhIIn6gkixImyRFYAABpWVZIliUaGR2jNQP9lC8USC2oZJgmqgDsvr4+Zh4NyR8kRvGs9XpgbbXz9yoBpLAZ9s2QACBMkPxYCxD1vCJld71pIMs69H0f9JqrqspMgjHPw3EmJiaKRstB22h2u9mZuYRDNiN3an2aJQKALWGQdXZ2cn8QSErZ1SR2642ren8HEYCKEcQVYxyP20a09OvFZan8HXgd7k/+xYqvBAFkHgizlo3hpXL+vB/MGBj/mZ+fh4FC3YHtPwFBkOzOzmyokqalFoC4P/UjgJdmoVAIXU5Wv+Xls0U1fTx/mZqfBIApcKGgMtOsWmcJEgC6gTAMbpW5lomXiSTZgihg0r5AvzDW/w8+DiFvIwiiA/N07DV65Kj8jec+m5TOFL3v4fcF9gQI6wMA6R+/8e/gL0Q6++NhGrhyHe14ycIhBsNfXdOwZGFmv6IoQFi1oRcbN2VLJtOCoeuQxiIs0n7z5d/Qdz/8HZI7OuhPjx4lOZdzpqenkf0Se8kEH1LxlnEE4gg0GQFoxoKIx4IUE/i/7e4RzNkZ0j/5VsvZs6Gh516TXYp3jyMQR2AFRwDALJKjeKb6SpUDAvg9OTkpDg8N087dOx1FVgBqiuOj4yzBZP2G9dTZ1Uknj5+kNRvWOF0dXY7lWHgMh3rusnkmkk6UhID5ZTn4D8xe1VWsYRoyAcZQ5N4G1SR7WDa/ptnlBAb6hWS4alUOQaoAcHzWjiAVwf0at4cgS7JgWm7lOfPmIkFKp9JsF1Rj5Av5FetBEfSxIf78iKD8z29Jud17nHf88qFA645KYCiuLb7qAewA1LFO5+CoZdspRVHYWH3qqadoy5bNSO5jFTKZTIattZEYZSKtW5KgYx/oOJXOvxkSALrvjao4VAOP2bMvkYBEGItH2Ps96DX2b4cw4pjATPB7GASjMqKdVedzs/MJ2wmGlUZABCQggcSxJfhKJBKJiuO8Hshf7++IJ7ZBBYcnHRyIVGvkOsb7LJ0IFEkAdGl6eiblS2YO3MtmB3rgA8Ubtj0Czby02t7ZFh6w2gMULyVBEKBVV5QDwgMUJICqanVJAHQZ2S4dHVlJVTVb16P3CcBiJZ1OsTrF+XwhAUKAhyqW/6k9aACcK0qiajbpU/d8V/7RH72D+g9upJvuemNgEiBoFQDP/pckGUY1pM8IdBTZ/zMibfv9TdSz3b/OcghJSrquodSUgf9+46R6MkC1IuHYtmA7goQKBJgJzA/P0yefeTNZqkGvuvVW2n/jjTQ+Po4JitHu8swW3vZx03EE4ggsgwh4WVOsXBzd/fY73+Uc/uIXBPMVV9jW+yuwpMvgnOIuxhGII7B0I7BaSABkuZumCX16SiaSDNyHrI0jOIIkSkwe6NiRYwSfgN6BXvhFQfM+cHUzwH9I/ySSCWiJswteTgAYukG6obP5bEMeAJ4eP9ZaHFgvH1m1KgQg4VJNHxrxwZov0Dk7BOKoCO5XHd1e9QX3HignAeCJsFJJp1B3vO1Q4pX/IAu6Se84dEjLbdtWl3iqltBXDyTFfhj75RIpDlEyn88Lv/7Vr2lubpbWrl3r7Nu3D99BAjijo6NYuzHg1jt21UxjbjxcJQaMVKhHVJTv61UCNAzSJ5NJBvRzKWTcJ57BsrUYmeKo+uzt7QUp548vk1oKNXYa3Hh+vqBYlsEMooN8msFHvQrXIgkAXMnCwStIINUbv0GknUA2eNJArCIgyPnF2yzvCJSQAPxUaple1HhpxRJBy3ssVOx9XAXghqUWCSCKogxTQs7WhiUBeOA7OrIijLcKBTXwBDrokMMLMpFQGJhdKKgKwO2YALgQPWT3JxLVwf5KcYaE0qF//pTw67/7O9r/psvp2v/7dwORAMEJADf7H+A/FkdnfyXSmR8NUe/B9bTrZf4h4r6roUcJAgCGvzif8j43QwKgLW4GnEgk6as33kEnfvgkbf+Dl9ON372HaV7atm0pihJnDwS9KePt4gjEEYgsAlgw9fT0MJDl7EMPOV981rMEO5sm4+4Pxs+kyKIcNxRHII4Amw+VVQLMzc2xxIulFh2BBEjzAFlHUlJD/eMyNoD3vYxfKOejKlQcPDUIQI42bN7APIGZOzAT26kgt+MFhyW32A6qttjzGoa3WD+Vg/+WCbNV3SUe6nhZ1Yq7Z+grGmZlo8dacj71pH5SyZSsasEzreEjUclYuLz/AFv9lQeO5ciZTIZtFpMAvrXb/3mXlPjFU8I1f/u3xhXveU9d+T8PwGYi4P6YI94Yg5XIHsgF4feen0CJ3j28MjCGDcNUZmZnnEMPPyycPHmS1q9fT/v27XM2bNjAKsfxwTFUVa3oPQCtcozzauCr58sBvf1Q85lmSQAP/1BAAoAMA/C/mIapSPhAyLu6uljCByp3UG3BTZdb/fwtFFTZMHQmfxT00ygRgApXVAJw3xlI7c7Pz1dcZ0dBAuB8YiIg6FVdGdtVJAEarQjgIRFIsju7Ypmg5T5EUO6FT9iXznI/70r99zQDF7y8UQkgy7IM3TY/CQDnel037LCLglQqKUJrEC+1KOMISaBsJs2kuzRNl1VVlRup+omyT0ulrWQyFWpSxfutFlT5vj9+F535wffpxR/7PTrwhktrkgDBwX93ccSz/828QEe/PUjquMyy//t2lRIA8C/zS/9UG3NRkACyooiPffMx+s6f3k1SOkPvefwxJ9Hfj7LMtmszLpXxE/cjjsBKjwB0M/F+4woPZUoPDFgKqf4QecjKF4f/ePFumj12lIz/4zWW/bzdDYFfkXcybjCOQByBFREBPwkA8BqZ8n4QO/BJLhDorL6nX3I0SPssQ92ymXxM8csD59k8kSWMCKHJC5wn1ocj50dE+ANctOsiRxIkGj4/LGi6Rn1r+pykknS4pr33figC/6gkgK+UrMgEMsH/AcCNLgL8R0UrwP+w66iyBpFII2p6ZUNV9AVZxVWAeWb+XIs8cMiBSbII4qOazJC/P+XgfrXrWL6dbdlyNpNlm8ckwIWoiT9+TFD+7h6p77Ir7Lf87Cd15akxbjGZqQRklwOpPkAUWvds4YXESEjQ8P979w98M8SjR4/Kx44dE57xjGcgMYoeffRRJpm1e/du5/LLLwfAXxFA97T3KxIQ/EwxB8OYCIvHgFxoVq7HIyhCVyEEeUY1sg3AcSReIubYf3p6Guxk20yCG0mUboQIAL4EEodLS+F5ODk5WdEcuB4JECbOfNyDsGqVTHWY/sTbti4CjASYnJhOSXKImUjA/kARUJEVK5NNB3ZdD9h0vFkbIsD13qJ2eW9D1yM9BHe9r+SUbhiGjDh1dHSUkADIjDYMs6HJK1hfZqwV4YeTADPTs0kSFvoCRHioJd9UPYmfICfAfRTueN41NH/yBL3hm2+i9ZdvIH1OpCNfzDt73tHppHrC8zhc/gfZ9jDePf8bkQbvH6Luvevp4peXgv+u9I9OpmkskP6pdA7NkADol2XakpN36Obf+SSZ8xq94vOfp4uuvx6dMl2vhKWXBRfkWsbbxBGII1A9AkgEwEIEC1g8B7AlB6N832EaWXcB3uo4e5lTTKv75//wD3T/Rz5CxlU7HftvbqibIdjqvsXtxxGII7ByIlBOAiyHM2Op+p6mfAkxYNssg997tjNyoFrVAAgAvBMM0xBOHj8pbN+13UkmkmSYBumaLqiqSvAL2LJtCzKgGZCPWDEQU6oM/PPYgUjxNMZJaMLHyn8tPCkfzFMrrakYkFgts5ntqxsLPAJ4+4qsSJwgABGAc2QmqjVMkf371Boz5dtZpiV3ZDvYLowEmJsnSZEaSmBaDmM1cB8LOiWv+7iMq/uuo0e17Jo1Da+dYYgKvANfuJY8+a8cCOVEADPycxxUxDCA/r777pP37NlDO3fuxJh38vk83X///UJ3d7dzzTXXILmvop57tSRDfwwWkwTAlC+dTsvwhgx8XVq4IeahpmkyWSAcBtdrYmICckttmYO2iwTwEluUrq6uYhIOfAG4vJQ/xJDxiXIOHhMBLRzAS6hp4fTpQTjOtPyD6UUu16W2/EDxASKLALTgUAK22rXBPF8ElOEtABJ0XZdTqRSMakpIgMnJScc0rYZIgMguoNcQJwAmJ6dTroze6vmUG/lGdeaskoIcumXbReTYFr338J9SIpsgZPs/fV9SELRB2vaK4JPRC9r/EnRXyTZEOnL3IOWHZNr60k00cAknAPzSPzoJAhzDgpV4N0MCmKYlJZNJ4c53fIuOff9x2vaSl9INd33LLhQKKBGNFyJRDay4nTgCSygC3Pwtn8/XXPwFWcS247SwaIJHTy6XE2fOnKFPbNnCDqt/4wOmk3OlFOJPHIE4AnEEmo3AciQBqp0zJwcgR+qvGLBNG5h/McEDVgCiIDqCiJmnIx4/clzYsGkDzc3MAeAkgPybtm6i8ZFxUpIK9fX1sUOKkrgg45/3Bcc2DINMw4SuflO6/+Xnhyx+rF+rSRPBKLiaiXE9GSAcq4IhcE1SAfvU8hfw9798O9Mw5c6OTraJVwlAkhyTAGx8feQOSXn4aeHFN99sHHjb2xom/DnwibU+kvsAelczvMW2wAa8KkkmuPXwww9Lp0+fphe84AXU1dXFlLF++tOfSnv37nXWr1+P9VJxHoXEChwHZEGQ+dMikwAA2GWQZUsFD0ICZjqdFvGFMQD1BPSvHSbBjZAAkITKZDKhSQpd15N9fX1FfAkqE47j6OUkbdQkALuvGqw+afbdGu/fvggIg4ODDbOmjXQThhbZbCwV1Ejs2r0PWHFoEraiHAhPNGRgoG1uONPu8/MfD6YpnpYly4jhH0yI8ZbHy7xSP/EiwmStXA5oYmLCsSx70UkAVdUk27KFVlT6LOb1qnRsgOG4VHjZtrJviCk8dyeffJLuuvZaSq3ponf/17vYIUECoBrg8c/OCkGrAYrZ/0qSEkmFhg6LNHjfeeratYF2v6oU/GfSP7pONkrPy4x/q52zl4XlNEoCwBSYBEk6cs+TdPd77yIxmaQ/efRRcrq67HZlXrTyesZtxxGII7AwAng/S5JUVcO2HLDAO3MpvMv9peK3vOjFdOanPybz3dfa1quvaul7IR5DcQTiCKyeCFSSA2rX2XPpNb880AI5trKVfS0gvlK/OTEAaR5ODCBTHz8zOSBFZlJDkizRE489QXsu2QNZSBobHaNCoUA7du2AySTbXhJLfTTRNioEAP6jDWT9M6/hiKtJK4D0JadaFZCHMW+ieoUAb6RSVr9nFFyVeKjXJ952+XaWabnJZszggVisBUmIE3CISPrew6L8ie+L6579PPuN3/+30ECrf1Dgnspms0kAypWq/4vXXlEwqMVTp06hkoQ2b95MwAEefvhhwheMsuGVMTs7S9dff71jGIbmv0cBsAJjARaCTPZ6Mj+NArJRyAHhnHl/q3katOvZ5z9OoVBIDgwMYC0MUtIZGxsDWVGx2iLK/jVCAuD4jUgCweuqr68Pc3F+3zuqqprtIDtwwCAEVZSxjdtqbwTaTgLw03MLD+PqgPZe7nBHi+rlUemoqVSKGe2gjI5PxBbDab68b1zfzzPhYS8XbuZTiQxB5iGSO7q7u4tMLdoECbCYlQAc+OWyNeGu/PLYOgpZn0bOlMf0xD330E/e+17a8OyL6PVfvp41xXX/T96XEEg7S9teMfD/s/cd8JYUZfZfVffNL6eZN5GZYQIMIChZFIxIDqsI6y6yumIW3aCuu6v7111XF11ddRcjhkVBURRB0EUJopKHDBOZnF5ON3b6/07drjv97tzQffN70xfeb2be7VD9VXV31XfOd05RkNXJ/of8D7M4bbptN83sCdDycxfTwPpDAAAmj+m0e+kfeV0YB4GAWjEzBsfRNUM1Zkz62plfI206RRfccAMdfeWVDdVgrKSf/H38CPgRqCwCeJmhEhCLDTdH8Lq9m2NWuo2QLjOMQHd3N3/u5pvptre9jfTlC8j41jtcXUul5/X38yPgR+DIiUC+MTDkWUrJwFQTGWHuW+ADRj5+zTgjUy9uxIttLBJSbsLEl3M+66ciLwNHe3bu2CkS/V09XbT9pe2E6oBQKER7d+8VpJW2tjZaunypkJHLSljqOH9dEv+yWdD6FwlWoAxFPsVAAFQI6KaOmJckSRZM6FvE1IDKnaa+ztPXDARIJtDv/jsNg3o8TsG3fkWYtX5g//5UwDZQruaeQxUkciAAAgqRG8CMv//++9Xx8XGCsTWArze84Q2EpPTMzIx18OBBUR2zfPlyC+M/kUgUBCfs5Dr4FrPNMfIab987ZcGC/GvGNSDXUgsyJ/I2ACtqcaxq+kbuC8183MNtbW0idqlUykwkEq6q06en40HLNHhHBQoljQQBoDbR3t4uKvFxjXh+Tk5OFvQFqEVM848Bgmw8Hq8KWKtHu/xj1iYCTQMB8pvvmwnXpkNreZRQKIQHPsrhannYgseSsgMoNXO+sPBibLYnQamHIBIO6XQ62N/fPwsEmJ6ehh6gxbnSUPYhpH9URTFDoaCYHM43D4BmJf6dgzYRT6qorHj885+np7/2NTrlvafTWX93lthEggCoBnjxG9NsbRFvgEPs/yAFQ0Eaeo7Tzv/bR20rFtPai0ziYjqbve/AMgEA4EX6p1r2v7xeSGOCEXzzX95K23+3iZa/4Vx6y89/ZiWTSZTL+guQuj8Z/RP4EWh8BPA+xtq6WCKjUIvwngRLTJhRwrCkiR8snLAwhCHkZ9vbSY/HKf21a0xaM9jQ93ETQ+Cf2o+AH4E6RqAQCNBojXZp2A5rX93QXT3b7Lknppdgz0LVEnr9WckeGxyQrFO34ACY/cPDwzR0YIj6+vqot7+XNr24iQYXD1JnZyeNHBwh3dBpwaIFlmValtBSL51fr7rnhKEvvNWK6PNjwaaASm8eHrdy5r0AGKQpaSHD4aKJfotKmhQ7L7pQJUA0EhV9hU8ylQSwY9S6eqLqwDfpAPxD/6sENu5h533rW9q6K66oivg0qx9CIRVkxUwmAzUAcVzMj0ZHR9VHHnmEv+lNbxJkxqeeegrAD73qVa8imGWjIh1rN5i6Yl5UbZVkNZUAtQIBJGnTLTmkEUPB6QOF842Pj5uKomil7ovJyekQCull+7wy9Kcmp8J2QY6nS/R6HhzcNgdWotGouPExvx4eHrYaUfGA8/mVAJ66eM5tnAMBpIxGOBzOaZYlk8kAJjo227khF+ebCTckzK5OAtS30aVftsGOak9GMfYsgADFjJtcXUgVG+HFC6S5VFlgPB4PL1iwQEyg5QesAGi3KUp1LGwvTZfa/9hneioeNE2Ds5LcAi9Hb+62rZD8lxEQfgCM6M6r3kYH//B7Ov+/LqS1F64TX0sQAH/PVgPsmeUNIJP/nCuCKaUwTpvuVGhq8z5a+sZFtPCEQ/5lhmFSOp32JP2D89aC/S8mG6bJLOLKcz96hu76+K9IbWun9z73LOmRiC8D1NzbwT+7H4G6RqAS9hjmC8jt4J2JP8uVt9fzAvCczWQywb6+PvaLd/41PfPdG0m79BQy3/d6H7isZ+D9Y/sROEIi0BIggM12x9pD0zVXIECx7sH1ABBAbh5VA7IaGscGy1+sb+y0GRJRuR/IBVmm8AOYnJqkrq4uIQmUTqVp4eBCsphlGZrBZuIzAAgsgAHMYlah5HuVQ+dQup8RzIrXz304AAAgAElEQVSVQgl6eQ7I9sAroJDmeyndfkgAYTe0X1VUrhuHVwzg2HbX5LwQIIskcnimRW6uPb/9pm7ycCTMpbSSDwLMHi3KbY9x9eu/5cveeJ75Z7feUnPmMoChYDAIUqK4Fx544AHe3d1N69evh06+smnTJrZjxw5B2oI5NhjbRx99dElDYC/j3U0uotDxai3rjKQwQIBiXglerqkW2+K5ZVkW1BhEtgPG3Mi9hEKhoj5WhZj8XhL0k5NT4Uq8VCvxBbBzBsHOzs6cOfDExATm2ZlGAICVrAVq0a/+MRoTATY5OZn0cqpEIhHUdb0hqUXfTNhLz9R+W1QC4O1WLYJdYcuglydK5AAMoA1ILEht/kZUJ6Dd9gsU5y46wYYuXXd3N9qbu1RMBKBPp6qNNU1NJpIqSoMreUFV2E913S0UCrdc0kaCADedfAqlDx6gq+++hnrX9Ik4OEGA/GoACQAEAkEKhYI0/CKnnb/ZS9EFBq25bCmpYbFGEMfJpDOU0cD+r0wntVL9f2dnwgx4Zsc0+/prbhDNuuymm2jp+eejgRq8Xera8f7B/Qj4EWhaBCoxGXMuFsCSxLsTi8VmVfLBrwfsqaHHHuPfO/tsMjtjlP7xB4x8Q7WmBdk/sR8BPwJzNgKtAAKIRD3+qwEIUKgjDqsacGw0KwHFCIbBAAIYcWJjw2NMy2i0cPFC4cnLFMbiM3F2YN8B4RHQ29dL3T3dptvqhXKDBAlaMgWEIT6QTkFUYPqbq2awv5PMKMQulS4sd1cOQJDtKar/j5YUqUAody3y+3wgAiBAKBziAFvwQaIZFDn/fWZHbN84C13zdYWCAfrI8EjKbZy9bgePQNM01dtvv52fc8451sDAANZE7Cc/+Qk78cQToUmPBLT4CYfDLBqNikUd5I6rmQu1CgiAnAwqIUoRI73GtNrtnZWfONbU1BRSNnqxdWo+COAFAMDxKwUBsK/Xc9n3OrwPcmoT8XjcTKfTDTFB9uWAqh2drb2/ZxDAeTmV6mJ5DokFzUPFbG/3DYU9x67KHZAMSKfTWrPL+8WkjguNRyFPgomkXeJW82QkzoMXvaqq0M/k5fTQYNzS0dHB8MKX4QZIAU1AzpW6l2tmMhrXNZ3PF/PfVmL9F7p90umUqsXj9IN161BHTR/e8je5zZwgAH4pqwGWXdDHBPs/GCJF5bT5ToUmXthPS98wSIMnVc/+lw2oVRWAaZhcUQP8Oxd8n4ae2k3r3/aXdP43vw6JK18GqMpnqr+7H4FWj0A0Gg0kEomiTCq03wboBUgvVydYGDoXugAG8O5uVvl4KpUSxnFfWnk0m97xEqU/eblFZ62tmVRAq/ej3z4/An4E6hOBVgEBIGkD4k+1lQC1ihJACcuy+EtbX8KaiHoHelFWQNs2b2PLjlpGkWjE2vnSTrZ0+VIrGAxahmmU1d4v1jas1AKBAMtoGcEQc25XLpFfshIAUkK6VrZdEoQp5TtQaVwPAwEME8A6D6gBcchUOkWG6YMAzvjya29UAjsOsotvvjmz6vzza54bwLnQLzMzM/zZZ5/lL730Euvt7aWVK1fSzp076YILLoBUqqUoioHhCKAMzHSME3gIlAICnHrCTsNv+XeZl/CafK91JQBigPlhMplsiFS02/tHzvUAyEBBAr6M4XC4YEWIM3dZSVJ+cmIqXKnKQiXng+RRd3e3oqpZADCdTlvT09N1X4tLEm4r+HW6HQf+dt4iUBUIIE/V6OqAYCCoR6KtxxD2Fvq5sTVeTHjgl0uEN/pq0C5ZKQAwAIkHUddZpX8BrlVKEOFPNwcECh0Oh5VYLJZ7j6Md4+PjdTUHhkEt6mp91n/jRp/0AxjasIHuuOQSCve305/deBkNHDsgGpEPAqSnGXvhmzNs/Tu7qWuRSqNbOO24ay+F+3VafekyCkaxl83+z2iUyaQrZv/jSLUAASADRIzxR772CLv/8/dRdNES+uCmF2kyHrcikUi6cdH2z+RHwI9AoyOApD5K8MrJ+cA4GBV6eE9mn30qgHMF70znQhULCbtKQMeCuJHXI/VUn/jSl/i9//RPpJ+xjrRPXeKzJxvZCf65/AjMwwgcBgLE46SoSqMrVxnY91gEtAoIgK4WqDBjIFCB+CIqANo72ml6ahoVADQ6PEoDiwasWDQmJsBe244KBaHJb1JRWaFiUj1yKJZJ4LOAGmBu2iW8B6qUYip0exQCAUSFXSBbcZ7OpOGz4L/LHMFTbv4jV7/7e7768jcbF373OzkSgxtSg9tHFMYN5jpIyieTSQABfOPGjUK69bjjjhMSQNFoVKgHIC/hJFCiHWBwO4kStjEwsruz0g0ylwEgwf67uM9bAQTAPE88czStZQgVmOshJxSLxYRSCQyCi7HlJZPfMpnV2dXueU3b6EoAVLXGYjFFEk1Bgh0ZGam7LC8kPjHe3OTB3N4//natFYGagADOS2pYdYB4YhJ1VuDs3Vpd0PqtwSIeD1cgv63YWryQJBsRZbF4U+IhaYMCMKESZsPl2o5EBd7YXhMVePkoiqKiGsCZkc+aAyeh3VZx4kPLaNw0oaoJDU5BKMjpcs6H5H+rs/6dYwagC+NZMyE9maQ73/YXNPrYo6TGQnTZty6lJactzYEAumZwroiSZNp9X4ys5G5S2pbT2NNZ9v+iV8ghYZFpmJTKpMk0jKoAANnWaqWAIAM0tOEg+8Hl3xeHfNvdd1Pf6afjdvJlgMo9RPzv/QjM8Qgg+YB3ZqnSdSn34yQHyMVssUUDGGnYptE+Q5DrC8zM0H8fcywztQxpL19F5ueuaHSybo6PCr/5fgT8CDgj0BIggEVISEJ6xpOJe4N6UgAUWJtt2bSFDS4etALBAO3fsx/vAFp7zFoaHxsX8kBepIHA4Ifkvr1OK2pAL0X5S7H0oe+v6YXXhvgOckXlEmCl/AOqiLOInVMuCdW5oWAIQLsPAhQJLNs+xILv/o6itnfQB/fszkkC2cnMmjPXLcsKtre3C4PtXbt20fPPPy8qAtavX2/BIDiVSkEDaNYYhbpCJpMR6gpyToQ5Uzm1BUl8rAQEAOqQ344qxqbYtRUNY6HKAB8ozDNtImZBk2Ak8VGAJNUTvLLzJyemQzIX4DWOkCiKxbypmsCXNRAIAAiAHIbwY4EBsqqqnrwv5L5u2oxtcd+0at7PzTX425SPQM1BAHnKRlYHgEjLuWK2+XJB5Xu8wi1kot3rC6jC09VsN7w4AWLYiQ1hMFzoZVvN9eEBbVmW2t3dLR7QjnsA2nSezYGTiZSKUrP5kOQv1pFzKfmPa0inMgox81Dn2hd299uvoX33/o6YwumiGy6hVa9bJfoN4wBlu6FwiDIzRI9/eYQ6liVpDdj/Hdi5dux/Z4wxP6hGIxQLDa6o/H/O+gZN7RihM/7u7+lVn/5/1szMjFnKaKlmN6x/ID8CfgSaGoFyC2aUtdvGv7OAdTzz4CNUKskvTYMbeYGSITb21FP8pgsvIm1ygrR1Syzrc1cYVjTUyKb45/Ij4EdgnkSgJUAAyJOoAQ4jX13XyxKdGh16oBNI2k9OTfLhg8PU09NDsfaYcB2eHJukg0MHqa2tjfoX9luxWIxKXoNFgv0vAGowZ1x8sK4rdcxykkEAAsqdr9wxXDTzsE0gc4RFgjBUsD+GbiiRSIRJY2C/EqBwZJW3f0NR94+xP7v99syyc84R40RUjRABOKr6HsE8R1hxMIbjKZ2dndKQVhAOQf4bGhriq1evNpB7gKxiPpAUi8VCsmLSrU9AFSCAgnPUAwTAXK9a9YVK7o9C+yDHgzwMDJlhoottUKkKE938tev42GQ4Xz7ZCxAwNTkdggpDpW33ci6RLbAsEFuF+bFM5E9PTwOg1NyaAwNwAiDrNqmPeIoqrQZX71YaU3+/yiJQNxDA2Ry/OqCyzmm1vfAQEXTgGrxIm3FteADiwWa/vHOGx0hMILHh1EDGNuUYIPIa8IBOJBKhvr4+TDZyl6brOg0PD7s2B5ZSM82ITaPO2YpGv26uPZ3KSi8V2vbeD15H239xm/jqvP+8gNZffhySYagKwLxT/H7vo5wWn+pg/5uWKB81DL0m7H+co1opIDHRMCzld5+6lzZ8/zHqWX88vfepDTQ6OurLALkZJP42fgTmQQTKGYGVAgmkobCX92cjQgaGWG9vLxt5/nn2g/MuoMS+PaQvG7DMf3+LYfULVNb/+BHwI+BHwHUEMN8SUmfBkJjkQfqmCXJAkGHDRLN0At31VdVnQ0jzJJIJlpxOslhHjA7uPyiIMkuWLaGMlrH27NzDjl5zNJJdZpEEvwAAyrH/81tfLkFfTjIIx1O5KooKcus9m8Aj/61yFdr8s5eLDu63lbc9NnQm9wtFXEgMaRrshWeBAEJy1l5T+MbAhceqcuN9XL3lYb7+6r8y3vjVL8+SBJL6/LZUT1G5X8xfMN5wbyHf4cx5IF9gG+Oq0WgU958YGyMjI0KDHt9hf6H5Y5pCP18CAbKCEjI1XkG7VgMBWkUSCPFGbkr2U75JMEx0oWmvqmoOAJqZjgdNyxDgjfwEAgEjEom4UruYno4Hrbz9vTw5vYIAOLbteZBTm5icnMT4zbgh/dm5O08qF9FoNJhIJDxVGniJgb9ta0SgISBANfpZ1YSJkWK2d3gru6nmfEfCvkgASA3+uXq9gqUdCCj4cegZAyEVpobQOobgHzSR3aLnyWQyGAqFeFdX16ywjI+PEyr/SkkCHQnJf8xmw6HQnJVgELJMJV76f/rkJ+nF735X9P35n7+ATnnHqTkA4NCAyM7nNU0TAABY+4zxouXMldxf1UgBQQZox+92sJ++8yfi1H/96KPUtmYNZEF05wSqknb5+/gR8CPQ+hHAuzEYDEIHtOhiqFQZeHt7e9he/FrNMgMuFGVU66mqqra1tfHJnTvpe+eeR5ObN5LR30nGv73FsI7qr+lzuPV72m+hHwE/AtVEoFVAALDVkWj2mlSs5tor2RfJdOLEtm7ayjo6OgT7nyyykMQbGR6hyYlJOmrVUZau6aYz+S3PhYoCsI5Ny3RVBYD9kL2HelCx2JT73vV1YoEjPw6qUCHDNvucYPSzTCZjFrqeQuCFoRuQA4HyE8KGpCD+NNwygV1fyxzfkL24lwWv+4ES7l9gvXfr5pzeO+YtyF0gc4r1PUiB+BNsZ6zzAQzYev+o/hAJU+QDZBIf29tmvwABlDvvvFO59NJLCYcA4zyRSEDeR5ALMaZl5YFNMgxgX8yNKjVZrQYE0HVdXF+tu7aZkkBSfjLfgwrXCAlIkDKxDfp3ZGQE89qM814pRE52m5yPzyQChqkL8LWSj9vzOI8Nc+Curi7krcSvAQJgmEJeqFQbbCUM7mU+bsdW8bJPJXHw92l+BBoCAuAy4/F4EAuxZlyyqgSMaMwdwteM9s21cwIhtJ3h5/zC2clYBMCBFz2S/25KoFAKmNF0hTMmJFh0XVMHBgZIUQ69G5DwxQtIVQNFE+CpVEqdj9I/cl6M2AQDgarLMJt9n6TTqawYZ94Hk0DodD771a/SH/71X8W3r/vH19NZH361Y0uLTLD/M2ky9Nqx/+UJMH9FnCsFASADlJnS+A2v/galx+P0huuvp5Pe/35fBqjZg84/vx+BBkZAstgKVfthMYx1pF3ini5UBl5LA75aXzaqAZB8Alifmpig777xXBp+/DEy2yKkf+bNhrV+yZyfz9Q6Zv7x/Aj4ESgcgZYBAbIyGC0PAiCKYN4nU0kWjUQFG94yhcEv27t7r0idL1y0EElxIauCfyPx76wMKMfsL9RTOAYS57qpF0yWie8Zg8luzZOkxe4dIVPLFeFdhzUnIATTED48gv1fyKvAMiw1Eo3kQIBkKglZpTm/rqrH80W98r9VZWyKrrznnszgqdkS7FLyJkh6SkAASXxnm5DoRjIUvohZbz64UZLym9/8hq9fv55Wr16dBWQsy8CfsjrA6ZeEPoZUYjXM6lYFAZohCSSlbYp5KSDXyDmHT6OUajKRNM+XBaoUCEjEkwHd0CoGASrxBbCrWQFeieEJ2Sld12eBALZ/J7y3oAwgKl0AWM3MzHgyP8aY90KCrcc97B+zMRFoGAggL6eUNJAsx6mXfFAl6FtjumFunQUvIzwkqnmhza0rnt3adDqj6mAW5iGwpmnwcDjMOzs7Z+0wMTEB5reJOaam6cIwVsx4K1aUa+3oYRY7XxL/zkjngwBYOOBlG4lEiE1P0y+ufTft+PXdYpe1Fx9Pl/7nRRTuzGpOa5pus/+tmrP/q5UBQvt0zVB/8b5f0da7n6clrz6Hrrn3t0IGKBQKzWJPtPbI81vnR8CPQDURwOIKrMlSJnWl9HUhq2cbA1fTjLrtCzYVjPwABIBQioqA3b+7B1kX0v/lcsM8ZZUPBNQt+v6B/QjMnwi0CgiAxLhhGnMCBEDvS717sNkVprBEKsFgFrxy1UriCjczWoYF1AAS3BRPxFkkHMl5AEiPN69VD6hCwPmKeQmU+77Wo1bI/ega3jW59w0qBGx2OjN0w9JNXXyPcWaZFg+FQoiLaAquJZlIElPYnK2urnVMncfjX/sND/xyA3/FB6/TX/2vnxYxcuNZVKhNIAdiPrRp0yZICdOKFStgNsuHh4fZI488QosWLaKxsTEYtcJIlS699FIAM1a+f6KUSix13SJzbcsLFdhOSMF49WUEeFGvSoBGS5FJBQckqPPBmvx4Ya7X0dHBgsGgAAKgoY/nRn5Ve36+0W2esNo8pdvzyOtKp9OobsjJAcGnT9M0XVYCIDYYl05PLilrhXGF6t5y/g0Aw2zQS3OrglHP+9g/dv0j0HAQQF5SsRtI3hjV3mDFQuf1xqt/F8zNM0iz3VImgHPzygq3Op/1X2graKobhq4sWLBAJIflR1YDGEZlpI1CJrrFWOnNjDnjyrxg/JeKoYy7ZP+3t7fT5ltvpTvf937S4zOkRkN04X9cQC9764nZqbqV1f6HPwRKESst3cVCoFC7qmH/y+NBBuiFW19gd/39ncRDYfrgiy8Q6+nxZYCaeTP55/Yj0IQIuGXyYzvb0E4uSsSf0nislRcQTiAAIb7lLVfQ5p/9VERb+4dLDPM1x/pAQBPGnn9KPwJzKQKtBAKAUa7p1ZueNiL+Qs7GsiDTIwxWt2/dznr6egTDfWJ8QshlLj9qOcHgc8/uPbR63WrkvEWFANqHhL2oFnCY5rppNxLvQvalyH6oUkAcvcgNuTlv/jZInIL1X+o8slIA79NEPMFibTFxGOkHgL/PxGea4kFRyTU3eh/25A4W/NjNSmzpcuva557JsaDdzm+c7UXyHlI6u3fv5s899xySrCLxv2rVKnr00UcJsjMDAwNWR0eH1dbWBv80hrxIPpGi3LlBwEASFondQvGypYo8ybrgOAABMO7dGhB76SuMT2SekZT3sp/XbSXD3aucEnT00T9S8QEejZFIZBYrfmpyKgxCJtbm7e3trhnz1eYoveQi8by0LCsIw2NpDJxIJOB1IEAA/BIy1sXke9BPALOc1Sn5fQByD4AEW+XDaxf528/RCDQNBEC8EolEUNf1WRJB+TdGtTdafr8gadbW1ub6Rp+j/dqQZkuT3Xq/ABpyMSVOEk8kYavuqlQU1QCRSIRDdsD5QTVAIpFAiZbryylnoqtpGWgXNrWeYK5r/bvuDHtDCfSA/R+0LPrlu99Dm27Naugf9dq1dNmXL6KOwXbxb8zlMuk0EauM/S8lfuAd4Mb8x+u1YHvLNNn4jknl26/7FpmaQZfceCOtu+oqC6yJ/NLJSo7v7+NHwI/A3IlAuYWqvBIsyvD4sMvjxaMEf7eZYShTdv+ia0J4AAS0tbVhYSTmn3iOP/Wtb4qW6NedZxoXnNjS7W9CyPxT+hHwI+CIQD4IgPk9V3hdk2GFOgCVAHMJBBDXYBF01dnYyBjH2sg2UKXOrk4KhUO0b88+Wrx0cTbpH1AhlSPkeiSJphJZIBwLMjs4zmwX30NRhTQQ2gXmdLGqgYI3gdQ+zSYTZ20iEvdCmZwE01/4xXoAMFAFAIAiGAzmjgtUJJ1JW6gYQPWEf2MeHoHA5V9W+UyS/vKhh9J9x2aBfSTEkZx3Oz9Bf2FOAx1/JEkx7xkdHeWbN29mBw4cEGQ/9Pd5550H/Rkhv4LtYASc36Jicysk/iEVBAnGUhUu5RK9xcYA8jS45rkIAtjXrAoH3ExGL8dkz4+BrusK+q+9vV3M86DIABmdQrJAXpLyOFa1uUkv54O8EUCiaDQqpMsQh4mJCeQFRKW+m7EBqU/pdZkfJwAIwBi9Vpn4z525H4GmggAyfOXKcaq92fK7ycvNN/e7uL5XEAqFVLxgCmkI1/fMjTm6FwAALUomU2owqIIZMKsaAExwoNBuqgHKJf/zr7zRVQGFKhMa0xvNPQsAHlQzt7d30M6776Lb3/NeSo8ME1M4nf/v59PJfwUzYLD/xWSDdF2riv1fqb6/2ygBADBMUn54xY9p/6M7aO2b30JX/PgWIQOUb6Lk9phut8NkHB9sj0mNc+EkE4uY3MhJnz1B9hc7bgPsb+dHwGMEsBi1F7wVJ7KwSLbZbJWVvXlsczWb5wMBv/3EJ+hPn/ucOKT+rteaxltO85831QTY39ePwDyOgA8CVNe5kL/RNA2yOEJHHVI3MzMzDABAR3sHDSwaQLKW9u7aC7CWBhYOCKNWJMAFK1pRmaZrnp/RAkBIpwuaD8srsqV5bJn4Q9dpWvbprKwkj5i/ErOg768buvxV7jt8b89hxcZIEKcz6VnvRiT4hRedlpkFTuBdjOvVNZ2HQ2G8m8X5hJuymTUGVgIK5IJa/l1b3UipbG9+/R08cM9z/Ix/+IR++sc/JiWBSjKm888EeUMAAMhx2NIqKkCA7u5uwcjesmULvfjiiwLEevnLX26tWbNG/B2MdSnBIysCCoEA9jpIsPuLAVOyTW4SvYUiNVdBAKn7X602PeZ5YNDbMpZI3qOwIyejU9noqh4E8EJI1jQNpuAKJMEkCDA0NISqE0FodusXIf0tnGMNFQJ4zszXHF6l/Xuk7NcSIIAMtkz2F0rSF6oaqKaTOFPMtvZYpppj+PtmI4CHCB4g9UCamxXjjKYphi7MZcpKA6SSaYUIUu/Z1oIdAJkY/Dg/k5OTMMguWg1QTXK9UUAAYxwJ4iNq0gn2v13hQdFwmP3q/R+gp7/zbdG1i05bQZf/18XUu6pH/BuLlnSqcva/HC+NAgA2fPsJuvdff0vh/gX04a2bKU2EhZeer5tYy/swFosF3Zpvy/MCbMTffaZCLXvCP5YfgUMRwGIRiwO3LLlCsQMAgONUc5/KRU4j+iYfCPjTF75Av/3oR8WptSvPsMx3nHNEvesaEXP/HH4E5kMEnCAA2N6oBAiEAmXXC7W+diSgM1rGKJdErPV5a3E8adrLFIaqADY6MopkP/X09EDuxtqzYw9r72ingcEBizMuys2kga8t3+NZFggYAjxh8pPx1VwPEvb5LG4ACfmMf7RZgAVEuB6RmJTJf8gVCYNnQzcRF/EO0jVspwAEkVJAAE3S6bSoAKhUXrSaa50r+/KHtrDAp36qdK5ZZ73jsUeckkBBt36GWKtICRWwpXfs2KE+/PDD7KyzzqKVK1dCukpIvO7bt4/FYjFLjNuZGbCzpb+DAHjwwdwo36AVSVnIr7iJaYuCAFkAK5Op2TwJ9wQAAIAnbmNTKn5Yv2cymSBkgZAvx3FHRkaQt6rK764W5GS3hGTMU7u7u3N+EQCYxsfHc9X6bkEA9BXm5wCdQNjBuhpz9fmUu3NzL/nbHIpAS4EAlXRMMplEArpil263N2ElbTuS9olGo0FbS6zhk+BaxxnGv8WOqWU0DlIA+BiGYTJFPVyNB0kMsDZQDeBkOJeqBvDK/i/UvkYAAdUAFbXup0YcT7L/Ozo6rb2/f4D94l3XUnz3LnHqN/zLuXTm+1+ZY/9rmbSV0TQpPyjMkb20Ucr/NAoAGHthlG48PwtmXHn77XTUuedaYEnUUwYIk950Og1mjWcGF8oZMWnBBMaftHgZWf62fgTKRwBgvq0p6um5lX9k+ziuFrb5++L+xkIFQEQtF5alrh4LrFgsBkM0kXh54pvfpF+95z1iF+38l5P+oTeIUv/yEfS38CPgR+BIiUCrVALM5XgjsY1k1PjYOB8ZHqFlRy2zUBUwOjrKRoZGqG+gj7q7u8HaR66CFK6gaiAn1VOpLJBdSYAqhJokL/NBAJEEhmuvOVsWT/6e8aykhwQ0ZB+KZF4ga2QKkMLQDQUa87hufFAFALCJcWb4AECZkW8RBS/6gsoyGr3jmWfSncuXi3c4kvlC7skwSq5BkCy1JVRQsYI5APvlL3+pnnbaabRkyRKw/S1UY8Ac+NRTTwUrW5hzF5u3OCsBbCMljPUcyODiPkZFTFHd92L717MSwFkp4aL9JTfBvA/zPzn3K8Rar/QckAVCHNra2sS9hXPYRs4VE4EbCQIkk8nQwMBAzhQ4lUpZ8XgcElWiwsUL+Qbzc2xvx7niqt9K+8Lfr7UiMOdBABnOasAAHwioflDioYKHi1uEvfoz1u8IyWQKD8lZi/50Kq1YYPu7VOBHNQB8Adra2mY1tFg1QC1AADFxTKeKAhi1ilit2lqr9tTjOJL9DwZOe3s7Azv04f/8T3GqvuMW0+VfuZgGj18o/q3rhpD/QeEvEvhycm4YJozGxIgpl0TCdoGAWpMFSal4SAkgTFi/etYNNLHlIJ3ywQ/S67/wBTALqmZHlDo3JniYOJfSvXTTl3jOoJIg33jLzb7+Nn4E/AgUjoCT9VZNjLCwLTcPsCXAcgw5u9Seg5WEEnkspKupSPDafpRbg6yH6j0s/J//8Y/pZ1ddlX2+v/pY0v7hItPXXvYaVX97PwLzNwICBOCCTSnmeM3yBJjrERZAAEzXTBOAAB3Ye4BNT0/T0mVLKRwNC4md4YPDDN4Bg0ZmEgcAACAASURBVEsGrVgkhmoAqPALiRY8ryuRspAJ93wZnkriWagSAAAFNPtFwj/bVEI1A/6CBH+xyg0JbNjjCxIguSqAjJaB9K7vA+Cyk9i/3KYE/7SJnf3Zz2ovf//7xfrKbcLUOR+yZXvU2267jZ199tm0YMEC3O+WqqrmXXfdpZx55plGX18fw7ynmG69k/WP5DlY6Ri7NiEql+C1+VFyeOR8l6T2ezHz12IhqScI4GauV66rcF84Kr1z94WTtV7uGG6+B9kDa3lUAWH7TCZjIh+DigA3++dvMzk5FXabDyp2/FAopOOn3PkNwwh2dXUJPwB8ZmZmIN+TkzRyI+XpiLPQ/p+LlWPl4uR/7z0C8wYEkJeeSqWQIPJcGeADAd4HT/4epYxHqj96447g9AFIpzKKZZk5qR+3rcADNxAIUH9//6xqAHgCDA0NHeYNUKvEOtpLrP5mwbVqr9t4NnI7sP8ty+KdnZ3W8BNPsJ//9bU0selF0YRzPvoaOvvvXyM4OfZEAoZFTOG8ZJJIAgLFwIB6s//R1hwAEA7Tbz51Dz36jT9R55q19N5nnrawwKq2PLJUH9XSRBwTHkzKvU6GGzmG/HP5EWjVCBSS27EXCKgEqIjB77zWcgtDfA8ADz/yY2vuCmlBVBQ2A+Czy8ZVJPVgGrzt179mt1x2GZmZDBmvOJrSn76MWJnnfKv2ud8uPwJ+BGobAR8EqF08JUN+amaKjRwcYctXLEeCFdKpbPfO3UJCdfGyxVZACViGJfKEOZKWrd9fkT8ArkDI8JgW5bP2vVxdIRAgHAwrqUzKFEsF4AAuPmgLiDKQEUIVQDQShYyM2BMxSCQTlqIqdScLuWjqnNiE3/cCC/z77UrviS83r37gvlyytxzhAdUp+AHZCBdqex2pW7Zs4fABOPHEE6m3txfEKeu+++7jV155paGqKioDiiZ0vUj/yODaSV8BEEiihNd1Ty1kHgt1th2jiqWAbKNlmEjB36JgdXitCV+pVArJdOHNgWsqZhTsZnDXAgRw4wsAU2BFUQSA4TAFNjnnkB0QzxU3IAAqUYrF2c31+tvMzwjMOxDA2U2VlOv4YEB1A92W+5jTLN2J8akw5phcwYu38njg5dbZ2UmxWGzWQeBOD28AXddzR69lUt2vBqisz5zsfySB/vjZz9L9n/qUOFjnqgG6/MsX0bLTl4l/G2D/ZzJkWeYs9n+5MxeqDmgoABCJ0Ka7N9FPrrlZNPUv7rvPaj/2WAsSQPUqL8bERSb3ysXH7fe1LBV1e05/Oz8CzYiAcyFoe4BJYDnLLswmCSSTTC4Ynb+TPjQ5dhkWDfjIZLy9MRZFVWtLl1rs4juw/PNL8bEoQyIFIEQxJl2jYo/ScVQGdHR0AATmP7zoYspMjJNxzDIyPvtmSw+pYK76iZhGdYh/Hj8CLRQBqdduPzPx3BKty2QyYHrnJEaQyM3XhG+hy2i5pkij4L2797KVq1cKqRV4AnR0dlD/wn5Rhm2ZFsBjYQ7s/Mg+MczSEi/FLpozzhVVYXj3CPNhjy8hJO/zTYoLAQOlgo42oFIAYAQAgEAgwELBUG6XVDol2uZXpHkYuimNQhd/Qdyg127dmo7190tJIMjOYB5SEJzBekWypUWvYHioqhoMBumFF16g5557Dn4AYu51xhlnmIsWLRLjspSEYSUggPNKJZPbKwiAcQgOWK0rK1HN4GW+aPskcJmAR3vQB6VutVoDGFjjoyIA3g0AMRDfZDJpxuNxsQb2MLKoFiAAzlcu54j5KGIdjUZFvgjxGh4etsLhcM7nAlUTiqKggrZsVYGXa/S3nf8RmNcgwPT0dAg3vdduLHdTej3ekbQ9Xpgo7aqFoUsj4haPJwO6pnNh7IuR4nm0FG+loigWqgF6e3tzpX7yIT41NQXTG5GcCQRqb7RbbyCglqBFI/q53Dkk+x/a/1ObN7Hb3vkuGt7wuNjttPecSW/6zJty7H8tk7HSZdj/wggKdcBYuFgWWYK9RJZIvuGXjGFCD28JLBpzE1GRmWMiQYe3PVkExuwh1lO56yj4vWUxi5gSCoXpiR88Tr/6uzvEZmd/+tPW8e97H8ZoReWQJdoiDM+k7qVMNlZSsl3sHPlMnYri4u/kR6AOEahF0j77zMgRHnMl4dk1gPjOfpUc+jPvd66vTDxxsgtdYWZnM+CMSu/XYovDYnJgqOrBub0ubl1fYIUbSomg1K5d9KMLL+bxvbvJXLaArM+/1Up3hn0goMK4+rv5EZizEbAE2MonxycPrRTwNwszuew0DrO2YCRotbe157Tr5+z1NrjhdjIdetW0Z+ceJjwBerqFiS50sDGlVhU1Zw7sbJ5g0ZuGqDCruNmYKCsKZFoYEsQ4nhtAoBAIAGACIFC5/WVyFG2GRIllWkJiCuCSNAPWDR1sab8KoIKOZR+/RQlu2M5e/5WvaMe//e0CvC+VNEV/2N5jIimM+cnExIT63HPPgfUu/ACOOuooyAaaWOMLs2pdN7HmAXBQrInzAQRw6iGHw+Ggs3LU+Z1thszlnBIxwn0JLwYvcrA2GFNTYogNBARtIEA8x+PxuImqAKmx72aYNQoEyGQyIKQowWBQtBXg08TEhOEELZzzdjdt97fxIyAjMK9BAHmRfkVAYwe87ewOlNez+We9Wzo9FQ/qus6rZfmXaqfTPNcwdKWjo4PB7Mr5QcJGAgGKUnsteHgYEPMOgLmN/3wBAST7H7qbKLd77Ctfof/7278VYYgt6qLLvnQxrXrtKvFvsP+hyZnVLj2k/V8gZuAVgWXLEokka2+PiTkQsvmcixJTpmk6a2tvMw1DSPOJRYvAoLIMXT4zk2DhcMjCJNOskN2UXZECAOBKOByiez9/Lz34hQfEr1/+kY/Qaz/zGRxfmOwWY8S4HQ/O7WzNTfXAgQO8ra3NQvllPSQ+ysmOVNJ2fx8/Am4jIBPnWOlgEo5/28z67J3nSNTXMmnvtn3VbAf2GBa/eDaA3VYukeE8l9zP+UzB77BNPlMOgAFi1igTYK8xwftB07SANjLCfnLp5QyycGZ/F9Hn3mqlBjsJeZ56VVB5bau/vR8BPwJ1joBFYIvz7du2wwNNnAzJL3hCgSWMvyOBjQrg7t5us1Jmep2vomUPnzMKHh/nyXiSFi9dbGW0DO3dtRfvVhHbBQsXIL5mIfmegBpQYLbr5X1VLBgiOc8FKC7OLV7qBCuCrASHeKeL/y0khFkqnZr1LpBEoGJjQMgYqQqkiITHgWlAdpaB/S8kgCQAgOMnU0mxhijnLdayHdvEhvG7n+aBL93FF575KvOqu+8sKwmE/IW9JkKnA4xR77jjDmXt2rUEL7Vt27YR/NNe85rXmH19fSLPgZ9ySX4ktKuRWyxWCQCZF0l2dSbiSxkY5rPv8W85jyn0nbP78D28OxAbUZWTx1GzSSriq2rXlfVa40FiR9f1QG9vb66Ednp6WlQmqKr7fEwlucX8W6GcLwAkjHp7e7HGELsmk0krkUjkTIHxO6xB8Axq1Xl0E29//9RlInBEgAAyBl5vWLzs2zvacyU3/mhyH4Fymnvuj1TbLb2OAS9nL5QYx8tZUTjv7u7OaTvKY9YdCKijSfB8AAFME8a9htD+T+7dy37+1++ivb/PJslf9ucn08VfvJC4miV8uWH/y37NMmsVNjU5xUcnJmjxwgVWMBgUrCJFUdn09AxPJlK0YGF/DgSwyWT2GGH84MER1tvTaamBQMUgADwAiAEACNNPP3AbPf/jp0UTT/rHf6Te886DRA8dc8wxYMZIwK5yBpXjRpEgwFNPPaUsXrzYQqlsPB53llpWvUbzKwG8PJn8bauJgC25IxL9uLXxp129A8YiALSiZeXVnLcV9sXiIhwOKyj7zpfwKdY+We6taZrInNjar9zJ9EdMpTRQK5IFnNdmVzZaMyMj6p1XvY0OPv4oM9siRJ99q5U6esAHAlphoPpt8CPQiAjYIMDO7TuFZI3CFDYzM0OjI6O07KhlSCiZe3fvxTPTBwGq6A8oso8Nj7HeBb3Wlo1bwMym3v5eCgQDFioEEPtisj3SWLeK05ffVWAB2c3wLlMVYU5s5mv/S1DCeUAk/0WlgW5YADIEEckweSAYoGAgy/Z1AgCQRUJG1ZcBKt8thbZgEwkKXvFfQhLoA/v3pwI2IQ/vdVQ75leOOHMXIENMTEwoDz/8ML/88ssF8JPJZKxNmzbRrl272Bvf+EYdx0Cyu1zCuhYgQDAYhEyRJ9mayqJWei+nXFI9jo9jujVwrvT8AAKISO3q6sppQExOToLkpzcSCCjnC5BOp0MwnZagDsijhmFoiqLkSLbV+jNUGkN/v7kfgSMKBEB3JZPJgKZpnoyDFa4asbZo0x+8c2m4taJJcHwmETBM3VPfl4u5k/VfbFskmqHvCCAgH52vJxCQSqXUajwNcD0A+QsdYy6DAE72P7T/n77xRrr7gx8kU9Mo1NNGl3zxQjrmwmNEdxqGSZqWtvBnGfZ/dkHgYPMPHRxlgSDmnhb19HQLtj3AAScIYJqoBCCCSJCMNELuBAEgJQRnaulQkc3Uo+T50D7y3NkxaFmGaTJdNzkqUH5w1Y9ox+82iW8u/eEP6ehLLhGsomeffVbp6+uzli9fbhM67IoEu8MdciSCLSFNiZw64pINLb+T+2DyDBBgyZIl1sDAgImJsmPwi7LQapCARkxCy937/vfzNwJIfkuZGtwcktXkZD4dSTqcSNiDJSUT+6V6XrKScM9D0xULFKc8IOImF8TVMsUaMQLBtEskEihJZ6lkMnjXX1xNu353D7NUhdhnrrASL1vqSwM1oiP8c/gRaHYEAAKQxXe+tJOtWr0KGqIM/l6jw1kQAPqN+/bu80GAKvsJcUVifXpmmgAGLFy80Nq/Zz/rX9BPe3btoTXHrJkFAiCx7vBfEHKUlcrZVdJ0tBVz2nwQwOkf4TyurA5AtTBsxcIhIS93CFkQM3yTUukUaogtHwCopFcO7cOv+18l8OIedt63v62te8tbpCSQIHRI9jTmKpjzgZSAjxQHjsfj6t13381e97rX0cKFCyHjC0Ngeuihh/gll1yiS3KDWxBAavRLWUcw8AtIPB52wXYlQFXVBNVF8dDeck5Uq+MVOk6t/QAKnQN6+yDRd3Z2ZsE3xoTZMxHpziS7m+uslGBaCgTAnNOyrCDa5zQFhvy/s022cTWqVn2vKjed5W+Ti8ARBwLIK6/ohkXpn8Wszi6/OsDNPVRrZ3c35yy1Ta003HAORVFNaAK6bRNkgcAOkg9z536YAACBBuOjltJAxUAA6XlR6B7IBzWKeQt4vX63car3dpL9D+1/c2qS/fyvr6Xtd90pTrv24uPp0i9dROGOrBmXpmlWOp1mCudeWDiihDijaWx0dEKw+cfGp9iCgV6LMTKJ8dkggGEIJhEy+jgX5EwDqmKNjk2KfQPBIATAxfeZTJoMw2KhUNBSVUVgAYZhMk3LoByZ0ml4+8KEF1YoxDKTafrBVTfT8NN7iMfa6Iqf/ZQGzzjDUBQFP3x4eFiZmppia9asgeQHgdEWiUSs6elp5PGou7sb5ceC/TI9PQ1NVhaLxaxYLJaTD8IkemZmhicSkC8KW+3t7SK5D3DgySefVJYtW2b19PSIiQmOi2OhlBvJRLfM4nqPCf/4fgRkBGyDWkjUuJLBadWKt3r0KKR7kLQvt9DAQwgl9bY0huFk+oMcgIU2QAGP3ov1uCRXx3QueKWe7L3v+wBt+tmtzOzrIv1H7xPa375Ug6tw+hv5EZi7ESgAAiQSCRo+OEzLVywXIMD+ffuh6e5XAlTZy5hDaprGIQW0fMVysT7avXM3W7xkMaQ7c3JASLQbpsECasCS5rwABbjCkZg/LCmmclWYAEMDPD9pX2mTi4EAhY5nJ/ZIrAYULsYK3pVO9j/8JQQAgLm0cshsutL2Hen7KT9/nKs33MOXvvE888233pJLoCJxDxq/baqKuYqBuYuu6wxro7a2NopGo3zr1q30wAMPCD8AAAHbt2/Huslas2aN8E4KhUI4hBKPx4sqR0jiA+ZA2Xwzw7qN21JTWUnYLAFLfCf/7vg9fORwHzSVkIo2o4Hl5oHVjrl6+AEUahOAAAAz7e3twigY99zY2Bgkj2ax7d1eTzwex5gSx3LzKQUC4DiKogQgKW23DabAZjgc9kEAN8H1tykbAbwINYlkOjRucYPXRFevbAuavEFFYIDdZsHg5YrZ3h6rtbFmk6NSm9PjRYHEQSuYBE9OTIcYr14jvxoGPIAAaArigV6oIqAeQEChJL7T+HpmZibEuGKpjtIyZ+8XAxLcVEDUZhTV5iiS/Q/dVmj/v/jjH9Md730f6TPTpEZDdNH1F9AJV7xMnAwS/ND+NwyDFM5MxrlrmRzb5IuNjY1zcEl6e7us/fuHWGdHO0WjERPGZlNTh+SAkAgDG2hoaBROwCKZL9ctAAGCoaBoD75nnBPnjJLpFPX1dGNyCi1tGh0dh0oJqQqnjKZRW1uUtAM6/e+f/4hm9oxRZMkyOuWL19PpF12E3CZoLhbKkUWm3y67xIR38+bNQncQixIAAoODgxaS+M8//zyS/BSLxYQW5tKlS62lS5cKAGznzp183759DLr/2Ke9vZ3Wrl0L1j9t2LBBWbp0KfX19emjo6PKtm3b2KpVq6zu7m6RGLTZNrXpYP8ofgQqjADGKhLTWAiAFeZlcYP3G/apyoywwnY3YzeU0GORVE57FIlzLFidRnmtagBcKo6FStJFRUAqFfzhma9k0y9tI+sTl1HyrNW+aWMzBqR/Tj8CjYxAARAA80R4AgjfLx8EqGlvILk+OjTKR0ZHaMnyJfCwErrsQkdf18U8NpFMMAAFAwsHqLPjkFcAwAEk1qV3gACnA0FUCAiT0lAoxDNapiZ5DicIIPXZZdIuFxBTVJEI7yBch8KVw9j/oPvAeyydSaPQ1/CB5RoNp/0TLPT2GxQKBugjwyMpedRQKIR5itCCx+/APof8zz333AMASWjfn3766Uj2C9mvLVu2CMLewoULadWqVWIfjKtMJgMJGaWQvJA8V6GkthcZl1apBGhUcr5GPe/qMJqmqXgexGIxsSbG3BVAQCgUylTj+VQuvxgIBIxIJFIU1MnmLcwgJItkJcDw8LAVDodngU1+JYCrbvY3KhAB8fDC6JISD1mfD8vCwxDb23pnrhnPczXK5W5WN9cFUCCgBoxorPhN7eY482kbIOSYJHtxhK/19VdbAVDLhDeAACRTIUNTCggAuFTNyyc/hkg0RyJh8bLJaJqiabrCGQNju2SCez6AAIfY/x2WahjsF9e+mzb++BYRoqNet5Yu//LF1L6wTfxb1zUrlfLM/hf7AqrHBN8ixvcfGGLdXZ0UjYbNifFJntEMGhjoFfqf09MzTHoCYNUYjyf55OQ0oVpAUVVrZibOx8bHaeFAPxYqNDE5xTIZjfr6ulF+TjANjs8k4CkgQIADQ8Osr6eHIpGwkG/a8/BuuvnqW0ibSdHAyafSa75xA00bBp1wwgmC6SJLXW0MABNdMFj4008/zY855hirt7fXgHlxOBxmo6OjDNqX8A6Ar8HU1BRYMfz4448XhlAACFavXm22tbWZqGR4+umnlXXr1pkwxtuwYQMHYBAKhawXX3yRL1++HNJAOQBgrjCBa/088o/XGhFAFQvmOZLVVIk2vZdFXGtcdfWtkCx/Z4I//6iokLArfZAw11rdALhYVIqVpIM9tvGmm9R7rruOmSsHSf/6X/nVANUPLf8IfgRaOgKYv0G3HcxzzjiSyahsEm0GEMA5B7s8m7AxIctozPu1c707TOjt65pInANkgewPEq5Ioo8Mj7C9u/fCQJiGh4Zp2YplVjAQFNugXdgXTGtpqikrBWSbcRxnP2GdBIY+vkfCvui1QfjHnvTnWPyioDfnM+owDcgyvGXSP7vb4Yc2TAN68+KwFlkg0rgmH9W7D+bD8fm7b1QC2w+yS26+ObPy/PPFfZnPasc85e6771ZBfjrmmGPMPXv28Mcee4y9+c1vFt1im+KKP9GnyWRSsJnwJeYKtmxkwXsegEMmk5lVAeklse9l23r2VzkD5Hqeu57HzmQyKqo+IpGIAAKwHpiYmMD6tamVF/meACMjI/AYnAUCyOqSZubZ6tk3/rHrFwGWTCYzxVhdmMngwYYBBjDAC0Oufk2u35ETiURQ13XXZTylWpLV+eZme0fbEV8lUG/JhGQypZqGyVA6ZScWxRyrWj38ekneAAhoa2unWCxaEAiAxihYB8DmAAa4GfFStqVYYlU3DA62Pya55RL/8nzpVFohVngizBjHi6il9eec7H+ALoFAQJgcfLa9g/REnC64/iI6+ZqTxeVirZbOZMiEea9H9r+MFyo4OVNYIpniU1MzIqmPKgItk2HDo+NswUAfFi9CWicRzxoDE1lsfHySwXOgr6/bRDsg/TM0BGPgLisUjtDBg0MsFAwImZ/sAoFodAzH64dXAaoOaOHCBTSycZjuvf73tOWu50WTVl5wIb351p9YQ0NDNDQ0xJwggPAuRllBdiLMINWDSoATTzzRsCwL/Sp0VV966SWO5P7g4GBuHOJ3SOhj7rtjxw4GEEDGYO/evbytrc066qijrCeeeIKjmmDPnj2so6ODVq9eDQACIEBVfgBu7gd/Gz8CxSIgJWmktE21LP5IJBLEPOpIirit9Y8Ev17oum19XCye8J5QcMO78RNotRgiKQBT5EL+JalUKvSddcewzPgYWZ9/GyWPX+xXA7RaB/rt8SNQpwhgfol5VDgUFvMoaIUzzlp6TlynUNT7sJisCllKZMcxcUWCfmj/EJuYmIAMkwUZy8mJSX7wwEFavW61ZehGTupHmvMW86CCPJBmaMzUTRj2imrc7PpR5vmlA/Ch35W74EJJ/mL7YB6d0TJIOmL8mJxxMJBrVqVQrq1HyvfKzX/i6ncf4Edf9mbjou99J5fYlXJ/IHTMzMwoDzzwgHLBBRfgnY/Q8Jtuuokdf/zxhHV5MpkEMZbOOeccEJ3gD5A7TjmZnGJVo8iPJBKJjBtSVLXmwtX2NUAz3BfzNReYTqcDUArA/YdYTU9PQ7bWsz9AtXF27o+q0/7+fkgwiV/Ds4BzPqtCwQkCCMBRUTh+hz8BZpQi7NSyrf6x5l4EXHsCICFkVwegakBoQuNnPko61KIqYNZQsIg6OjtyJWhzb5hU12L5MKr1g2hifDLMleJkjUpaXUvWf7Hzy+Q0XjYoIc6vCMB+mBhOT08TZFgABAiGUYFPMBiERjyHbDzeEUjsTk5OVb0QScSTqqIWj201skiV9IvXfST7v729wwLYgv1lnO943/tpww3/QyddfQpd/MULxeQbevcetf8PaxLnyKyrbHh4VEwgggEsJphYvKSSaYrGItTZ0W5N5YEAY2MTMP+h3t5u4TtKFvGDDhDgwIEhBqkf50do63d1iGNvfXQ7Pf+DF2jTL5/NbXLKhz5EZ/zLv4DFYI6OjnIk4k866SSRhLflgADsYoKABL01OTnJNm3alAMB8GxH8m7btm0K9P5RkSA/OCcMhVHhs3PnTgbWv/MD3wAwaQACgNkEXc3R0VF6xSteYUYiEVkJ4LOcvA5qf/uKI4B7H/MX/GABU07OxsuJ7IUZkuFH1JjGghDv9kIatWCLoRIA8Uas8ScWul7i2grbliIwoBrgyS9/Wf3DZz7DzJNWkf4fbxVmlW5B9la4Pr8NfgT8CHiOQG5iLAzkA0Hxb2i4g7iTmyeBjJ5lh/ufKiMgk+qQ+EFVwJ5de0RlACRbevt6hc8UcWIbn9/IVqxaASUD5PzFZLrYxzbl5fAPUAMq5gcFGfpVNr3g7ljfgfkP6R/dsJP/eVXZeGcigVcMvKhHu+bzMdmOYRa89tsKa4vRh/fuy+VjpLwNKhwffvhhzGno5JNPhm8Zx/pmx44dQuYUldDw9cPP6tWrhTY/1kkyZlh725KSBYkRmINKcoSzT7Ef2uBmftRsEABykJjPzecxmUwmQ/39/aKkB2vl0dFR9HvT5q4AJrq7u8W4xAfVCVCgclYKYR4u87NYh+C54T875vPTrHbX5hoEkKfEYMNDCzcHyunBhMCfNiAgTOPmywOi1mCAU4u9dl3Y2keanooHiZmsv78fL1Xd+dKspuXjY5PhUklqr8eGyW80GhUP+nQ6k33a1vEDIAAAMxKo0LgsBATg9GAdAAxAqTFMg50PftyH0LCbmZmRrIWqW5xKphUG9n8JbKWVAQAJsGBCD5BFTOzzSkL2b9hA33zFK0gJB+hvN/6NBe59pez/XMAtkP4VJPPZnv37WTQ8G9wB0x8T/0WLFlpTU5OOSgACaCPkfvr7ewWmapoGOzg0yvp7u4Uc0PDwqFikdHZ2AOjB45XBIHh69xT97voHaONtz+SacdJ73kunfvg6S+npwaRVSPgkEgnlhRde4KgEAChgl7TCAwBGn3TccccZBUAAJPDUvXv3KqhcWLdunRx7eNbj2EIq6KWXXmIve9nLDFVVxWRY0zQZcwYQACDXypUrje3bt2NBQ8ceeyx8uEQ1wJGWNK365vQP4DkCeEYCzKpG8qfcScsxwMrtP5e/l1UViURiVsm0bSIsDMBxfXO1GqDconvywIHgd9ev55auE91wLSWWd/nVAHN5QPtt9yNQJgIBNSCMaLEZsxhTVKGcKxLSzqQ/I+bLAdVwNHHGuW7obMe2Hay7u5v6F/Zb6VSatm3ZxuAXYGgGGxkeoZWrVwowBjI/hUAAeLhjDm3LAUIyqCatLHQuu3oBBQyQhxKJf4wTMYmH3A8TlQ1FkQrIGaGdmC/70lLVd5Py9m8o6v4x9me//GVm2dlnS0kgwW5HLuvBBx9Utm/fDvNfrIusRx99lL3yla+k/v5+9BHIdaKvkHCNx+OHJYbLzRcwD0XlQTweF1WS8oqQVAuHwyCoiFErpYecf8fvzklrSgAAIABJREFUICnUTGPg+SoF5BxZIHdgvir9ARKJBJj0WONWTa6sZATDryAWi6kAn/CZmpoC2WSWaTFI2hi/kHev5Bz+PkduBDyDAKWQQCwI8RCELtV8MctLJpMBTdOys7wafDAxbO9oL+ogX4NTtNQhpB5/rQAQgAqmZfBqpX5kkJzt0nWDQ1JISufUO5DOhHUsFgMboOgpU6mUAAMAokCKBxPIzs5OAQDYkoRVN7cc+x8naGUA4BD7v91CPMUiLW+gyJLL/37FyTT65AY69/Nvsk5620lVv9yFFBBXYR7Fp6bjtGhwIDvJtz+aprM9+/azxYODpGUyNDE1TQP9PVYgEKRMOk3Do2Osp7sLk0sLSfcpGPMODFjBUIji8QSbmJwiyAMpispGt4/QH77yEG386SHm//HX/BW98mMftVhPD8qZYVJlgHWCSQE0/5955hkFJdXLli0zodE/PDwsqgOOPfZYs6urC1r/whhYygGB0QpWSzKZVDZu3Ci0/Xt6ekxUBYyMjDDIAeF4zzzzDO/p6YFRFhJ+bPfu3RzngO8FPAEWL15s9ff3C4+BJ554QlmxYgW2hbScbwxc9R3rH6BYBCQzRprYViv5Uy7SR8LiqFgM7AWsitJ4SQApFA+bBdc0RlW5Psz/3o3fAxaMv//Yx9Wnv/0tZr72BNL/4UJIUVhcKVy557UN/vZ+BPwItE4EpATQts3bBBlCfjAHl8aN+N3gwkHq7e81pSlt61zB3G4JkuLxRJzFojGRcx8bHcMaSFwUpDQXDC6gSCwiKrKELUCWzCTm4aZucmLEA2qAQKqB7E7+x7RMrLGyO2Xlh0QC3/nv7AGzVR6WYcHsV1QQYN9cWrdABQjW/sRLJ/2LvmMZF9LMQnNeFPNmPQ/8j7cIKDfez9VbHuLHXn2Nce5X/2uWJBDWJCCNYI2zefNmVEGLNfdpp51GWO9Eo1FRRW2TYHMEB2cL3MxxJPMfEpJOCSCAPQ5PCSEVbK9fpWyw+LOZIEC9pZ299Wb9toYET3d3Nyo7xBPE1uGvyiS40tbaoEQAFfX4xONxC6oaTlACa3VZAVDpeWqxH/LDpcyxa3EO/xi1jYBnEKDUQ8A2UQPj1ZTsO4ABtkFcbVvehKPV0jOAkWK2d8TmzIK4knA72fq1AAHGxyfD2fdkdR8wL9ra2nJATCajKZquK9DMr+7Ile3t0K5nKDsU2vVFPqgISKfT0CLEhEBQXYpJBXltTTqdKkmJaYRUktc2y+1RVWGz/xG/w7wWsJ0IlmVZMzMz1lPf+x6777rrWO/6Qetdv7mmahAAUkCMKXx4eIwFAwp1dXdCeUfM8TBxQ6Ls4IERFg4HIQ1Gw8NjMCGmnp5uVIJYY2Nj8BIQi4tIMEQZTafenk6AAII0NDkxyYZ3jNGT33mSNv80q/mPz5orrqSBP7uMTj3vPPwTLAAI7ovvkIhDSSDOD3Br165dHAl8LFjB0EeCHibA2BbgRT4IgDYjmTo0NKTs27cP+t9g9NLAwIAFUADjDxUEO3fuFAsxlCv29vbCD8DEhFaCAH19fcJ8fv/+/cqBAwfY+vXrwarAJLrquFc6Xvz95mcEMO+oh+RPuWgdySAAYoOFrYwBFsqF5onoG3xXiQFzufjX4/tQKARmXlnJy4MvvBD80RlnZDNKP7qOEl0hvxqgHh3iH9OPQGtEQNmxdQdbvGyxqIbXMhoNHRwS5rRIDI8Pj4vqgL7+Ph8EqEN/QRIoO7EmtmXjFrZk2RILnlNIoEKSCTJBSLhjGxBVDNOwdE2HXAaqAgtK/uiGLqqusySrPEPevIS+k1gktwU4AVmfelW3wrcAIINpmSauH8lJ8S41fH8tL0OMbdzHgh/6vhLuX2C9d+vmXA5Azl3stZoK4hTu7Z07d9Lzzz9Pe/fupfXr11snnHACvACw3ilI5HSbJMexg8FgwKuXVLlKAy+xqGTbI2Wei/UyLFE7OztFwimTyZjwBwgGgw1n2qMtnPNcW+BLAcJNK4IAMmfgVyRUcnc1Zx9PIEA5d/L8B4Stw6sikQQwYD45V6fTaRjG1aSOEPOZznnmGTA5OR0SsjL2Jz/x7nW410L+JxAIGJFIRKD/qO4wTQsTKddGuV7b7HV7yWSHPBDAAExmi32EznwqhR+hZ4/JKLwDDpvAlmmENMJGUraUETAO04pVADJmMKOF+a9YCRRh/+NFjqQ15xwa1fpXFy0OG4k4vf3Oa4zBEwerYtZk/QCyckBoA/AGgAD4qzQMzq4+GKGMBQQje+xltxY+EBa4RSgpEGsJXIeuGSwxmqSH/vtheuxbD+V6c90Vb6VXf+IfqHP1arGroihCA1Ay+JHAklrc6XRaw8sZiTrDyJaxY2wJ0VQ0wnYJxpjC+JHHEbCGoggHYYQVDCmxwGIM+8lFFjZDubJYcOE+B8hgbyecqG3fGCzOuH06AMWiGsDrPeJv70cgPwIY19Ko1p5nNHxc2Xqcc9L8tlYjCs8BzAFhFgw5oEIat26YcrVqT7XHcbvgBVPrV9e8Q33pjtsZveUM0t79WiSd/GqAajvA39+PQAtGgBFTtm/dzlauWWlBTx6+R3t27aFVR6/CnMo8eOAgJFx8EKBOfYc5NgzLJiYm+NjIGB295mgrnUnTvl37AAIIEtWyo5ZZIKWMHBxhvQO9Yi4dDARntQiEGyT+8SOYNjDlLSHNU+pykKTXzcNBgFAwpKQz6aJkF5gWa3ppMgzeq7heTT9svsxUrkIqFP5ewqfR96AoP+jUK7+mKmPTdOVvf5sZPOUUMVeU8zesfVKpVKCrqwsscCSCIacqzFg3bdrETj31VIwrs1iS0+2cwV6DcRAjnObC5VrfbBCg2ecvF59afg8tfoAAkNrBcScnJ7HobbhJcFb+1wj29PRIQAIVKjpyGPJ67fHbEobNboGwWvaVf6zKI3AYCIBEDRbVXlmaeMniAVHsgYZBigderU35Kr/02u1ZM++AOW4gnEym1FQyrQq2fgHCfiXVAJD/sSwDZZwVffASb28/JL8Evf9Gyf1U1GCRDDaQLOWQVAEYUMwvAMdH4hZJVwkIQHYFlQFSMqhQG5D4N8Wcl4kJDRLDWkazCTbmYZFuxeQ/rgvsf0z029raYY5cME4yPvF43ET1RDAYzGnp3fORjwSeu/FG5fg/P8m84D/eVFXiMIs+ZJP8sl/yWEF51QnI+2NbVCcI/2D73wISYKZhsPRkhj3yjUfpkRv+JPRE8Vl9yWV0zj//I4VXrBAhADNBlqHbGqeqlGPDBpJ9C3BAZOttgMSuihBNlSWo8jhYEMlqAlmOmsUBsh9bfkqCJs6y1Vy1BX4JTwFhAGBkbWJwDMc5xMKr0nvE38+PAOYqUmu+2fKD5QgSR1JvQfMWz5RCIAD6q5amzPWMqxfAYueDDwZvu/BCbgVUYrf/PSXI8KsB6tk5/rH9CDQpAgABXtr6Elu1ZpUAAVCdK0CA1avE9OjgvoOcK5z6B/r9SoA69ZEAX7QMT6fSLNYWsza/uJlBx71voI9GR0YJ1RnxeFxUpy5dvpQgASQ/SP4DuME2SPwzDmeHPPa/x3Zj8ZQ1IZg9py0HApT7Hs0otQ0ShMFAEFUIIAIhaQ2zYQsVAx4v4YjZnP/3b3jg9g38pPd90Djn3/9VSgKBwADTW3QiNNizZt+plNCDhzcb8mLo3lIsZ6/GuQAaIOXiVuKn2Ul4zO3y/Z/m68DBvaVpWrC3t1eMBayhx8bGkOdsuIJHMpkML1iwQIQahLvx8XGMyVk+XK2SfIfBNoh/c6Xid76OX7fXVTMQAA8yvEjLsTttrV4xSOaTy/j09DR0OypMVc/uLkUJGLFYlrE+Vz6TE1PhAhKLs5rvBQRA8h/J6krNf8GMjsWycksZTVM0TccMqaQJUyvFGmPJskxMOji04AAIlAID0HZMUPCCsOWChLYlwAApF4Q4YLtgICCYKcgL65qG+TT2ZaFQSCDLUhZIUVTowrfcZFKaKsfa2qz2Mux/xGJqakqEB3FANYic8B98+mn+o1e/OigMgl/4G50HD9cIbeSYsBF/ricN9sQ3H6c/fu2PZNokoZXnXyiS/+3r1onSREwA5HUAtQXzH8n2QhNUL8msWl5vq+gU1vKa/GM1PwLSjBZmeTCbbxUsKRKJBL2Wdzc/mvVpARarQP/KzQfrc/bqjwoQE89UVDW4ORqqAW694EL1wMMPMfbuN1DmLaf61QBuAudv40dgjkUA85qtG7eyru4uautoo9HhUaEd3tfXR2pQpT0799CK1SusaCTqm7nWsW/RDwpXaPfO3ULmp2+gTxBdRodH4VtFPT09tGDhAkE+kR8Y84IwBbCmlr4tdQEBLAKRhpWS/IEMEeSOnOADfgeijg8EFB587KmdLPjRHymxpcuta597JifrgyQqiGKQW2lvbxcefWNjYyDKiW0kIaoYeQnfoxLAa5IcTHNoD0kgAIRZe+1U6AIgBdy03FCz1pJ1fIyUPDRMeaPRKLxOxUNkZmZGyNg22iQ4mUyGBgYGBOEO9/bIyIiZD0ZIOfZWUFyx5/++5G+zBq6H87KpqamU86FWaSWAlzIotA/nsQetMLnw0OaW3rRmVQFE5CVp3syguJXqccrxFGvv5MR0CL63lV6PPAcABMMwhdEvAIFKj9fs/WTCu6urCxMMV82RSTEwlDChwaQX/BS8uGwpF6ZldM64YGdDpkWYDQMkAECQyWRQtdOSeu1g/4Px3tHRYQWDwVLa/7h2GIQJNhAMdxE8xAPAAGKBcfGDV58THH36Sf6mz59nnvi2E5syTtDHum4oUPR//FuP0x++8gcyUtl53vLXv5Fe88l/os7jjxfJf5QAyvEMZgpQdwAcYKsUm5w2S4vb1gdEuXxLjiVXN5O/UctEwE7+i+oSjPeWaZjdENxnAOLmiwdStfGFJBDi4bWqtNLzek3clzoPFubZ57LuepxtvP320N1XX83Mrnbiv/hbSiQSfjVApZ3p7+dHoEUjAOmXeDLO9u/ez5KpJHV3dwsG+tCBIcwt4YskTIHx7Mu60/qfekQAhbdIvo8Mj3CQn/oX9FuT45NsdHRUGAQDBBDFufYno2UwhxYybdUy//Ovxy6jPqy/yzH9pX+R83i2DKdIOgoP4GJjKAsS8EJyQpAZQnWAX21beOQFLv+yymeS9JcPPZTuO/ZYrAeVeDyuPPjggxzrZSRa16xZI3wAsmqn5ecBtimqlD/1NORx/nA4LDyTbJIX2nMY49xrns1TI1xs3CpscxdNrdkmSMD39/cDBIIsjwlpqHwWfs1OVuRAMCru6+sTyrzI7xw8eBBG1Yf5UrRS/yA3AdBiPuV3693PzTg+yl10IIsycVgJCIB9UCYE1pTXBR8WzgBZ55ORRC2BAIWrRqwt2jTk182gdHu9pa5lejoehAxOnpy7m9OLRLY0+q2F3E8mo3EYSUlZo2bK4UAWCCh0R0e7iAXKWPEDQMDWXS8ZIyn7Al1DJMAxWZYTQzD9nRqYAE5akfmPC8yx/2MxyDsVTf5jW1wjXj7xeFxo1wMIsCVuUPIpYofFWiKRYJtuucX63Yc+xHuPHbTe9X/VGwS7GrD2RpZpMt0wFU4KPfHtx+j3X/4D6fHse33J2a8RzP+el79cgBaYdDjBLCTY5HMT11juvE1icIBN45pNW+4a/O+PzAhggYR5glPmqhUjYYNy/nh3dA4WxhKkrHefSVJJLcqQ7QW9SMG4bTcIB9877Yzg1JZNxD56CWXeeJxfDeA2eP52fgTmSASQ8LXZ5cIDClIzkJhB4lCIO8LwKeu35IMADehTzrlycN9BqBoIws+yFcusSDhCosQ5K7hJ6VSawKhXVMU1qOul6ZzBFYyBfT/rfQGpnoLVcDY2EVAD+F7sg/1h+IsKRzf6/oWqAJxtLgdAeLm++bYtv/5OHrjnWX7Gxz+hn/GJj+tIWN5///3qkiVLRPL/17/+tQAAYrEYAAIkXCFvAqJVwVBIQpZbWZ9CB7H9lEQurlgyt9kgwJFY7Yoqz2g0qoRCIQHMDQ0NWZFIpKAxdL3uE/gTdHd3C0NwnAMgQKE22PKoeBeJqiiMpWaSkmyvNgBrLZ3DrFe/zYXjMqCN0vgCiydMZDDBcZvMx4sLCSb7OGKxjoS+lzJwyWady4xRkQi3Nf2nJqfClWrYlxo0rVoZ4PV686/DbSVBfmxk8r9Wcj/JREqFpFE+ENEsEEAYYKkq7+7ukpp0BJZLVpbd5JFIxAqHw5AtEKEpJxeEbZAQn5ycBNuAFEU9bEIsqwGwLUABixxVGZao4KnYPKvSB6IO7X9FyZVoFjqOnJxh8TU1NQVQcRZrXu6DRA1e6niZRqNRIcB/fW8fFwbBd7zdGDxpkeukT6XXg+S/YVpcUVS24duP0/1fepC0qaQ43OAZrxTM/77TTpOyP7qUc3KeD6tQ23DXVTOaVQ1wJGlIuuoIfyPXEZA+QpgXuJ2PuD54nTZsJSZOnS7R82Hx7MGCpN6MIJQgwwS9FvJQlYKmT333u6H7PvxhZiwdIPWm9wtdakVV5k2lq+fO93fwIzDPIgBQOpnIztcw7RaAgEUEqZloLGrhnscnFolZuqk3pbp0noW85OXYyS4+tH+ILVy8MIvHWKaFJDi+AwGq1vI/+Q0C4ABsCLYApdYnue+Y8OISigiGbogxgoa7Zu6XqALIDcysoXDBSoEjaXwUulb+8BYW+ORPla61x1jvfmqDgfXUnXfeyU899VRIvtDevXvprLPOsu699162evVqc8mSJaiQLwog1UL+xM7DCT/OFgYBivp+ztcxZct8Bzo6OgQIMDU1hQobrVIT8UrilMlkYFadAwGGhobgTSB0zZwfSFji/YQxhFwu8hz4s5kka9u7TbVlrOqeX6kkvkfyPrM8AaRJCVBNoJ42KFCy04BMYnHnZExh0YcPBp5bFArMKxxjriz2Cw0at4z4agZcKwIB4+OTYcGaL/NxMvaxaaXSPzhOOBzRRELXMLhaI7mfVCqlNhIAkCapRSaN8ARQUFoMxj8+KEPTdWHwKu5JAAHwDcD3kUiUwuGQ+Hs5MABJkpmZGWtmZoYBCMgvjZXeAarCgTYLkAHgAX4woTYME/I6dWHUOGOBZD36A8n6cux/XBOY/1iAwSzXjWYfjo9n1W8+/BH+3He+TcdddaJ54fXn1W3RJpP/qqKyJ7+/ge7/zwcpPZZdMA6cfKpI/i8466ySyf9y91ip7ytNbFVyTulTgHdJobLWSo7p73NkRGAuJv9lz4DQIM2wj4zecneVNiOIudXYd3fUQ1tJHd1aeTJUyrjDnOQba48JpocPEvu3qyhz2kq/GsBrZ/rb+xFo4QgwxpRtm7cdtuDhjNPKNSutvbv2ijnzwIIB3xi4Qf2I6gyse8CiJzvBThahH3gylaw7cQkggJALMbMJfbcfUQmga572AfAUCoZ4RhMmtiXzM4wY5HBRBeH1HG4vYc5uF7zwepVldHrPxo1G25Ilyu7du+mZZ54R/nunnnoq2P901113sXPOOcdsa2srSmxFkhO5M3QFpGrtvFdFyU7JtAcIgNyZg9wm4ozjN9MTIBQKBTKZTE2IFnNp4KRSKUgCiWd+Op02E4lEQ30BMpmM2tXVJciLaMPo6KgVCARmVSMgh4rnQT5YJWVUMff2QhysZf8gDyArXUSVk/9pmQgcZgwsW4YHGwYVXmxIzBda2NqJe5g/FHzB4Hsv7C+byQWjvzk5SKanpkOzmNN16GYkbNvb2xtailTqMtyy+J3gRXwmEQC726v0D64drHwNTO4aJf7zr03TMiLjHgjUVxMfL/NoNMKmp2cK3jvQvu/q6sqx/Kenp61kMpUz+XW2W5oI29JBInEPU6NSH9xi0D60TXNNzg/5JgAEAADQ1tYmUGQk1sF2wmSyo6NDmKCl0xnhMVCHIU4AdlDIyxjj8EKA6VehD64BE/9UKmWNj49DHxNlnZ5Yl9Da03bvpm+ffDLnoQD97Ysf0RWhUFa7T1b2x1ICqkpP//Bpuv+LD1JyWJgVU9/LThLJ/4XnnIMFjIn2F2L+16I1dqlgWfP2as5lo/5C2xK67ZFIRDIAqjmsv+8REAGMT5vF4qmSsJVCY5vDBROJxGF6rq3Uzma0Jd8Ar9o2YGGB5D8AR4j2eqk+LXVuvJsliaWSNj78xS8GH/r0p7m5fjkp//MOis/ESQn41QCVxNLfx49Aq0UAiVskYu12CeINPkIOyIIeTLZ6Fqxwr0nhVrvWud4eJOfxPK8g0e7p0pEnwbm89rdXEADngcQQEpE5sKNIS00dyzqOPI5YW3htm6cAzKWNLUKFPUt87H95++M7aPX7PmCtvuZqdsopp9Dzzz9Pjz76qPD5wLr3qKOOotNPPx3+HmYxAoNTIkf0T1YLXXhd2sAAgBhX3miQeUUS1zYYxhxSPEswr8QPjt1kEEC1WeZzMkdX6TCFHA/yMUioY22LJHy+MW+lx3azny0HhPWR2HxiYgJeFRlJ4CxXiYKxAwDH9pzwlCNx0z4320jjbIzvWkh2ujmnv035CBQFAbCrlHKQiyIs4tB5+MECDJ9alpnMB2O9RlQDMBLGRkILn3FmRSLhim7qeDwR0HWDm4aJh5vZ3hErmrjAtoZu8I7OLAAxPTUTNC2zpIY/JsfRaFTPZDI51kwmrSmQ3AkEAkLbPh/vwe/tybRI/iJRjQ+S/5A5q3UJFtpoWRbXdY3C4QhksHLoe7HbB4x76MlnWfdcaH+Wv9WyW6DfAoEA03UNZrCilDgUCuGeEqWg2dJWUzBYwEjAB0nuqakpSybqsY8Uxce5nTE0dJ2jX/CyAJNBegcUap+tF4ekPiYshOPj9AAgOju7KJ1OIdmfAx7QPPg2AAhAH01NTSMGKKV0ff2l4pSt6uDQwxTnAJhRqKpBJv8RM7wMEQNo5ldi9oVzBQIB9fuvOpuNPLWBvelz55kn/kVtDIJNGFObFkfy/7mfPEf3feH3FN8/IULQc+xx9NpP/bM1+PrXo+rKrLT9bsed3K5e1QDO5D/eCXJMVqKt7fWa/O1bKwKlKpwKtRQLG0yuMW7mw+QQ9wLmSvVivbdWb3trjc1KUhKJRFUaoZiTSlPFWjOLcFzbS6Yi9mRqaop/Y/XqoJlKEfvaO0lbNwjgVRhSeouWv7UfAT8CrRYBsM4xlY8n4pSOp5H9pXA0LObbAAEMUzAdazInbrVrn4vtsfsLck11e/42AgSA7wAKHsqZ1GKdbJmWEgqHLFQdyz5LpVMV5QnmYp8Xa7OoGMmmrsj67bOk/NvPmXLUKrrgtlvphBNOwLraQrU7ZHdDoZDV09NjYj6H+QDmc87FtiQhFGJfg5gAPzSpyY4KFTcsbOwn58KFrqHSCsVa9aGdoxOm57U65lw4DlQDILUTjUaFJNDY2NhhTPxKr8POcYhckJ37Oiy2+SAA8kGmaWaQe8GYADDjZu2EdQnyHc2sCgDQZYMRdSGRVtoPR+p+JUGAQg8cPPjwkMJCyav2f7kg47iy8qDctq3+fSPAgKIxgDGV80uLoUSSkOznChDl0tFz1mEU2hbflzsGQIW2tjZteHg48Mgjjwg2gvzgoYcXLn6XDwIg8b9nzx46cOAAnQZddE0368X6R3sUhbOxsXH+5JMb2Nlnn23CLBcP4lIfVVX4gw8+yNesWWMNDCzw9EIMhUJs584dfOvWrbmHfltbGx1//AmIl7V7924eCgXZihUrRBMwecCExKnfj2Ps3bsX9yD19vYCQEDiHJNDURKrKByAgYWEPRL3qAoAGIB4F0uqQ0pnelok9S2w76GL6JQecsYDFQdoI445OTnJdMOwAmp18kCS/R8MBgUAYIMzRaWNAFxAzgjJ82orElANsOfOO9kd73wn6z1m0HrXPdUZBOeS/4EAvfCz50Xyf3r3mAhh55q19NpP/rO15LzzGpr8l/1X62qAYsl/eb5amnW2+jP/SG9f9tmjgJkNgLfkBM8GQ5H8FwwpNxPYuRRfadA1l+UN6xVvLHRRIQQgoNKqz3pWjdbCW+Dej3089PTXb2DmWceS8m9v9b0B6jWY/OP6EWhwBMDe3r5tOwxdhXQI3mWojsX8evnK5ZiLl5VpaXCTj/jTocKwzv3CVK4yrx4Q5SoBhNcAz1YzIPFaTtbH0A3BFg4GggKckp+MlkHS8IhPuilcUbZt2cYWLV1ktQdCROd+VgTphJtuIj0YJFQD9PX1Gbt27cL6HioXSKWA9CrW1kie2olUQRSoRzKzlK9Us0GAI3U9lyVAmkKXH+MlHo9jbOjwSPTycJWMfNzPdp4JYwiHwFQYhEshKwVvK0kmIiKOfAyMgWX+JpFIiBQfgCqMSbey69inFaoC7GoZXOcRD0x6GT/12LYoCIAHHQZ+KdQZHYlno1325AkZlCwu50VJZHU+DYymggH1GDFljunU/Ud/HjhwIPjQQw+xM888c5asC5L90JjHhEUmfMHsRgIJIACMec4++xyY8eDBmNO6xwPTfvkKfTxF4fB2FcfCQ1RqpuFBKpHVrEEKGP/Z7ZzseQkCPPTQn9i55547CwSwk1riHPhACx/7cs74Aw88wNetW2ctWLDQFNo1qM3MOrHb7T3ULoma24bb/MEHf8/Xrl1rDQ4ussC2379/Pz/uuOMsXP+DDz7IBgcH6cQTTxTHA+ILdkKWoZ99WeD8f/zjH/mCBQus1avXoEwRDH0WCARRZSBADJxTghnSOwCgAbT1C8nr4FxY1OAzMQG2OjvMK8DZ9dmiBRIJ+2QySclkqmJ5IMPAxFVhXV1dFvpUvqgKDTVUjwAAwEVCOqcS9n/+cVENgGzkfw0u4kZ8hq6+4+3GogoMgmXyPxgI0MZfbqTfXf97mto+LE7XvmIVvfaT/2Qtu/hiAewEg8GGGgs5r7kW1QDlkv/yfNjObSmsh8cVi8ViAd9rwEPE6ripXZUmmNnbt29XFi7EM5HPmIuSAAAgAElEQVQXlPWzy6UBFIjkv5fJa7WXgPkK5jNeKreqOSeSybjGsqhyNSeZg/vaJBLMHfHu0CrpD7CJbJlKT/NON+Gqhbnz+PbtyvdOPDEg3mX/+0GK90Z8g2A3wfe38SPQ+hFQXtryElu5eqVgWmMNg7n71s1bacWqFZgYQxJIEpxq/nxq/fC0ZgthFJxKp3KeajVuJUx4Wbkkff45Z4EAFgT8OSlcEYl/GE3bklJlK0uw9kAOMZ/9j3VgOp3Gmso80ivRRAkAZ3x8ZJx19XZZ01PTrP3f7qTAEy/Rhd/4JimnnkLPPvusyFMMDAxYZ511lpFMJkWSEqoYUHzC+htzOsw9MO/FHK/W8jy2r5SQIMofL80GATB3w5SmXDVKje+tljgcyIJ9fX2ijASKETAI9iI/LH2r4KlQqpIC29kV9FDRMDOZjBKJRFCFkJWZsywaGRmB+kFVsuAARkFWAuBQrrID/Q6CF7atVWfg/DhuKpWq2TFr1bYj6ThsaGgIGtRC8kPIy9imoxiEeNiVY2rhZWUvyICMuUaaMQBQXiMfqDLozX7I1aPz/z97bwIlx3Xe996q6u5ZMRtmMFgIAgQJYiEIgrtIiJtIMZQtP1vKiZOTxYzj2JISO8lz5NhJ3ntxcl7eS+w4i5PYiRMn3p7j40gMjyxSlLhIAjeQEMEFxC7s+zIAZu296p3fN/c2a3qquqp6ejagW8IB2F11697v3rrL//u+/z+bzZKuE5to3NCrkNY3G/WZrTKrRYtHR8ZbJ7JjaufOnerJJ58UwN98mMgApYn4P3funPz75ptvVkuX9rtHjvzQOnXqlIUTgOuuXBmyT548BYWO6utb6t18881eS4tkDFhnz56VTfjatbe48Pjx3dWrVxiTwhMPUN7V1eUdO3bMxgmwevVqr79/qYu2DXUJcwJMekszEnHPM7i2v7/fu/nmNXLf9773XXECrFy5yiWyf2RkxLr11tskmv/MmdP2mTNnKvXi+UQU4OwYGRkWAP+JJz7jtre3S1k4EdhfnDhx3Dl8+LAiM6C/v19t3ryZeiv/82+5ZZ138uRJ6+DBAwChwl14++0bhM7nxIkTanR0xKKea9YQkQT89Mk+gpQ2pTyru7tbdAOCsgJwkgCyQ8Nk6IFqjReyDVicaNvw8AhuZi9u5gb1AfynvfShGR/V9TLZItls1h0eHiarZMbR/9VtIt1u5z/5VWf3b/+W2vKXtrmf/1fxBYL94P/hbx1Sr/zaDnXt8AV5RMfqm9Xj/8c/Vrf+hb8gY2A+wX/T5plkA2itGAdHBpEQceRbcDqw0NcD9gWNvUaXN1vz4fVeLiAuBwJNYyYUOO+++y4bS5yYZb8zn8mG9Z7r5wsY16Jmc6o51AhA+XobRxycmQ8YE1osLLFgGfey72z0AdxESc30YIJj+aWf+3L60Nf+1PL+t/tV9stPNJ0A19tAbrbnhrQApCzHfnjMuunmmwBirHQqraAGOnPqjGQCOLYj+3oJxplFCpob0vgzazSBCmRwxMYpYj/OU5Q9RXvA0BD5z7zyb4SLtWtIxNcQlLUdCTAzQWpRfP++Mi3OH6l0SrVkWqbgBflCHlF6BfjfiGCp2LZYyBdqPQCC2M6cOmOt/J8nVPrF19RNjz2h/uq3vwUVkDs+Pm4NDAwQlFcJUmHPQrNgv/CfYwyHf6PONpN4gFACBWoIzDc+NktBXQt5xFTqViwWU52dnTZsBWDxly5diqULAEYKnopTJypD2jzMf25AlBjngz5vCT302NhYOYkDIszAxpGFEyCK2l3rb0nQd6M6zGjPso+Pwpob9cxmOVMtQIey8EgUMgsQ0cB0BgMdoem46S4MEBZYBkiUV8lfBX2fA6Ckvxch4uuxo0ZHR1tYfGq1zbYct3PJVG7+xZBNYBwAY6PjmWIJvxLc9ylJk8UJcM8991RAXgDjpUuXigPg448/FvAf0Bnam0cffdQFyMcJ8PjjT5QnJsYtQPObbrqJCVcB7G/evNnl7w8//NBau3YtC7fFvY888oh7/vx5+X7NmjWI+ypA9I6OdrVq1Sp49a1Lly6pJ554wlXKEnQ8zAkwOeF69gcffIA4rQD4UPgQwQ/A/tprr9kbNmz0yBL4+OOPrTvvvJOsAO/ChQvWxx/vgc7Hy2az1oULF9RDDz3kplJpk/Nlv/HG60KPhIMCIB/HBg6Ha9euWdgD2yxd2q+WLu3zdu/ebSLk5fk4HgDN9+7dy/dyLbbZuXOnjCvKPH78uDg/brttvcoXCgLKT2YTKOiVaDLRDhZZAUbUzD8m2ZQiijQ2Nub5aYhwSrmeZ0l5NtIFHlRApDxYOGUQEkZouFAs1qQHIjOBLALank6nJfpf6xxMeTUMwAzgTF2Ym2YLRAe0uXrgQOoPH37YtjMp9ff3/2LJEcwy/MPmm8SQdCajjnznsID/V/afkxvaVqxUj//jf6TW/+W/LOA/osVx59K5mPuSZgPUA/6bdrDR0M+b8ULPJniuI8jnoj8W0zM0lY8A+kySvJ+8vxxemItfeeUV53Of+xxrOJk6vOMIpU07QM1lm9lU87x6I8/rratO6XVmCirX+/yFfh9zv3EEJKWE4mAlgocBEXP1trtRlJSsJ1f27k390SOP2Mq2VPaPf17ZfZ0NOzzV277mfU0LNC0wMwvgBCATYGx0THV0TtIBQdfAvtx8yJBdNrjMTUoPM7OaNe+OsgAHU/6XNGI/qlx+r6b2qY6ysipa0mbnpOT8BVVPPSA95w8wYyhBTAY19SiVS14+l+fxN3z0f0C/0f/sVYU2yfrtY8r9k9+Ty7506pTbv3y5nNfQ9vDvRwwFdj6fn5LZyZ7X4F5xxkica0y2rAFbyUIw93EmbnTgQ5w6mWs0HbhQgSe573q4lj2d4zipJUuWSPTT8PAwuMo0LULGihk7BNxxBuC/eUfj6IT5A1E0S0EabMVorYU9t14bs//mDIcTM0qri/boQK6G9T9jSp8BIjMS6m1j875wC0gUn/9nH/AGEIh3KDaApaP9jOhDokHC4OJQNzY2lo8TXbqYOzUS1PeU6urumlTEDfnk83k8i0wuk1w18/wJ0glgkcUJ8NZbb6nu7u5KDYlyRxPg/fffl2iZ++67D9ofa8eOHfYdd9wBeK6Idn/iic+Ur127ar3xxhv2PffcA/jtETHf3d2lfvCDH9g4rarvzecL6tChg9ZnPvMZ17Yd9dZbb9pLlixRW7feVc7lshY0Pvfdd5+3ZEmXZBnUogNiUoRqB/Cc9u3d+7GA93fddZf76quv2mQkALijDbB69c0i1vz++7uFE3v9+vWAE7TRxiFAxoCZaOHeP378mD08PAwnmtgFuqTBwUH17W9/Wy1fvlzhaECfAEfC9Odv815/fYcA/dABjY+PWWgU0K6Ojg7v8uXL6uDBg/bTTz9N9PU0h1o2m0uTEcCnq6tLNAOqP9hG1891UqmybdleKhXOf6fHIp5yUgUlPbpYKgmPpS3ZRZO+L8tSZDDIgqa90Pr7qb4xMwfkcjn32rVreN/hYkw0pyR9JcgG+NrnftS5+N4u9cz/+4y77a/dPS0dc5Ib0LNgm8pk0uroq0cF/L+857Q8rnVgmXrsH/8jtfHZZxPNnUnrOtPrmW9596LSOmcC/vvrqDPG0hMTE6Hi41FtIurGCNNHXdv8vfEWMIB+qVSyjh49SvYTDlxv+fLlwmd5/Phx58CBA0QwqXXr1nnbtm0TfmQd+T/vtAjzFcWkN86ROgmN77GFX6I5VPK3frdjB4Do9SOTzWbrnlOqLdQoyihDMff72x+xh/Z8qHK/8VeUdefNs7p+LfzebtawaYHFbwFQHc41fLTKqOxlZc/K/y3hdlbtre1e0wmw8Po7ZadsQvEbnaUB3VC+kI+9ftVjGc4fBF9B/ZPJZAS4M+V4rqfyxbxXLpXJOpvVetRT9/m6B5vxPuqMC3wx1vjYuLXySIe6duSCsl57SaX2n1Ir/87fUQ/97M9669evn5LFaupNIEkQ/3rSgKo4djDZktXX4hCIAmrjlF/vNSajNw6YXe8zFvJ9ROUPDAzIO0fWCM6Q6uA+AG3OPbCdENBsgprZW3JOigpy9geigEn09PQQYC1m4Ww1PDxchg2hEXbiWXx0O8C3nKjxRTsMLVYj6mDKSCJw3Mjn3uhlTXMCVBuE6FtEKMgYiBvNysAC0E8iWKEBHknBulE6JcoZUE2vU8suUWXNh02NE4BMgCeeeAL+PKmG5tpXu3btUu3tHWrLljvKnqcsuPIBzAHPcQKQCQDX/b59++3Llye51QEut269y/vhDw8LHc4dd0y9l2uImIduh+iKnTvfdnACbN58R7lUKooTAHCqq6u7phNA6wkgGCxOFv6bbAWcGdu2bXNffvllvMLKdT21YsVyKZ92vfnmmxI+jgYBH4bz4OAyD7oinABkDjhOqsJ7j5PhnXd22ugAkC2BE2BgYEDdfvvt5Xy+YIU830M7YNIJsF6yInAC4DwwESXwQG7fvp1I3EDgIZ8vMJGjJQDXHA6WafRA2BruuXQ6jUhNBRAnLc5QVbHB4jcD0BcKBVlVDL0Pfwu/Zbks4sWaT9AzFEJBlERGW4GD1lxG0QPcHPrTP02/9OUvW30bl3s/98pPV+YiA/4rZdlkuJzYcVy98i93qAvvn5R+bulbqh79R/9Qbf6Zn1nQ4L9/HmBTGybu3ijw3/88xgWbjKSRLIwfw5MZtYGaj3nuen8m7ygbWhzOOBf3799vQatGJhL/fuqpp6ASVC+88IL9zDPPwJVpvffee9bnP/95oqYIq1owJpqvQxSHOs1hn0hIbMEYbpYq4j9UsgdknUjyjmtnJvvGhti1UePDOAF+7+Ht9pWP96jcv/6rytqyuukEmKVx1Cy2aYG5sgA0L7JvJY6FHbdlqeFrw+rK0BW19ta14vgWZ8CkLsDCWfzmykCL4DnpVNohG6CR/ZNyUjZR+ABkjTaBgP9lYuAsK51JK/QH/M+Q6P9s3rIcq2zohBtdh8VaHk4fYtCMTuDJ4ydtAg3Xv9upRtc7quXYQdX+u99Xq5/+c96P/dEfuh0dHZzVp+BQJqMTfiD44P22YG/MHJBk3xJly7B9SKP2J1HPr/V7mINiJmUulnvRBRgYGBBMCHriXC5XTqVS1Zglke3gn9POPgDdZHjUoo9iH0zGida5zPT09FSwGTQiGYKNYhWopis1Wn9RZ3TwXdrQyDGPTWfDobZYxtZ81dNC5doIrwJqGt6p6grhgcpms4mcAQwUJkctHBzaxkZ5lhbrAKoF4Md1BAxfG22x7NpUQ3M9yPxOADQB+Jg9cVtbm7d//36Adev++x/A8y5OAGh1JiYm4LdHE4AUKskmgG6GvfVHH30o0fh8iKKvvjeXyys0BepxAnz2s0/7ePpt68yZ09DzWNAMOU6KKH95Nk6AV155xYZiiLRf6IceeOABDx7B3bt324Dnd955p0vWArQ6pAnrSZ+0TfvChfPWZPQs9nCtt956Cw5CshrUSy+9JJQ+0A5BiwTtT/Xz7777bm/HjslMgA0bNrgjI6P2m2++YT344INuX18fYkbCM9nZ2VmuBY7oDQW2JzXSwcFR/f7DP4dQcHt7u6QssAgC/jFnSM6k64p3msXAvxhOguYu1+AAwCZgwDhuRI+AssIcAHMZ/V/9TuB5/511tzqlsVH1U9/4qfKKu1cy7qTuqVRanXrrhET+n3v3uNya7u5Rj/7DX1FbvvSlRQP+mzYDoCF2Zfpcb26hghPO/9lI+TRptSbq18wHeiwY3sPK3zrNmejymhunuZ7bbqTnGSfA0NCQ853vfMf+sR/7sTI6J9jgnXfekXlj9erV6pVXXrG++MUvkgHlffe730Ug2Nu4cSNZXgsG/JxPTlU23GTCNHGhT96eag5+9oxsEzgExX3HGrnva2tra0hmQcUJ8KmH7Sv7Pla5f/PXlHXHTQvmPYhr2+Z1TQs0LTDVAsYJUCwWreGrw+jqqUw6o5YOLFW9S3tvqEC2xTw2Gh25D1KHqG8jqYbkDOV6NoLBjDE/7Q+2L7viNFduyfXslN0QR/hi7tOAunPWtM+fOW/1D/Z7pAGcPX3Wure8Xg19dEYNP9Wirnx8VK3/Jy8ou6VV/croCOfnaVHWBqNi71YNfGpNTEDbhjl/wrSkFoITYCHUYb7GqHYCSDAjOEU2m53mBNCivlMFGX1bXuyHkylMH8D0PQGVnZ2dTmtrq+AlOAWGhobc1tbWhmS+MqapZDVGZM7oUY4AHbSDFmzD5h3o4Wlro50L8zVeFsNz4VIvGLBOvM2Tkb3C711NE8IECM1H3MwADmcMdEAl/vZ7V2XBdBz+CGDZCKBgMU9ONcWDZWmxvK7uJVPUwCfGs+l8vmACyxfcePM7AeCIbmlpqYgy0vcXLlxIQ+sDDQ5R9oD/jz76mHvlypAFF/7KlStVX1+fd/jwYWvZsmXSvrNnz6pNmzYBJEMJBBBeufexxx5zEeQ9cuRIYicAIDrPMx+AUUAsnADoC/BBwwAOfpwA0AHBz79ixQrvvffek8iC7ds/LXUnCnbZskHJBrh69SqZCyIYTJnnz5+z9+zZI1kM/MFJAIgOHRDA2rvvvmtduXJFaDagTXr77benPf/ee+91sRvXEZG7ZcuW8ttvv+0MDw9b1IfMAMR/t27dWgrLrKmmVgH8RgcEeiA/OM+7iVBwPp8nakZ0COgnFg6uY+5grmAjyrOqveKAIWQOaA0CcR4Egf/Yl7kF7v8kFGSNHvTU9/u//CvpD//L71ib/8Jd6vO/8TkRrT79zmkB/8+8dUQemepcoh75h7+i7vzSl7xiuRw7S6rR9Z1peWbDYbK3WNAbMRdH1QseTR1BI84kxpn/b4BALWotmjVR5TV/b7wF9BqNA08i5tjcfuc730lBVbZhw4Yy882OHTucBx98EEog9dxzz1mf+tSn3MHBQffQoUPORx99ZH3hC1+Q4KmFAnyzF9FZSQ3buMa1fKP45uM+b7FcV+2Y0c7J2AJkjTo4aL2RRJpWYTY2ToD//uBD9tX9e1Xu3/41ZW1uOgEWy5hs1rNpgTALOLbjICrKmaW9vV3Af/by0LC4nus2mmam2ROzYwH2N0TvF0uN0yDEQcQ5r1iaGTBmwH8n5cj5A+eC3woi5FksKHSnLdsiSqm5Rw4YJmR84KwbujikRkZH0JSTq255p011P3STGlqdU/aX/5tyjpxTqx57wvtL3/wGeNg0WxIcgG4l51c/eGuylBup+aTLREdqWtDAQsC4Ghl0MTtv9uyVihMAkV4+YCITExNTMI+444GzL1nxBLv4MRotvgvLhMX5qq+vr4KXQM9OQHVA5kHiBlMoGFCYw0vTNbPGhdIOzRY1VJgDLHEjmzfEsgADLVt9JWAfXigAemg7wpwBZAYQKRxEE1Sd/m4EMkzEp/ZAAfQIxhCrthEXmTSaWil+TGA8j5RNgMxGpgM2og01nQH6AZYiOABO90Y8sXFlkKKUSqVcwH5KZUK8du1aGrHcdevWyWRp7K2jS+3z58+nEfNNpVLw6iP+K2D5mTOnBVhfu3YtlDT8kcmwv7/fW758hUvG5eXLl7m/ci8bcqLsEemCk9qybA/uarjbV61aRYQqXNYWAr5tbW30vdRxfHzcunjxwjRrEt0KLz7Ppl6Glw3KIriv+/r6cFKwEFhnz561env7hPoHkeJz586JcwtHQn9/v5vPi/gTGzprZGQYBwiLCOK81I1DhIjfkh2AKDLCyuvX3+6dPn3KMs/XArreLbfc4uZyeRFP5roNGzaUKOv06dPoDFjYYc2aNTjfAqMTwjiqWeAA9InU9w8uQwtExC8OQPB6fzoaDgREhsnM4IFmkQL8Zx7p6enBey0pdGGDlrmEuqdSqVIjVO/rHdWAN2fffz/9tSeftBAIfva5Z9Wrv7ZDndxxWIp02tvVp3/5l9XWL3/ZKym1aMF/Yx/mTOb5uQL/6+2X5n1zZwGzuWMOI9sIFjbWS8bJxYsXHSjVVq5c6V26dIlsHxyYLv998uRJG+ctTtpjx46JIxIR987OTqJFYkd2z2ZLme/ZaBvRtdl8VnXZTSdAsLWDDrb0UVwhNUrV4mbTUvXj9m+j9UZYRxDE/t37HrCvHdyvcv/up5S1aVUzEyBuhzSva1pggVoAAOfsqbOy3yVwhexgsn1b21tVW3ubnGkX2rlygZpy3qslWR3KUo3UbhBmBdsheMLjf0nGAmK/4C+pdEoi/6sjpqD9KeaLBM64lmPVJSg870afqwp4Cvok+8ihIxY0Xeh3XLl8RbXuL6uOs64qfLFPtf36t5Tz/b1qydpbvL+5692SymQC96nsLzi7Apr6A1rAuRqdpVwrkny+nQDzuX+eq2FT6zlgHUuXLpVIxkKh4I6NjVWokLkv6XjQuKgILePYa29vT8HJD3YCpRBYDh/G3NDQEFn6UwKB67VJWD39zgEC9diHa12DaUFTnAcZD40+23FO0rTRC+LMWK+NF8t9gU4AU3m80QxGBgORDn4RGjMw2QTBU2XbdoWnKgxkbIQ4ZC3DMmANwF/rOs1JLwO8Wu19IXXcxMREZqEI//rtQtQBIHBbW1tNcRLsXOEaUWpaRC+/gxmLXOwk37/oAeAEMBHjOkIYAV8R5wV0Mk4jrjFUJrLhcl2i74Wsc1IP12JcwgYIpYso4RqBIOhOeKYeC5W9luG6N+31PFchMOxf+OHdZ6NmyvVHt5fKZSmTgPfJNnnSJj/tCSsIQHtnZ4c8plQqe0NDl9mxCP3RZJ2lbhJ9zwcxTpJmsL1uCxRJMjH77WEEyvQ5ZJpzjQkWdCWfz0/rO4ALHAFkO5iICWMHHDLYbmxsLFCg19AEjY2NoY1Aiirzhjg5AHOqwX/softfMg3mM/qfNmphYwR4cHyq//bpR60Lu96pDHu7pUVt/wf/QN31la94ZcdZ9OA/40Dz7JcZDzMR7F1Ic2azLjO3AJs7gI6XXnrJgZaMEm+55Rah9Wltbc28+OKLaJiQgeSeOnXK3rVrl8V127ZtU0ePHlWXLl0SYXMyAnAuaVBk5hVrUAnzFWnSdAIEdyBjTVOQibPIgCYmWygqLdmUyuG5nqzSuIJtSYafcQL813vvt4cPHVC533xWWRtXNp0ASYzYvLZpgQVoAUMHpHnAbc7AV4euAtKoW2+/1WvJtAj8uwCr3qxSgAXIBhC4vkHBiOYRct6ExN8WmiA5u+ITKLnTdQME/Hc9O92S9tIp8OapMWlooxUKBb53LbsJ/scZyNr2QgXEu3nLultUd0+3Kv3xaWWt61RXXn9Z9X/zY2VlMuqnX3+93LNpU4WpwF++3g9LEJs/eIRzLRhSo0Vya+1P59sJQHvZnzVKgylOPy6ka3AC9PX1GfDbHR0drTgBNLWlaKEmrTN7V2ybzWYLrCelUinjzwJAk3VkZIQA2xkLAvvFgKvrGeQcoF58z9j3789nK6v6Rnc0JR07M72+phPAFG4AMuhCyAwwEdHmdxa3a9euSYQwWQNMjmGRdrPJyctkzbPDuLaqjcVLa1KbFgpdQVSHkimgOdYbmgfgTyc04rI6JYio+RlPPLXapUVqazbd1KlyUUTrw36eLCfkV0uplE8AN6ov6vmdvvM8L9Xb2yubCpy80Po4jlOoTukslcqTAjQTuRR6DxmdYYHsVCaTTuwl1Zz8mbGxMXipAw8pgPcwdfX29k7biEJbdO3atUBOOpwAZArgECyVSk6t6H/jACCdGr2B+Yz+N3RFLS0t4phhbmPcf/gHf6Cef/ZZZaXS6uGvflXd9be+Ah+KR5ZDI9Lx6hk7jbjHB7hVOAkbLa7ZiHo2y5h9C2gBb7JAOPzIA1k/9SbR2blzp4U2y1133QW3P45fnGWiVfL222/bX/ziF5mDyGCyvve97zlr167FESAHBP7wmf1WJH9CnIzB5KVG33GjOQFMajRjJM7ByIjvYUkjomwEyomOirawIlAFnybO7MjrGetGcDzunjFOHbim4gS4+157+IeHVO4//HVl3b4i8eEw7vOa1zUt0LTA3FjAUL5kc1nryqUrZDuToYwegEqlU57gyU0nwNx0RoOeoiNe2a/MqvOGQ1UmnbHzhTzObhH7VZay05lJ8N/fHIZQsVz0ioWigP8kFzSouTdEMeIE0IF/Q5eG7NOnT6ttqfXK2jOmvGUXlPX//C+xw93/4l94f+7v/T208QLXZ/YIBtPyO4rAstjXJMn0iDI8YCv75rD9yHw7ATQYvGDoPaPs2ejfcQKA3TAeOOMMDw+7hrmgWt8qybN1cKbNGKzWAuBsdvXqVQJEmQhqzk+c701wLIGuZHBXj88wJ5O/Dv66a1wVZzdtrYhgs9EuFAqzMhZmEydO0i83wrWxnADGEICXxWKRqC3Ac8CCio0YqMPDwwAFjLmGCFck7YB6PHHmIEi0GaCIebkbObEnbUfz+uvLAnpcAWwgJNNCpL0ReMKTDPifTsvaP00QBc2HYrFAWtg0J0FSK+HwYpHB68zfLBBBZbDQtbS0iD7AlE2p5xHlS12nqdPn8/lMe3u7TUR/reh/Ux7R/2gL4NlulNJ9UnvguEB0B/Cfuaw6+uY7X/0ltf2X/4HK9PSoK1eu4AxrSCpe0no24nrDQQi4FrTBnO/NZSPa2Cwj2gKGjo9DL3RqaHkMDg6WmXz4DkquK1euSKQ/2iIffPCBdc8998D5L1oRzFHMHy+++KKzefNmb82aNebgxImLDKAFC/4b6xBhzgE8TC8l2or1XXGjOQGSpkYbq3Jw1xFnkknCWtnS0pLWqfiRII12aopGTVhPMYY1r2tDD/HmecYJ8F+23WOPHDncdALU98o072paYMFZgMjxi+cv2gb87+rpUi2ZFoktKpaKQp/X6KjyBWeE67BCjRYKrmEiy/IsB0dROpNWKSc15Zwl58BS0SsVS5xJvCb4n3ywpRixMewAACAASURBVOyUXXbLFpoKalJuzOa86XzjsmpPFZT1n/5ECn3in/9z91Nf/apkIIZpj6EHgHPIn5FosgMaRSvJHof9Ek6FsHM59aUuRIsnt0hj7pivLNrG1H7mpWgngGiZVjsBKF33YWQASnVNjF1honBdN+MPwoSCGe2BWjTJfo0Bk3mtx6jUVdOfszYJO0YQBhDWtyYLwE/lzf6cPTmMEjo7YObG9ZVwo4+zhhozojD40PMA+LUmHlMGE1AulyvgCCDaF/AMLnDzu3EEMJuiEzCXDTHPSiJaYjx3TMCaToYIRkBOo1DdEJG4+bBD85kLxwJMaNBO5XI51N4rtFrZbBY9ATizhQKoOnrRLbvW+PhEprWtBQqexJH/fgtUa3Tw37zzQXxuAGTZbDYzMDAgIuH+D7RAOPva29srgDjZA6VSiewGEbHiE0b/Q6obqZm2bSMUnXixnGmvmsh/wH8cmbSvuq7QNyHYzAYcjQSeibOmXC5P0UKYaV3m4n7mMiPMXou7D1CMTU2cdWAu6t18xuxZgLmGTePhw4fhe1R33HEHzkD3xIkTKa114qG18thjj3kAHXv37rV+5Ed+BAeARPkDZp86dSqF6Pldd92FsJWhQY4EaGevVfFLnknETvynTL8Sm5OFwHt4vb9rjUiV9+/lGLMmOigOwFYj2knmw1pO8Jn0sbnXOAF+565t9ujRIyr3H39aWeuXz8ueuBHtaZbRtEDTApMWIBOALICJ0QnOz7JXhL/ddmzV29erent73UZyzMexuwigNlDgNs4zuYZoa+Zmzv5J+e/jPmOursMprMG9GZ21atXXCP6SeZxOpcGnK5eX3TJBFCIw3RT7nVmvE895aP8hof+FnQI66+XDXcr97llVeOnrKnNtXG38i3/Z+/Hf+13BeGqdezo7OwHep4DzHR0dLeBccTIco1rCGY09Nef/KEaK+XQCzJYQbJR9FtLvROl3d3dDl4oTgPPRFIqeepwAmo5SAl60viLnBGm20WNsbW2tGYAYBZqLCHoqJcE1QRz/YYEznJVoUzUlpzlDURb3Mm5N9u5M+8vQxvucCzJJxsWpZ/r8G+1+NjEFgDAGB0IXRE8FHbJ8wHhlgQT842Db3d09xRGgOb5req5my9BJJkl9IA8EvnhpeLEMUHqjcqA1op9EKMlx2Cj6Ix5EMCnM+96I58YtQ3PWC/VOI4WqNe86DjOPgwLiuB0dHfIcvkMIGPFeANiJiQlxxvk/Y6PjGeQB2jvaZ+T5D+M85nsm86BoBhY7RGoA9avpv3ACMFfgmWbRgiYMKiA+QeC/+R46IRwAra2tzDlhqa2APQJIN1Jwxg/+h0X+A/4jUIznHcofHJ39/f1Gk2Hagh93fM3HdQb8x/kUJ+LZLwg0H/VtPnPuLMDBSKeN2gD5HEwRXH/55ZcdqH/YgL733ntsGL1HHnnE+8Y3vmFv3bpV9ElWr14t48nsB4goWYxZc0mCBRrVMyaVWm/IyZqaNbChUXWut5xGpMq3tLQ47A/M3ou1RQeiiNepVt3I9tDibWJjnU0g68pc2L3iBLjzLnv0+FGV+62/oazbBptOgHoHVPO+pgUWiAX8XO/Czm5bqlgoKiKNS+XSpBOgXJpT6pa5dALI+kX0uqUst+x6gNe2ZYuILUATVDcLpKsSVwMHDzeV3eAs6cQF+m6A91/vs8VWGFDOguWSVygWFI9sgv8zsfDkveLMsR1ouuzTJ08LVRdn6+43Cqr1W6+q9Kkzyr7lVrX51/+leuaZZxirocGeOIXYtxEsa2qm6TJFGJB9dFzNoqCWEU2NyDOYG8+KyizQ+6pIZ8HMrTi9BNpqsn1no/zFUCaY55IlS9ATJbqebOkpToDOzk6cQ6Fzv9ZBBOyXORJsDPyHMcSekSRY8FSDo4ClQtdai4JY98s0Fokge2rtLRlw/t/DnAhhVMHV2dQme5fv2V/HxW6MbqjJWmA15XypaYwETzLZ65qlhfPAol1fFuIYr9ABGW+OAUQxtL8jww7NgIUc1qozAsbHx91cLlfhy5qrxsfl+4WiBfAyzJOr+WwlYsyn4B0LUJurti6W5/CCHz58OA33vfm0tLSo1atXe/39/aW5drDozA9EpAHDXCaw3bt3p6C52rJlS7ER9WHiGhsby+zbt8/etm0bPPIVeh0WfGzR2trq7d692163bp3b29sLj0bFC5DL5VOlUtGZKQ0QkzKfoM1FLeBXZ/qwOFlE+PvBfeyG+Cd/9/b2AhpKJFBY9L/OEFI4DnAAhI1bI1ZLRASbHRyUMx3jccB/2qFT7kSfwCy42IC5DZoj6oEwj+u6CzobgLmKTQELcdLFkrmT++JE2s60X5r3z70FtOA644PTp0TwHTx4UHj/n3nmGW/Hjh04wWQDunHjRtZuBXXZhQsX1IcffmivWrUKMWChkxIPbrCsyNw3rI4nGlHsuXRCz4fjoQ7TzPiWRmQBmEoE0ZSxNphsilqVNZmr9DXjXa+Bc5KtYpwA/3nLnfbYieMq99s/o6xblzWdADMeXc0CmhaYdwsIyAgIPjoyao2PjgvI2N7Zzn6YyrnFUvG6dAJAhaQjMj1lTefP93Pez3sv1VmBdGoS4GukrkO5VHZS6RS0Uf6ASS+fz1s8RwR/I/i+62zODXcbjhzGKPvd8fFx69iRY9bG9BqV+c1vK+vQftUyMKg+/43nXbe93dqwYUOoFgCGY6/Boc+Atnzn38dpzSIBcdkQM/7jbIyD6H9qBaWaTjT87FBzznXHxsXW5rpec/k8nACdnZ2CHWocZ4oTIA6XPTiHpmQmmEowSMYM9MQ9PT2ULU0iKwgnQy3MpHo8RtmC5wYFboX1bVh7NBUQY3DaftrgOLw3zKPmA87C2dKMYd4Bk4Vjro06I+GQA9doBEYXZasb5feKE6C6sxmcgEkG3GPg1OIQb2trI8q54sHivrGxMYnmnUshzbiHe3NADAMygpSvtegctC1zPgEv5gHJS7937970mTNnrJtuukkmjeHhYSY465FHHil3dnYK1YQBkav7pPr7sGhzyg0qo/o76rNv3740ddi+fbv05d69e1M894477qg4AZI8t/rZvAjj4+OZN954w3r00UeJRpANAteRQuY4Tvn8+fOpN99807r99tu9e+65B241OThgigkfDZDfHnHa59swiPBhWKSCoaYIAsIAMfh9ZGQEMXB4/qfwVubzeSZzQHM5APn7xNRXe73V5cuXuRZnWuh7w+JEvY2zQjslhWO8nrHvF/w1+iVBtD/5fN4dHR0l6jnQ246Gw7Jly6R7mf+uXr3qzQeNUZQNfOB/3U414/hszm9R1l5cv3MYQsSJTRdz7ltvvUX0EkA/oL76xje+YX36059mw6Zee+01+0d/9EfLvCtkBmzfvt1dtmyZ7OPYxMngWph6v4k6RW9EA7kxExUU82IcsTgU46R8xyxywV6WJDIpqhFhhwJ9GJDM1bAy2K/xZ7apf4Keb5wA/+mOLfb4yRMq959/Rlm3NJ0AUf3d/L1pgUVgAahcrFPHT9lEcGuNPCgj5d8rVq2Yk0wAI3wq+qfKgkd+ViMkTQZAlIPjenAEiD5APu8GOTqSjE+h/yl7Tktbi+fn/ofzv5AvQCHltra0ilBwknKb1wZbAC2AXCEnVEupVIo9q+heWf/0ZdW6c7fc9Fdee61000MPgUPIma5W5HY1vUvQ3sZQFbK34xzL+alWIFUt+p8oWhfqHwWUztbYiFO32Xr2QimXwMD29naCA3E0eZcvXyYIshKsGMcJYNriF4GmXMdxoBqq4CzXrl3jEQ3VTKzm9zd1CdMrYzyD4VaP56gxaLJlwJY0zZqA/zzPYMlB2GucQERsXAuPXihjZbHUo+IECBOG1GkeEk1czVnubyS0IFCdQLVhwDZAhaGhIUCzQj1e7kpBQgcVL4CLQZTL5VhQQ2+II9AXRivEvUziM0kBWyyDo1H1NE6ACxcuWJ/5zGfggSelx3755ZdTt912m3f77bfjCQUsJv2f6FN4pyspcleuXCGyWfX09Ljt7e1EoYunn3HGAt/f34+oJZQ79sjICHQyHtfqicsy5XZ0dABmI85rHzp0yEYEk4hXRC8vXLggZQ4ODkpdxsfHHcBhUxa2oBwTYUB9qKfm6rcmJiYcng3gxrPxFhNB+/bbb9tPP/10BUQ3jjHa8eabb6bJBrh06ZL1+OOPswqUAeouXryUZvgisl1P+/SmBt7+zMTERCHo3dGAL+9KIC8/IAYOhFwuZ1EHhGrI3oj6mH4BKMRRAHVQW1tb6PtvRB+JbKj27sK76E/DjHo2v/vBf5ySfvFycz/tyeVyCD0J7U8tJyWLc2trK/onsoCxMOOkny8xY78NGP/pdDrF+0XKYCO842GbhDi2b16zsCzA+NCHFjKBLLRHvv71r9v333+/29fXZ7366qvWvffeK7z/aAA89dRT7kcffWTt378f0Vy1bds2b+PGjURdcJhiI7iwGhizNtggCCyeSzFsHY0u6b/8YV6OWf1FeZn/kGBSfuvRG6l12GCvxyGjOvWYvSpz9lxR/wR1UMUJsOkOe/z0SZX7nb+prLUDzeCRRTmam5VuWmCKBSzP9ewTx05Y69av865evmoR5d3V1aV+ePiH6rbbb4MiZ9ZAXUMnBxWP4eGfCzqgJMK5i94R4CkrnUmzr667H92Sa9uObSMaDWUUH85H+ULec0uuZ6ds2VBN7ghsNdc6EtfjOw2SeuyHx+TMyr6DPe/Kdy4p57e+Ic297Zd+SX3hV3+VIBeJUo6iFQxwAnAOZH88ZVzwLPZ4lFcrcI09C/vosEh+8KWg8v19VU11OBf9yPusg1hu6D2M3wnA63zp0qW6nQD+vS1ZAEuXLrWNBmMul8Op3HDdRPbGjLHq8cf4Jbq/Gg8C6wRHq967RzmENN2sAP7+8Rl1X9zgLM5uOrgnHjA8Fy/JIn1GxQkQVX8Gg+ZYDZ0EcAQAfuIIMOXBkzg+Ph57MDNIdRaCqG/7oncrPgG+05lX0yKQdYoJ/MWy4OqPOBEMt5S+n/SbwLaEvRCmMAaqBkgDAdYoW95ov/udAI8++igitwBP9ve+9z3nnnvucaEF2rVrl03qHpMgANQDDzxAhgB0Oc7FixcFgAZ4f+CBB9yDBw+Kd19zuKtNmzYBNKsPPvgAoMsDvF+7dq23efNm96233rLHxsaIiIfORW3YsMFbunSpt3fvXoAxNgnegw8+6L777ruShnXfffeVTpw44ezZswcgAXoMtW7dOg/xTMqS9E3XBURm0lRkMgDif/TRR3I9deLz6KOPloeHh+13333Xevrpp2UzoqPOWTQAbDMvv/yyZZ591113uStXriyVy67zgx/sAsCou33r168vao2PUK5DNjcsBGERC7zLAIVXrlxBTZ5FIDUwMDCN8sc/ls07pvUO2IhFvveGJ9vvqNBRs2QGCMATB9w24H8mk0HLg8j+aa9ZsViE759+iAT//TfncrkWRJL5jrrgCJjPbACz4WSuI021HnAtbA4y828UN+WNNoct1PYGZQYZzn/4FYeGhqzXX3+d9Hb1Ez/xE95zzz1n/fiP/7hokRw/ftw5dOiQ9dnPftb9sz/7M/uxxx4r9/T0yPxLGfr9E6foYv5Up5CyvzD7GcZ5nPllpu2PipyZafkL7X4iiIzDwxy2jbB0krpG2c04V1jL9L6tklE2n+PWOAF+e+Mme+LMaZX9Lz+r7DX9N/QBOkm/N69tWmAhW8BzPefE0RPWrbff6hFMVC6WVVtHmzp35pziu6RUjLHa6imcDTZURPlCfspcYgQf/eWEOb9jPavqIihy4K6PHY2nudkz6YxdLk1S60gQQQCFUD31mYt7yLRgjx2V+VBdF7AJ+P85T6bT6QoWwjpIUBUANBkA1X2lebAX92ZrLjom5BlGCwD7F0tFlR3PWuUDZ1T///U8If+q63OfV11//ieE4vLpp5+GpyTy7FTtBADLYF9T7RyKwsdqBbtVjwMdJFkz4iYKTG10N1RzwDe6/MVSnqZJJjBQDkiXLl2aQtcTN7CI/THnDt55yiSYz8+2AN1yJpPJ1xM8HWXLsD110PdhAdNxMh6CygvTGPDXOWrPz7Xs9TWbyxQa7ai2N3+fboHYTgBuZeDqQRs6QeHR6urqsuAJN4+LSmsxNBTMrrwYYeLEcTqwenD6nQj6ftnH1BpoTOhcVAscMClgZAQ0ObRr94xxAhw5coTIerkYEL+vr88jKhWgCtD94YcfhiPNe/fddx3AqMHBQQWI/tBDD7nd3d3lixcvOvBSA8azmXr44YdLExMTwln/3e9+11m+fLl32223lS5duuR88MEH9uOPPw6ALGmBmUzGO3ToUOrcuXPWk08+WQa0v3LlClQ9Rfry7bffdrQToPzqq68CeHubNm0qnTlzxoHXn3vee+89cQLwXGhyvv/971NnySQ4f/68PTAwUM7lcvarr76Kc4NIfLVz505xArS1tblaB6DAGN2/f78NF/fjjz9efP/990m5Up/61EOlfC6X+uDDDwB3Vb3tI6KX3U3YQUSLsISKELGJ8jwvTRQ9uh4sUh0dHaqaEsj0ugFbdAaFAIg42KDYiXpnqxcZ5hjeWQNCY6uJiYnAbAXK9oP/nZ2dgZH/OGyI+ud9Juo/aRQ/PIDoApiFf3h4GOdkcTYW6Fr2kuiqTIZdqNCYNBL8r1qE05rjMqr7mr/PkwVMdLVeeyoHRzaT+jfr9OnT1jvvvGMT7b9mzRoR+H7llVcsPbeV4f//zne+43zhC19w9+zZg5CaghZIp3+KI/16+WhuVxFfo33mEMf3ONKiIsJmYocbMYrK8H0auzEmOVAnzaCMcyBgTtQpx7Kmzda8mGQMVJwAGzbaE2fPqOzv/pyyVy+NXA+TPKN5bdMCTQvMjwUAxU8cO0HAm4D/58+cB+BWg8sH2SdDBxTImZ+0tgDR7Peg/CG3HcFhePmrqX+qnQAyH1qO1YjoclOHGYgdi4aC1iSSICrP9RaFYyCpUDDgP8H9La0tnuhG6E+hWPAQjwb8Dzw3NCDzIOnYul6v16LLlpUr2vbP/a6yzw2ptc98Xj3ze//VGxoagqaaLFfO6pHrcYATgAAzaB0r97LXqUW7W4v+p7oPgmiog/qJqHyC7eZqr6PrJdkT1+u4idMu9nVgFIYZ4OLFiwSgVkSj4zgBwDz4Y8aQCTI0WCXjE6rqJUuW5OLUKek1YXSdQVTqrD2GUtP/nDCaIP81hhLInw0Q5xxARgLMBlG4Ku+5sXcS53RSe13v1ydyAmAMjB7FeYYjoLu7m5dF7KeFRKe8LHxvIlpNhkFUp8fpDAZyHCdCLU9WHC+Xrj+gtrHH4uRKiGPUGV5jnABQThBRf/nyZQt9gO3bt5e7urrcAwcOpI4dO2b19PTIAgPAD2gPF/vJkyeFQojFzmwid+7cmQawv/vuu8UB47qu8+KLL6aI8DfpVID9jz/+uEv2wKlTp4TeolgsCrj+2c9+trRnzx4HJ8Bjjz0m9ESmTCLyX3jhBclQWLlyZXFsbCxFxsJjjz3m4gxoaWnxeG6xWLS/9a1vpchMGBgYcA8dOuQwcTOsz507R0YBlETWG2+8wfN4NnUrtLS0sBlOvfzyyzgNPISJoDdCePPhh7d7HR3tavfu3cItWm/7nn76adodSjfBO1wL5EXse8mSJTbZGjhQlixZIhEt1Zz6/mGBXXFyoH0Ab36UmI3/Xt4h3lneXVIp/alqfo+5/5444D9R/wj+QmeOHsFMQPt8Pt/S398vm3rqCM3RXGcD6Ll3VgFL2sfibbIMZvjqN29vsAUMBRRzGXMk8yJzIP1l27Zz4MABm3mW7KoNGzao559/3sIhuWLFCrlwbGzMAfjfvHmzR4YVc+59993n4ih78cUXnc997nOkSkduwBrcrDkpjiCDILCf+UdTy5lU7oYedOIEFcyJAeb5IVFUY8w71YEXYbSM1U3BxvRvPp8PdRjPZfONE+C31m+ws+fPqux/+zll39R0AsxlHzSf1bTAbFkAcLjslgXQBiQH4G3vaOffquyVPUtZ5KJbylVebCDeUwL4c4bhb+UpC+C97ArwVlmTcAvIudr7hJ+v2gkg11iKs1G9a5kB7iUavlSkFaWGnHHhbXeVi40CHQNltww2ML3euFU0q85s9WtQuYBmcaL0g8R/hRa1kMfj4VVH/1c/K6nDYS5tsJiepTMxnMw/fU6l3vmh6t18p3r2rdc9gtJ0hivvLcFtkeM5KFPdCJ9CncL7RVR+GO1uVIaA367Vuni1bB53X9SofgsTlG1U+YulHLOvg/qcOlc7AeiXWoC0OHQti6BEGTsEGEIRRZClzOmuS5mSjU2wYkdHx6zQhgYF14RRBVU7wjRG4IRlrPizVILGaRTvfxJwH3vq4KImK0udL1FiJ0BYOpT/+UzC2Ww2A4WGAWXHx8cZ+BVxUDyLTCxE+TbSm0nakgHqatmE52uu42kLQZzoM3/ZS5YsaSGaEO8VLxKbpmourDr757q4rVoTAJCfaHtodrZs2VLCCYBT4M4776zQP7FYI2J59OhRcQKQQgm9Bd+//fbbKQOS64U8BSDP/QDW5kPk6xtvvGEjvNvb24uIi0THPvXUU9VOACL2pUycAN/61rccyrrppptKo6Ojzo4dOxwcClAIVTsB7r//fkBv0sJwcADGSabC3XffLToAOAEef/xxvicCvcTYwknw3e9+t+Iko77QDm3depfauHFDeefOnZJKihMgSfvIqKB92CssC4AJk/ctjOsSGiCi3stlsEDLI7q+FvhvFi7S16BWKhQK0AclipIHhNPczqXqaFEezqJhIkh94L/d1dXFs6YIFptsBMB/bE7k/0zAfzOWWKxZ+BEE4jvEnZO2c6YvM3ZgnpkLr3fSOXCmbWveX9sC5h1kLvU8z3nuueck2+i2224T0Sbeg48++shhnb311lu9999/X+Y9snng+f+RH/kRrmMOsq9evWrjGCXb6uabbxbnKnRsZ8+etRAFJk06zgHpeuoz7MJ+RAvUW7lcrmGbyrhBBdeTPYPaovk+p/GRmmuD5pwkh92FZGejqfMfb73Nzl44r7L//UvKXtUXGXl4vY+BZvuaFrgeLABgm0ql0HZRhXwBsF5BCUTsDX/I7OXse+v6W91adDKUQ5S/YzsAQGgJeG55kjanFp1P9W/VTgCA9pJbmuI8qGV3zuxErhsHhKZwk2h99AZMBoJQBJaKlXKpv9EliNuvYfoF7PV11oE4QYwGEfsTyR7QqYkzyEiIW8Vp19XSQxDxX9dziP73i/+SDZLP5dEDYI8V6YyhzxgLerxEXl93Y67zG3HGtP7u9y376++odHevevaNHW7bypXo97H+ynk2rnOM9wxzBWgAEAAK9SB7RYJmpuFIGqAUjKuWyQ2QGaSLF3bfXO91goDg63wYBTav2gmgNQEqmQBx9qsa0yAQswTeQnChOd8RSEomgMnC7urqmpVsAB31P00UO6j+QftyME6cYeAR1YbSGQCyzw9ygul7EV4P3Q8nAfd1Jg72nBWHyfU+zhM7AegcJsYwYRNjMF4W6P2N2jWDGlqgVCoFEMoAAJyTbIBGAuZx61dLgMJMsBoYcGpN4jgTaBuLiqHq4OWeTXqBxTYoq50AgLL79u1LE/3/xBNPlKHYAawHgCcy9eTJkza0P4D4gOUbN270oA4iup9MgnfeeQcHkkTka4oX59133yUDRPQBiEq/du2aRMO+9tpr9rZt26RctARwLDz99NOl/fv3Ozge+I2IfAR8DR3Qm2++iRiK4rmA6ggaP/XUU2WjG+DPBMAJgOcWHYK7776bCHHrrbfegjIIgWD16quv4lhAh4A6QF/jfvjhhynKJNvATP5Hjhy1R0dHFLRDpi4J26d0+8g8mOYEYJXR1BeBdAkcAliQoPKiPxAshl8/ygHAWGT8sxhiYyhFkmQBcL/e8MumN8hLrJ0A8GmmyKTA0WOci+ZdoL/Gx8eF85/NXi2x33reH+GZLBYR7xGnQ6FQcEdHRyXDoJ7yktxjMqZMpOxs8/Ub/ko/bUqS+javbbwFzHuonczO17/+dShQ1JYtW0S8lxf1pZdecnA+8g4eP37cGhwcZI70nn/+eREDHhwcFAop5mMOL6xR2gGP0xrKK95lueZ6ogKK0xsmow+gwYx/NpWNsEOcFOE4dbwerqnFZRvEF5rEdhw4tI5FZITfbNvSOAH+w7pb7dzFCyr7e19W9sreWV8rZrtdzfKbFmhaQCnA72tXr9nnz52XrF35k86odCatLMfib3HAt7W2AZqHzke1BH1rOQGqQelqJ0AcoWBD8yPUbW5ZidAwmQM+3v5qWiFDu8YYcMuu66Qm6fWSjIkkAsPV5c7k3iR1DLgWWoxpbYX+Bz9OS7oFD0blNnTH0EIw4r9Rz6avyRbA+TJTQeKoZ13Pv4sD4KU9yv7Nb0ln/OQ3v+n1P/CAW2/WdhR9CfsT+izoTGY4y2sFbdHvmUzGBjOKG9wVxtM+m/2aZB82m/WY77LZ16VSqRTap9Tl8uXLMAIkcgIYzKNchvwgU6HIBr8CS/L7k2bLCRA2roOcS0FOgCjdVJ1dLdoZQetDHGdJEnCfM62m6VoQmcDzPU6TPH+aE4BFnkmGBS8I/Da81HGAKGiB+vr6eGmkTkRHQKOB4IWppKYmCZwAo7jWTBkcLP2NZiMTxT1baxBzGDUpgDg7woAADaxO8fRq0WBR1Ma5EXdiT9Jpi+1a4wQAgP/0pz9dhJ4FQHfnzp3C479169YyAPaJEyega5CIcqJY+/v73ePHj9tHjx6FJkB1d3dzLSC6iPBu3bpVnACAyNlsNoWuACLARI6sXLlSxHzh/oceg+8AqUdGRqAJIsLfev/990WAF+0AImEpc9u2bSUEfT/++OOKoPDGjRvdFStWuNTXPBc6oNdffz2F+DCpUJhjOQAAIABJREFUXGgQ4Hzg30QCrV+/Xq1ZswZ9A4tMga1bt3qAcFxDJgO0OZs2bSILxstm8+nR0WFr3759FtQcBw8eBIRP1D5A8e7ubpwR6rHHHiuRlWLGCcAhUQth+hUsbKVSSRx20Ba1t7fLBqraAVD9Hvh/1+A7zpdIMeBa49fogxi+PF03wH8b21aD/wie0mY23bMB/vvramiS2LTx/dWrVwFUE2U9JHl3gzQAZlMQSgsyix4Kc5cWP28uqkk6bZau9TsBWJuff/75FFopiP6SgbR161ai+RXORea+9evXu2fOnBHKMTKEzp8/rz71qU+JToh+jyeF+vSHOVp4ha4jHYC4XRGkkdKog1atYIO49buerqslDMaei3VK650IINXa2jotCCNIBNOsV/CJkqY/3zarOAHWrrNzly+q7O9/RdkreppOgPnumObzmxZogAWI2j5/7jzc76qntwcKRdkve66niuWi0AHxGE95NSl5kkT7+6tdDYa3trSmzFnT9VycFBZnC0+zCAk9kV7bjb6AyTzwUw1Vm0ZTD0lGwJTfPCU0QYaiFSeC4fmveeaF+z6dTiy2W9mn2JIJOb0+DejTqCJE6N6yhaLJiP/i9MmkM1PEfwmiwkcSRf8jz/OUxdmmUCxQpti4SQsU1RPBv+OQSX940kr9yv+Q/vhz/+7fe+v+0k8moqYNKjkKAGc/zp7ED+RzduL9qiUQTnAbe/CogNrqOs1lRrh59myeO+vr7fm5i/fesqw0dMnUAAwglUpVItDjgNvy2nse83Omt7e3EmgJnTKMEP4zWDqdLre1tU3bz2qK0WkZKkmsEsS9H0RdGpYFUostgLlSVORDzpNhugTV9Td4ahSey336nYtF85XETtf7teIEYDF3HAfgW4AALc4bGr0QNzWIg5DjOBJdrAe+ZAPYtl0wFB0MFtLw/Z2sgUA8B3hYEwPpcSessOtM1DQ8b7UGAHZgAg9KLQNQY/HgLdCplYKxyMbsBkNaGF8EfNNs0iJNNCpplNjXpEry39DQIA7MPk/TXEjUaqlUEg5sxgTXcB8UQUaoRm9ISUGSjSl8aiywgMYA9rK5cgTflOfxm/DdeJ5s4HEGmDL130R9mLpMbug9r/Jcxij1ABCmHMB96t/R0SFprBRNaldbW5ukILJRAJzQYJuI51LBifEsqbZOT08344i6iH4Bj4vbPs/zDI2FvLNsEqCzkKiSdBonHBuUQGAE0V9o4KH94flGxyPIAaB5s/F+i10HBgYqjgLsCBXQyMgIZVScfPVMoHiRx8fH8SA71L+jo0Pa4S+LtuHQgZ8f8D+p2G899dILd7q3t1fqMlvZAMYRwrjBmeMXY2rE4h+20FY7LuPOo/XYsnlPcgsYwV/e529/+9spovy7urrUCy+8YG3YsAHgX33ta19Da4W5Q3388cdonpRx7jHXMF7l/HwDAv21rB0G1Dci5TqOgFbykbB479DBFwBWIv6uRdLg85f5lEOzgC36D33jX7uwp15rAgH1qAP7XFnOOAH+/Zq1dn7ossr+wVeUvbzpBJgr+zef07TAbFoAcd5SuSTiu0SAy/+g8Xc9BSBOND3zFPtkTa0XSO/SKCdAtWM0MGLeAPDFYmzRYt3OWLRCJmsAJwPzeYVSiGADnV0gfDeWReZB3dlacbIcZqvvNc2S5ZZdK7H4b1WlJMgnnSF4zPVnX3CZbiM2atICxehMHADO+WEr9Qu/b9ljWXXvV35ePfCr/ydR2hWsKUYxgZfE0XTyU/pQiF/4tbrQeuh//GXMx7msSQ872QMaAwLTrNACo/Vo+oe+AeeJElCGXhhGlLa2NqMzKAGU+Xxe6Kf41NIEaER/BNHy8F218HWYzmpch0fYexcnU8a8S6yTcYJ75uPdqHdeWSj3ATgK/y9gWhwKGz/fU5xGVGcDEDGMx1Tzs0kRKJ0T0Us9+PdMhYLjHt6DRF9Mmxh0TNZhXlpASSgMw373e4INeINjQAs/8eIDzBBxe12KMMYZG4v5GpNOxXszPj6OwwcHgCwMmvqKDZyA00zYQdQS4B25bC7V0pop4/Gtxx5EVnJfgAJ7Bl4PxpuJqq8uH/ofJnxAdiZ/Q8/lv84AhjgmeEd1Jg/ZHMLVb7IGuIffoeQpl8s4O+ra5ONIIStBp8mRUl0B/6kfOh5QLuFImivw32+P6myA6nTAevrQ3ONzfkp0SBhvZSM2AGZxZfywYQnKeGoCmDPpzcbfq99Pee9ef/11Z8WKFbxr6sCBA2RCCX3ZqlWr1Pvvv082n0LXpLe3V5z6cdb2xtd48ZQYtGeY6SaX1jc3pcFjwGgwsP9kDQ0LjDD9YnhUcYrW0quIc2Cfi1FZcQLcvMbOXxlS2T/6W569rLuuNX4u6tt8xtxZoFAoOmjHImeUbhGe6uZnkVlAU1jaJ46eYC86JWuWPbMJolm9djV72FAwN50SipnYoLwxUxQdUBhtTlIOf3EClEqJ66frKZHzRmdAMg8tpaDJ8YsaJ+16zuasGY3Q+kr6bLfk2ql0SqhjzSeJ+K+5x2hBhEaKTzps7GIpGdVS0vZcD9dzZrTKykn/wu8r5+h5dfOTT6uf+J9/Ujl/z7SN7D04C8UBIdmbMz7HxsZCA+H0+Y2gvMQOHuYd9jhxmDhm2m7//Y3YCzeyPvNVFriH53mwJgguMTw8zDyUmA0A7KWvr4/Ya2nKyMhIbNxEU5AjKlwXxlLVr2nGksEagkSuw2g2eSfADmplu/ifJZlyvgC0uJoZlMFciLGi3sEoXHa+xs1Cfm5iTYCkh9qgbIBqMQ0MxMRoIv9nKhQcF7wyAFjY80iXAUgNOnRGpMKwSYgcsAb00/QbobRDC3kA3Yh1A5jGyUO0OrRGiA6bSHUmurGxMaJuRZSWTUFYZs3o6HiGJIn29va6BE10FCUZBoEHSRxqQcIt9NnExEQL0f9w/+tMjVD6n2w2y4IjTivHcSqbm2w229rf31+h6NHaGGpoaMhNqgvARg7vOG2CDgp7+hYM6L08KJzY+MPvOB8HAOwmacCum+7p6ZFNAFE84+PjRnSqrtdBe98l84lxEyVaVYtSI04FNN0bCzjO39B5p1GUKHHq1Lwm2gL0Oxsyxsfu3bttNFX6+voE7Oc9fuWVVxA09xAGBvSHizFqLEU/9ca4Img91xEwdTtQ5uvAdj31GE4AxrGhJosaz0kO7LNpJ+ME+M3VN9uFq1dU9v/725490NV0Asym0Rd42flsIQXwX/1pOgIWeMcFVI9cpbHxMeva0DVr+crlk3RAINyWiIiSFSAAn84yDnUC1Auy1+sESBqJX2/9wnqUeuNU0Jlek9kC/E+LIUeNBOrP2YAyZpJNEPWcoN/hmzf0P/Q1VEtJxX9lTDgpG/i35JZqgniy1yuLWPSMwb562rtY7qFfWv7FNy1nxz7VtW69evat112VTsv5u1FtiBt4RWCpPicTfEew3JQq1MID4tR1voIcjGbW5BE4se8iTtMWzTXQ+JjzP0GRlmUlzjbJ5/MtAwMDlc3AxYsXoa2KxaAQdyzGMaif9YSxy147CA8Nw33JvNXC2DUHhdZZmyaSHRVs7W8D18KUEYZ3mWv9+m5xbHCjX5PICaDBp8Q8VGQDLF26FE+O2JsXB4zCHy0cBcgn6Sit6I6HqubiSVh+FFjP4RMwDLDMeN6YyPl3mPMgyJtWq/7UA+5bNjZJ+eGS2KV57cwtwHgg1RUeeqIZlyxZItQFlMyGdnR0VATBoFVnnBjag+on57L5VLFUdDo62guGDilJ7TSNVmJFdOh/tCJ9ZPQ/mxnamcvlFMLM1aK/lAM1jskiMPUfGhqC7qgQJxsAUJ3oenhC4fz3R/6z4TDg/2zz/SexPe2GYkV7neEFpL35pI6JmeiH1EN7obkrcUqV44ixR4n/JLFZ89r6LWA0algbDMXX4cOHU9Bybd++nU2b0P+4rgv1F2tI3cB1/bVc3HcSOFAdXcW6zHxU75rcyD3N4rZu/bVnL8U+K2rj739CXLrK+msVfWfFCXDTartw7arK/vHPe3b/koaBEtE1aF6x0CxQLJQcpSklq+vWdAQstN6qXR+dJW7ns3mrq7tLRIH5AAyzX7Ztu/KuT+PT9xWt6WVi0e34a1SvE4AM9JSTEl77OBavt35hZU/Tc/GUnJ/82QKcO/ifcarAm68pXskSFlB8LgWCDf8/+g/YzrStWCiqQrHgOSkn9rwOzY92fNR2AKQmgz0QHS4WitPoguL03Y1wjQgB//Hblv1HryunrU391I4dbvvatW4mk2lohlXUXo79N9iA0VPjTKz3IezZpa+TAJ5hfReX5aLRfa8ZOgh8Y66qsAZojvwptMA6E8oL0hRtdL3mo7xSqQSXvwQBjo6OksWaKChxkqDBFgyBMqCSHh0dLcUZs7UCk+u1hS8oMBQX0GN3CuMEzzNOBBxeUQE6Yfz+UXiqv106KwGK79A51wRXR2UN1Guv6+0+C977WgY1DQ4SwY1jDDqebA740+Ev5sNCjqCGX7Hd6BLUe+D21yVJWQwqQz9Uqz0mChPwjEEWlo6lU2TqEqfgZeR+nhGnT+LYv3lNYyxgxj8AG/Q/cLkZ+h+ewPfQ1KTT6WJrayubWlkkgiaiUqlkZ7O5dGtrC7RYsTeQ/pZoiiEiDWK75QGvoZojephNtZ7EpxjIFEeE+9WrVxE8IlLcRsDm6tWriHrLgkfUPnoIvGukQ+MMMQURCXXlypWa2QAR4D92c4n8T6VS8EbXZaPG9Pz0UnQ2QEtvb6+ZzyLbWzU/8Z7LYUBnasTuQ1MOG042l3GypljAeR5zShzw3zyjmQkwWyMoulwOFel0OsU84qdA4Xv689y5c86BAwfsJ598EnoUeT9IS08yH0TXonnFTNKg63HUNS0uXKgitMcaxbo7Pj6eKFNuITkB/t3KVXZxZFhl/8fPe/bSphPgRh/fxXyRjL9pn6YTYJGNDBh/JjUALKhdDD0MToDxiXECbGLtWQHZy15ynbhqEDzqv/3WBYjW4rZTjV69C7WUR9R62U1ev5DejOWAYM4n4p8yEFYGdkTs2E+fUq/dko4yMpS9sue0tn2SMc0ZKZfPSeBFyk55QRH9jAkAfK41gsnw//sFgIPqYnQCfNdZQhnVpAWaZi6omVq+u8+yf/3PZKz8+a99zRt89NEpuFLS/g673ui0VQcjSH9lMoY6eloUtc4MELrttra2aZHQUfVjH2Si/7XGiD0+Ph4rYjyq7CS/h+lmJSnjermWKP7+/n4ZczgBCGhOEshZKBREUwDKY8pAJxVHQljQpCgRT44DzoLQD4E/Bmo81mvjONQ+YRkIfg3DKHpzTeszjb0ijDI7qD1x2GjissHUa6/r6T7RBKh1yKqa5KaIVEYZwkS44xHM5XIty5YtqwCFUAJVC4jO5MBdXZckB8E4L4ApP0LICVAUoZ+6vdCAqplMJs0GgxcqKpshqg+av8/cAn76H4Rburu78fpXuOqhgyFi3Ti1AGj5HUHDIIGY0ZHxTCpte0Gq71G1NXQHYWlbQffjecYB0NnZCUe1ETeecqmfegfPNNFMSilZmGy2s7ZNm0S9HicAkfuM0fHxcbyy1tKlSyuOBW4cGxuTrJZqAB8AHS84aV2UZ7IoTGUWMvjvN1h1dhPZD6lUqmY2QFwanqgxwO9GkyJM8Jlr2DiwQa3Xqag1U3ACJXZSxGlD85rpFog6VHAHa0yhUCA1kj7GIdekkpulwVRv5FVY5MwsVfO6KZbDgF8nIMk+zsyLREvNdxQQay77yn+7fIVdHB1R2T/5Bc/u64wFDF43ndlsyDQLFPLFT0KJfb9ajkUGaXN8LKIxIxtgpex0Ko0jQGoOYp3P5aEDcgGwEQquFn31NxGwmL2wBrljt96xHcR1K/sy27JVvpCvjJ9akfI8U+ZKuIvMp4qlymgaaO2DyasspXiO/5OEzgcKJWwRFTEaywhG5Lg0c17ssOchNovcMxkAJmiKvXA2m8V0BAOKk0TyFlw6+pOP3/6Gwkh0F2VABH/CdAJMfzVpgT6xG32T2n/WSv/iH8rIferXfs1b/+yz6EsmpmaJNd6q9J38+3TGRBjlL2VzBtP0wYW4ZykfA8WUgNBaOpZx21HvdfXuhet93kK9DyzTUPlA/QxIF4f1wLQHKubBwUFZPjhaX7hwwWtvb5/m2DHAP3OLn3nE6GlVR9+bs369diNoCb3WsDHKc8EwwvBNn6ahBDeGlaMDfKYEUmvcM1ULzzDt0gwMMEiE7pfILsjlcvzexC4iBgSCgjIx+UUmdHqeofmgs+AWjpU+aJ6nOaDSZBrwHSBkV1cXEalySRBImHSSYUCGgeRxvEV+2/BsBlWcyNogm/JCc4BNGrVWXRaD1/CCsxBgxzgvRr0vfvO+2hbgIM8VCN5aluUQ8W449JmcR0ZGiMBF2LdkgFm9ISjj1DLj3zwFGqBSqei010EDpGlBZBKOUp83z4Nqp1QqoVvABkkWHbPBN9cYjJcyjxw5YrW1tXmDg4MVwUYm3ZGREefy5cv27bffLrcdOnRI4Qzp7++XVGayI3iGKZvsAL82gIn858DT1dVlnTp1Cu+2WrlypZRnwH8iqPyi4Qt1fOqUvgw24EN205UrV+D1mxa16qfhwcYaxK3bUWhsotPohA7GbyeTtcS8HVe0J8jOzUjmuRt92rknWWlR663JBqBvm/6Z2e2jejlYG8nbObstXNil1+MEIIii0ZFSSa1knAD/ZnC5XRobVdk//Tue3dPRBHmTGvI6ux5RYAuZ1YBPMxtgUXU2wD9nM7ujXWgspfKA+VBo2o7ttbW2IfaoAOvDqCKTCvUaC0VF/jeKLidG/SRq39D1SDaii+9j8n/+Hq1XBDlsVEyjFmrg8AFk1kGMlVLD+P91PaboPgTZX77L5wOpfQgawG5hQL88o0kLNPmOua5lXxmz03/7Dyz76qi686//DfX4b/w6EdKJwNikw0XT/bg6y19ASHCxOAFZ3KOBycDAwOq6hGFb8+kEaO5pJ3vJ7wQgAJQgrLhOALBV7kdLkU+hUEAUGM0riew3WbAGRwnD/nzMFKJZytjU5dWNK8Rhe4nDt2/4/2tpBcBMwNnVD+RrVpZplEMh2MQ0bM1cp4MtnSZuGm+Gs0ZHR3OAlQAKenLDqynCgoBLcT2X/sdp1WfhKzcghaTVeR5cWrIBBkC9dOmSamtrq3jADO8az2QBjgKwmBAN4Gqez7PNQE0K6NdDsWKeG0XPoV9ScbaE2TRoMdHlTgP64nVv86p6LWAmRCLux8bGHCh+Ojs7K2Ew9OO1a9eE/ocFIGiRZzLyZ4bk8wWnUMinWltbE9EAGZqoJKAuIISm7BHQ3USy+O1h3k3GYy6XE66/3bt3kx2k7r77blfzixNtbA0NDdmnTp1S999/vwD9+/btU4ODgwpR5LGxsTLftbW12e3t7WIjykb7A/8ijnLAfzj/DY/+Rx99xPVq7dq1ojsAh6rjOIsqohmPPhEBRuuE+aylpUVSKPiwsWdOq+bgb1TGU7UIpuGO9+uX1Dv+m1RA9Vou2X3+VEr6La5zL9lTmlfXa4F6xH1xHLMvSbr/qLeO1+t9Zj9kUvDj7EW1jglRQHUfhhphz4oTYNmgXRofU9n/+Xc9u7u96QRohHEXcRlNJ8Ai7jxf1YWyxrbtg/sOWoPLB9WyZcuEju/ID48Q4CaR4z09PWrV6lVusVQM5fwHZGdeqxUhHmQxKH38FDFRToF6rR7DCTCtaEPnY9mWZEiU3bI4BjgD+LMV6q1T5axv2TbzfaMj5KGZcdKO1ZJp+YT/v1T0CvmCCuL/J8CptaXV9rct0EFB9kJGKD0q60AA/U+YWaBGjcREZmrThX6/ULGWXKflq/9DOftPqRUPfVr9xW99k71WQ4WAg+zg4/mfBuTHyZr2BwnWS/c8n06AJsXK5KjwOwEmJiZcGA+inADmHMGaMT4+bvX09MjcAkbS0tIC1oIDACdh0WCEBjOsFfFOn4AxxdX5i3q/wSwY51HR/lGZtsxrjFUw4Opn8h5gB55T3TbuMc61WnVlLuRj6OONfY0twLIoXztdYjneomxzvf4uCuZ0WDWYPpMG6yh8PFtTIgGy2ayAZgaQJHLWcZxK+had2t7eXhHdjeOE4CUwYiw64lY8QEkjJHnhiNZgbDJBRzkgqu1TK/NAA6REpxHlTLSnCFtUZzEEORIMFxuD2XwAF2ZCOTSTvr0R7jXjaHx8vJzP51NoWbS0tEym0FqWYuInMwAhF8aM5gSE52waT5sGhLyRkTHbc8t2OpMut7S01AQo6GcmOQ3EEmXOQhMbQDDR/93d3VAOBUadmfcDLYNr167BTweXovXhhx9KhD6L0pYtW+T9pc3nzp2zjh8/Lk4AnIQmlc22bSIhiIKxisWi097eXgHF8XJzLRkIftof7sUJAB3QzTffTMiNRNHIYch15Vqdak0klTxL309bxEmpxYhN2+Q+HItynpoj9hqcG/C2kx3CMxkXvOM4N2rR8OgFrGY6W9z3jEWTRpvsgkbRh83nZjNu2xfzdYxfxg7jBvC/ISnyi9kgC7juSbIKm6JUjetIk11p5rQ4e56F5gT41wPL7PLEuMp+7e96dlfTCdC40bE4SwqjA5J9VpMSaNF0KtHv2VzWPnvqrLXpjk1S7+HhYXXm1Bl16/pbhcv+xNET1srVKzkfhAZ+CUWOAiMPp4kJMko1LW2UUHC9hq3HCRD0LAN26/297NX5t6Y0SkTZIJkHzqQDwLEclSsI7UNDPgjNci4h8MkUmC/kvVKxFOgAMNfQPh8AJVo2iAgXq+iKdNaECDOH0f8ENASHRKSeQEMMsMALoX9a/s23LeflD1X7ypvUT7/9pmt1dLhzlT0ethfUVCkC4kaZEJwHDKyeQAWyCdgHzdUZ19+WhRgYVm+mblQf1fodKuCBgQGj+QgV9BQHlB+zA9OU+V3PdzrLO2OcANeuXSOAVIDyoOBA8CNNBxQ6xzU66ChK11Q7g4gTry1unk6LthdODc0uI7gOmA4OYbLk/Hp3xuZxz1swFYCF4rXgbzDb6iA6fR6Q6+p1vM1krCyGe63h4eFsnHSmuI3RLyXg37RBC2gGXysRwXzgF5+YmCAqugKK1kNBoWlzbAZlnINiUFt0qpbUw3BxMUj1wKo52KNEU4LAfSP44h+8YelWOrOh4tgwnGAM6htlYOv0qAqfvQahBSs2qVPauSJ9pbksE20uuc9P/+N5Xgog3Yj8ArYStc6kblmWTNxG+CcMpCfyq7OzI434C5oBYR5jw7fGQqvHRGJxaX/0f2dnJ46EaUPdF/0vlFxEVrS0tMDxL9fu2rXLGhgYUGfPngWgVwMDAwKqDw0NWSdOnLAefPBBov6906dPo43gLVmyBI5Mfrc7OzuhxBGRtBUrVuDZxnkAFZhQB1FusVgExLcOHz4sfOY4WCYmJtAqgFqIV1gA/jNnzthLly5lcyfpluPj487ExIS1fPlyyVAqFAoW9ERkLQC69/b2SuYCq8BcRlNDc9bT0yO8royLy5cvkzGCN7/mwWSmqZXYBBCZw4p2QERuPuPO4VxXzzycpPwb9Vo2hToVsiZv4o1qn4XYbvYsRJzEiUSPky67ENu4EOtUD6Bfzz2z0Xb2uq2trc6/7u+3y+xzv/73PGdJW8PAqtmoc7PM2bVAsVBylOcFBmWYJzcpgWa3DxpVOmAuGcLXrlxTt94moL+6eP6i0DssW76M84d7+sRpe0nPEtW5pDOUH1kL4KIJEJ9u11Ps7QVINu1ZDE4Ax3KsioiupyQYkPZbjmgrTNIIabBsio6CFmEGVOdcRxCQ7PEt5WnR3NBMi7j9LRHmZVf4/3mOuQ9tNA4ltiOBSjU/1dz91A0Koep9A6LGTsqZbIdbrlku9nFSjt2kAlIKB0Drcz9Q9n99jTQc9VPf/77bsWFDRYsvqn8a8XtANDzadpz/JIJ6dHQ0lmiv0Rms5nWPquN8OgEMoBoVBR7Vhkb+Ph/BatoJwBxBEPUUJ4COSCcTWKiiDN7C2NCsELzvIgyMHQiETqfTMmbC6NDpcw1ih84VcYHzuLbX+MS0QG7uN0HNaL0GlYcNeB8IptX004KNGF0D2mJozzX9EditYK0E/FQ71HTWnTgQKNsXJCr6lGH18NeNoEwdcNfcg1d1mjgB4g6MONdFgVuFQqGirE2nXLx4kWjlysRZD/jEy6MjkRsqpMugM1HhDE6AvaCIzVqpYHFeGBwCDPwwUD+MPmQ2ORHj9HWjrzHR79iCSYEXnDHiF60N+m9szKTD5MLv9JEW5o0F3NAOQ2EF2DMxMQGQbRPhPSmHJZzvQv8DZQ2gOZMY3+PND6N9yE7kUqVyyWlra3WXLFmC02vapGn404ywUL0RwVD/kAFgov+NY8TfR8aOxWJRUpc1DZAA87QJtfoPP/zQXrFihXCZnj592tq2bRt8dVB3OcePHxcnAOV88MEHzk033eQtW7bMHR4etg4ePIjXVwHqa7FgQOrKn8uXL0vKNJH/juN4+/fvd0ibBsBvb2/3Ll68aA0ODnrr1q2TrIJdu3ahP+B2dHQI1dDly5dTJ0+etB544AF3YmLC27Nnjwg0U++RkRFxeGzcuFEyeOaShgPHSyqVSuuxgmNFsjaiRP4YryYjKMl7FCQc22jgkTlPz6fNBTNJ59S4ljmNjQjvN+MjDqDcoEc3i5mhBXhX9RpQ831oigHP0NDTbyel2EkSMWe0NZLc0/BaT+4XJp0AS5fa5VxOTTz3v3tOZ2tzPp0NYy+SMvPZQsq2a/oAVNMJsDg6U2v3SCbAhk0bRDD36JGjAP6qu6dbNAGOHj5qDa4c5KxQKxNgMjoyAgz2W0Wizv2AOsFL8M37hIEbdTasl66ouhdjZhSIvgDBQ0aQGOeKpFV4njLA/zRb2M4Uh0jSESRUxa5HFjPBXYaumOAlAfDjOABm04teAAAgAElEQVTMMwH+jViyCqD/MdfRX4ViIXRccB02w1FSnU2QtH3Xw/VQNKXfOmSl/u//Jf3zE3/4h96Kp58O1GCbzfb6Az45dzEuDXhp9vdxs7HryRqdTycAdm002DzTvorCG2daftD9OAH6+/tl3kbjY2JionLe13Q20zK7GTf0N9fbtg1eIE6Ay5cvg70I/llL/ypKs7SaHmem7aauOLzCePU1qF7RkjUYHOsOzg8YJkymAJgu+3HJ3HIcocg27DNaU2PSIaw/1F1r6JAtMEnvMOkclj/6I03UOh3UI3JvHSV8PFObLdb7G+oEMGLAtbybvEB9fX0AZ2IzIqThDTcR0kk48A1HG4rWDKbZnKB4lvb2Cv8Wg86IrGruq0CvWJRWQNTAMbQRC8H7qqPuK7RE1F3edDdZKqtps/YYCu2NXkyFRzlpef6UMP7NBJVEoNl4LZnMof8BsG9tba3w/2vRWgBnqLMq2QWGEqe6D0ulkj0xkU1z4GttbS2mUiki2gX0NRkDJmKRe2eS3mei/4kIB4DXXtIpVfKnDhJ9MjY2BhUNHmjhsqNNxvv6/vvvOytXrvTIANi3bx/OKbVp06byxYsX7SAnANdBJ7Rv3z7r3nvv9chAwIGwa9cu1dnZqTZv3ozegMV7zv333HMPCyaaAkT2K5wMtm3jBHCOHj1qPfzww8zyOAGsDRs2eGgO8L5dunRJnAAPPvige+bMGev8+fPWXXfdJervDEjt1Khr/ES9g2G/Gw7+a9euwf8qHHSM3aGhoVib0yTzlQG39MZjilC7ySKpNwuqun3VmUf12qd5n+hCCPjPe0fq43yk8Tb7YWYW0O8ePPM1s22SvM8zq9GNcXc9gL5xkjZqLqzX0sYJ8Bt9fbabz6uJ//WLntPREnlQqfd5zfsWvgWK+aIceqqBfsaKV/aspgNg4fehqaGOSrSP/fCYABjsaUdGRhQOAT65fM7DQXDb7bdB9VNLB87KpDOVs0ZcC1RHkQc5AaSsqlxoAdV9H0t9cp6Ry/1Ump5SBOrLPcQMVd0LhVHcYIZq+qK47Yxz3UxEkIn+p42tmVbL0g46QPxcNoenRc4mcergv8YvAKydKAhGT4virVXvKKHgpHVarNdrB43dcmJI2b/we5ZVKqvH/9k/8zZ/+csAgBUq6blsH8Az+4tqTvN6GDXCQOOw9mggMzHddaPso50QCyKISUfXO4YXvlFtjCqH7H8wTLAWwG4C/8BSTBZAECUU50CwbRyLZPB3dHTInG+CoONksNL3jLswpgPGkl9XztBJi1OyDowOzIq1DQqjIJtw3sH2MldNBusKdlPdH6yVYAoTExNT9AEMRZAO3NXLj/b46swI2htVd8qOc12UYyOq36/X3xvqBGCCwAtquMOCvEiAlo7jkA4jHl2ikOHFAmDlv+MCWga45WBuNi7VQqyz1Wk6Yl1AXZPmEub9rSezwV9vLVZcEVierTaFlYsTQ4P0Fc52vyvOeMYlnVJ/qicdvw380f4m+n2mkdvV3uBqL2UtmzFmAZCJLkdbqKenB76yyqZ8ZGREvIzw/8exfS6bTxVLBYRw3ba2timgkRE9IZWXZ+RyuSlgbpzy/deY6P+enh7Sq4Qjs/pjHFUA83CWaiV5Fqwpm9JqJ8CyZcvKZESQGXDbbbfJRjgkE0BBkXTo0CELvQAWDeqxe/duyQpYtWoVw6VULBZtovfvvvtubClOAKL4b7nlFsmuwXGya9cu58EHH8T+3g9+8APJBOjq6pL0MEB/kwkA6H7gwAF7YGCALCIcLUJLhC+AsTTbdEDmnWCx0wKgOLJSRjiaTQFjJioboBZ1munHuMKxjdwchqUlJh2fN/L1Jt1X63nEmjtuZHst9LZHAfxRPJoLvX0LsX71APr13DMbba84AXp7bbdQUBPP/6LntDedALNh68VSpjgBLKXSmU/oTxdL3Zv1rLKANyk8SKD48LVh5ZZc1d3XzV6UPTbg+SSPvO14UMJMobeZBWPOBAjX6AvEqp/UTP/TsZ3JyPgAzQKyEQDQ2fMb8d8wx8BM61fLZPVmK+AA0IGLlYbTV/lcnkwOCY6qq6t8GQDs8dkDBjlLqnUE5FmeIgK3yf/PmCu5dmrPSct54SPL3rFXzLPxJ/+ievo//Tb9EkqtW1efJbjJAOFBwqdxBIL9jzLnu7iZi/ONB+kM9koEeAKzNfxSaFU1NVgkVVcjH44ToLe3V+YOKG5GR0fFCaD1+QQM13T55rWXIEtwDqiRwQ/a29sFY7p06ZLb2dkpwD64VVTwCv0fFmStwXbRjNDBxwL+GwqdenjxoUKtZlcwFD6w85iAaGPfsHOSwf3ijnNdnqWxw2niwv7+DHMyBPV5dTBuI8fFYi1rRk4ArVZfeQHjgkcIBA8ODlYW3gsXLkALkjNG5GXAaxbm4dMivhJBXW14JmjDPTUXnWL0A7R4h4CQ5rlGsTrqxQ6rJ+3UAGmiCLJa3tqoNFEttEzqJQK24lnEnnFsqScbmRw1j75wN0IvAgitRV2F6z5uBEmc5wZdE0ahZK41WSv0TTabhcrG1o4pGZf0I/Q/bOqRmoiqh1t2LaL/lSUc++hcTOsz7NPR0dGCcyyp8LT/+f7of7IWtEjulCoaxxiAfDabxdFGvchKCBxLAU4A0rfg5nfOnj0LF7+HOPD9998vGVx79uyx1qxZ4/EeX716FSdARTQYzv+DBw+iAwDIL/Qn+Xx+mhMA8H7NmjUSVUCb3n33XYfycWiQSXD77bdLJgBzwfnz5xWaBPzOIjs8PGyjU5DP5y3oh4jEuvPOOylrmuB2VN/F+d1w8OPAoT3VTj8ynJYuXSp8dUmyAcLSGZMKxzYqHTAu9Ukcm92I12A/HflfTiLmfSPaajG1OYALtlL9etK6F1Pb56uu9QD69dwzG+0zToB/1dNje8WimvjG3/ec1kyifdxs1KtZ5vxZoFgoppoOgPmzf0OfrJ0AMBT7tbfyhby6fPGyWrZiGUEpyi274gSY7QzAdCrtFEvRlAhJbSBh8pY1KeCLK4OPJdm3hrKhUqRkR/C/Sd7mKY4Bv2hu0jrEuT5J+w3/fzqTVpl0poJDFIoFr1go1hQAjlMXrsEOnCk5O9cSffbrCJh7oAyZbadR3HbMx3Xe0JjtvLLHtl/co5xzQ5UqrHrkMe+Lzz8n7CBzJQQc1H4T5Ko53qdE5UfpQwaVl8RxoLUrJQN+PvqmnuzM2arnTANs662X3wkADjA8POwSJGoAek2VITOlYc9gXIBngldAE9nW1lZxAnR1dREwiIBupMYnBZp2By0qRmsUjKn69zjaAkE2McA+416LEHO2DcTweL4JjK4uKwl1j7k3bmB33OsoN27mQL3jY7HdNyMnAB1uoqb93GhRRuAl6urqIhJYLkWgVKeVVA5JDDbjPTO8UAboqvWyaA7+THXqSVSdZvo7L6dxCBgnhJkA4vBVVT9/JjRAhncryIkSh0ONdmD/8fFxSBFnZBo2hLx0Seh5ZvRAfXMtGiYzbqGRyuVyaWhrzKTM7WzCSO3NZDLFtrY2uPZr7uLz+YKTzxdSjmN7bW2txaAUUsaHSZ+aCThYHf2vV5opJvNF/yPUS7SSZNrUimwJcgKIarBlOUTwoyOAI4dIfcbme++9J8LBg4ODCicAoP+dd96JFxznkbd3795UV1eXd9NNNxHJLzoB1ZkAlLdlyxZJ9xodHXU+/vhjG7ofDlVoAuBA6OvrE02Ac+fOiTMCTQD9EbEZzatvQWN0xx13kH0RuZDWM76inIuAPoC/Js2P6IByuSx0S7WeV80j6ReOZZxEpcL5y47zbke1vUkFFGWh4N8NDRl9Vs98X99Tm3fNlQXYe9DHOssNR3ZFjLDRmhxz1aaF/px6AP167pkNO7AetLW1Ob/e1WV7pZKa+LOvek7L9MCA2Xh2s8ymBZoWmHULWOlU2rpw7oLN3tZ/TirkCyqVTkkmLCLBOgCqrgoFZfcGFRRGTVrXQ+VQMQkyWp5Od7dQtJ7Ey/EGEPRkdMWEUmhSPY2o0ykHRuZjI+jLvVEZA/XWV+iGiqWa4LkB/3FQ4ADwCwBD01EulT07FS0AHLeO1ULBYfehI4At4/L/IywMddH1phVg7TpqW9/8wE6/fbBiqtaBZeq+n/2b6vaf/Em3deVKoqUJTpsZKBG3A2tcBxCrKaEReK7gVgakTYJ3GKrpOMGiQQGeJgK92i7V2E31fxvNRX8zg/Ae/3fcA53NXONrQV0RN+i4Ad09pQi0F3t6eoTbXgeLVpwAYXYBj2KcFAoFm32hpptGa7FCHWwCyAjA1bpxgVWvhe8ZUd6wAGrGitGwiGsX9DEzmUyaOsWhXqrlnNHaBqGURkF1AosE84kKRo6bjW0yJuIICse10WK+bkZOAH/DOzs7M2NjYzXTNsz1mjom09vba0R4PAQyWltbp9xvUp+MqAaDAO+6UZJeqIYHyCNiWOtciLqtScuJw11lotSz2WzdNEBBaTm1Jg+/LZmMTP2DPIpJ7d4IcDLpM9mSAuAHUVIxSY2OjgLWpaH/0UKo8gioXHK5HGItRSYVvgtbnImIz2bzKc8t2+lMGvA7lPYDG7CAjo+P1+SVDmsnzyoUCmnEdhGhDYv+N4cGRHeh6akV/e9/VpATAKALJ0Aul4MWyILGZ/v27XIbkfqrV69WUPIQkX/06FEF1Q9OAMoyToBVq1bJf8P/v2fPHttPBwStz9q1az0EuU6cOMGiqu644w4B/Q8ePCiaAWvWrAFMt8hCKBQK6oEHHuBa2matWLFCHAw4Oi5cuGBRNpRAM8myCLN/nLRNv2AQYOGVK1diaQMYjsmZCscyjlng6nUy1cNpWcd7eV3d0gT/r6vujGwM8y7rusl2M8EP9b5zkQ+8gS9gzmWt1uvQFEuYdY6+YK41/83fRGfFOVDPpmkrToDOJbbnltXEN3/JczLBWXizWY9m2U0LNC3QeAuIsGGxZJ86ccpasWpFhQazXCqrC+cvqFWrV4lYcHt7e+MfvgBKNPoAhs+ZM7kWbuRvqaGAkpbycJb4aYJMxgBJBo7tNMQxAOCOk6IEL1PVx/DKOylHpVNpyZz2YRGi3wCbdRIB4LhdwFnaBDHWuqc10+rki/maGfLi4E5nbMD/JMFBces6H9dZV8aU/Z2PbPXCR3bqwtVKFVY/8aT61N/+irrtx36MSGvOu3CPL5hMOk3tW9Q87EJZy7jSTBDQxIDlxmJQoNFxg6+CnAABjsJpvMBBzkTzHXicfl+nDYHq+7S4K5hAXThGo8aYycaYj4ArnADd3d2iZcne8+rVqxJkWYsyFCxJB4jZ7e3tBNmigwl2UqFCN7YxAUe1sMJaz4pyjmih3kgq6irdytg6EJpyJ5DJhTLBO5I4yfT7ITRIUSl1GjOOvK5JC/TJm9gwJ0AtZeugFx9KoIGBAUkb5IOYZiqVqgi91Eo7iuLnrWeime3UInOgJY1GAwksGOIfMBz6RueA+kPDw7X1tEVHw6U0P7oIGCdZaIx9DdeWFiOpqy48N2l/Gc+4yTLB+QOwm3Tjw4IZEk3dQnROd3f3ZL7WJP2PB/8//8xkMlDS4PkUzvegPigUiiyEKcR/4f6PEfGdAqRNOvnxbAAFsme6u7uJdJcXpnpxNtH/ROzTDnaJSaImjBPgwIEDztKlS4nAd7PZLCAMjgT75MmTgO0A/RL19MEHH6gVK1ZwHULD6AXYmzdvrjgBjh07Jpk+K1askNRFMhgOHDhgcQ3OhMOHD0s7CoWCxf3QGqEP0NLSIuIyAP84BgD4oWTiOePj49amTZtc9BvOnTtnX758GQebCBCvXr0abj3xFhtCvnrenVr3REX80k/wFBq+vzjZAIxxnaaHgPKMBZ+Svmv+9japgOKPGCMKramhFszhJH4Lmlc2wgIzed8a8fzruYyoqCZ9SEn7D6RR98yVvYwT4NcQgPM8NfHCL3lOeuGAGHNlh+Zzmha4Hi3AuQEKy5GrI9aKlSsqTUQPYOjykBpcPng9Nrtmm/zCwdopIFoCnusRLc29ZBNI1gCaCf7I5ZqOAXd64DeR8OgVcFY0Doiy+wnoyhkCsW1PeeivkdVdOeuZRnDmg55DWaouAeC4HewXCq51D5RGnNkD9RdwctjWlKjzuM9fiNdZ7/zQtr75oZV+51AFsG4dXK4e/NLPqa3PPqt6b7mFcyVnogUT/e+3I2d5xhi4hAaDObfKJRq7SiUByuNqYRowOQoMnc0+B0AFi0ni5Gh0fWrRczb6WdXlgWUsWbJEKKTjOgE44zM+crkcwancK3PipUuXYFnzlnR2TKGcjgo61JkFgVhHnDNJLW0B2qvPt3XrVhp92CD8TGsKJHIkxY3eTyL+Wy2kPNvjZqGW3zAnAIMmiSinBszSHR0dYhuifpk0jbe3lqdP804BlDcMfKnFZdWoztN8blOixU1kIYPXAJia0gg17cTeVu1IoC+IijYfWZj4QPFTcyOSTgs460+94WWpR1TEPCeOorw5vBseRepvBF6xEQAskyj1ipOSxHikvf6IQK1cjjI74DaLuFTR0P9ocRcj2htKAZT9/9l7Ez+5riu/7773qnrvRnejsW8EiY0ACJIQwVWiRFHyUMMhJWoiapzYchzb8XgcO6vzT8SJ92ViW17GSSYzyUTSjGRphhyORhK4iwSIhcRGgiCx977U0l318vmevrf4uvCW+6qrqquBKqk/DXa9d9+959319zvnd+bymYUS8i/x3v9BOzPxMXFrdteKUKG+gP94//f19VGvWxh7A/7zLDZNeMjbev9X1Y8NNXpuLGx4NbD5qmycRd+0XIaQQLoLDX5Cf2XjYwgJvqefGJKL8jXRRVlEVUiOCL1Rqjx+UXXIkWgZ7fVJ2XwkyNgcFqifnmPK5jtdltxrpDqWK2EVNT5sImny+TzkplSLuo6Pj0tUSXWZmu0Xog6miTFWy3ivLnc5c2OSB0G95sHVXE51UujV3JZG1p15vFXChuvRTi1NWDnomTmMw0jKZFf1qM5tX4ZOrO3pSMTQ9hpPpaD9W44E0Ang5n70P/texqvbfvW27wDtBrYt0MoWCCQGln1yIKluEAxvdhPquvcNEV0BfA9+liQTjmhsJWqg7MsZApAbOSGRBtIVNlEDQTkhIyWEceESgsVzm+QpUFKEOAMJmrZ4lhDnQs5NrBHG0dDcT44GtP9Fgmc5CYBtX65O9muj9c/5XcudmvZKbgFySwRJDttHt8p14m1+Y9rx/uQ9x/3Rcce7MVGp2o6v/op69Ld+U+39+tflbzg/4v2fyWRayvu/2pZx56VaAEYb8LYVSAAdBevZ4DCN6n82tmrUsyEB+vr6wHMk2e/Y2Jh488cpXhin0vn5ea+vr0+UNorz8+rmzZuqHCA5ySXZ090leIG5J8z5NS7fqOU5HnlqwRyChBLzD46MvNsk+Z0k+8Z55eu8r4x16z0xdaPdSf0ODIQ5v1AoxJa9UtLxSXZr9vd1IwECkj3WL7VYLHaOjIzIroJF/Pr16353d3diElaur/ckYKQwzIFyJZlW2qelQQBdI+2JDQCVDdsG2M7GJmqQsJkASI1jqLUXvls9gExCEAPipumomuUG0F7SFgY0E50J4ddZyEP1/kykho1UkkluHLQDwDZyOiSa1bIp0gTkf0icyySutfWQEgi1+cLCgkvyX7Dprq4uCCsrMN/YikkXkNtGqsB4/w8MDJSNZ3mUPqjx/ufdJGn/R703nrewsMDixhhcVPjUHzaluVyOBMOA/3g+VOwTJAHMOOZ3INRQSjETrpG4CmtLiGbhkuqazQf2C4uESNMna702KeG0SQhpIjampqYwXyU3gAFHtT7gkhwojON6eFfUMje2pYCiewS2AdCOSgpda1+6He+L6t+rua1sqplb2VjCTNIWE23EBj3NRnY126FZdWcTz54hyZNu1ZAAjlJzP2yTAM3qP+3ntC3QLAuUFkrkgVp0zhEhfV/yX1XSdmptfb0HFmnYRtQNN/G4BLR1e6avHNdzkc4RcF0nAl4SmZyGGNBrqQDygPpCEiyUxZQQA/oZCrGhwHkEqwrgz9+oC/5L1AV5IUNUmPdh7pufn2ethiMoV0ci1M0+UQUZIqBYoB2xfQCwy5AexjlwNSYKRoaJ9+S+cc7xfviek3njTMU6PZu3qEd+82+K1/+abdvk75x/OGOSnyFNFHvD313EA+LA1locOW300luBBMAcjVbOiHuncSohzegLnPGDkj5GyjzMJsb5FmAdh5ZgPoFCoahGx0aXkADUf81Af17mNddFghm8LlRmOop0sO0jBn8jjwH7berIGKzXeUaXT/6IUGfmWmTC4yIMgu++s7NTch8k4Sm2xEIz+tVKPaNuJEDEgUxCZqJATzS0h4eH0daS9k9MTLBHSpRWaYSxTFJfDvXs0+jARipmuXI4tdbXBszDM9VoHDJ4bTo9YFbUxBL2Hql/EvvLBBjntWfaoj31eOdGKxGvbg78kXr61VEhJtlwNYtJPY20SjBKBG96JlMAbu1BLh7qMzMzhJIuIEFjojSi7JfPFTLzC0UYXCR5UkdoUDcAZDa1cZJAJloBe6P9H+b9b/oT/RRpnKmpKRaLBSIZ0vY1WO1SqeT19/cL+G821npT5kOQ5PN5QNDEJLdJz16Ol7op21Y7MakutX6v80eI5mNUGUidrV+/nq8J+Sszr/X29uItQIJlSfpTfS9zDX0wLIdF2rpWJxu2ub8ZkVA29Wila7SsmvE+SJxbW6nuza7L7Qj+GxuGrcOmb9SLuGv2+2rV5+mIsUhHhmC9ww6DrRQJ0NXZ6f0vfX2ucpxFOaB2JECrdrt2vdoWqMkCUSSAl/FwVCG6dlHvVjvC1DN6PVhhkZwpxns+1tTAiJsMwAucjeSO8b4XgsBxxRO/2gM/iRwIRlD4ZfH0F+dAVH5M1IDY1PU+A/61nLDYNxCNEaw2nv+cYYRU8OqX+De1PVMQASQLpknzC/VTO0hd3xpuKJfKIpPj3JhyOl457asfHlvi9b/za8+K1//uZ5+VEI5isYhTHMA/fYb8cUSSp3Kuq6GadbmFMxNtiJIMDsMi4h6s1TRiZXZsAd66NDCmkJUmAbCVjTNlI+xgpB51cl8kfcCPimATPI89qM6VQveofPCsB4saGhqS/BHMSWNj46oqyEmqbIiAuGgA9spBxQzT1qR+GbSJVtnoADDHnvXmqDkX8gl7V7qesY7OYe/P5IpNqqsNfkr52saJORIa0ZdaoUwhAQJZqYUFCnoraHbSCgDh5eB9jRuXTpJC8tXIJDZ4Z5PrZnBwUGwBUz8xMXFLooxGG4o2Gt35sGcx8RppmUZ5coQ91xY0BSTnx1aWIKncqAk+blDxvk1eiLBoAWxotPOwdRBsTyIQzB466EHB+zD3mXAp/R5LZlE23v8DAwPICUkxTBwm3JBEvn19fSLJEuV1SNgq3v/K8ZHZAWi3jnSpfqe0X2cwF/336u9ZXGCKAeRtvP9nZ2cZr0SNzAfDaJPGi9YyJOxUiBGzmJn7sAfeTGzQ8Pqv56bMdmKOaoONJE9S+5f7fVIbgpsESLXp6WlOSSwysSQNm0adUGrZ3mJpWXbLEMLlmm5V3G/ART3n37GbA5uXZbxJqiNbbO5dLddEjXcbmbvV0sZWqGfaZG9hJECSs0Kz2ilylx0d3t/v7wcNU3N/9D+1SYBmGb/9nLYFmmSBOBKgGpjn3FVNAlQkb6rqC7Bu0wQDfOvzdvS+MaG0epAT1bI84gWecU0EXc1RA8YOkARJRIKc8QKO9iRqLvklf2F+YWUJgMDL1P0iOSLAy4hkbbUMEHsuEiGnJQgMcRN09DI5GqR6i9EXi/8kqbPFR955WeSYFiWY3ryg1B++63gBr//ebdvVo3/rN9Wh73xH9WzYIGdWgH8i2DXo39CcDBbNqPUScdwKO8ubaEbGdz6fLyYBllTARmu/VUiAKAC6VkOmuc844KwUCQCuBJiFJBD1BrP0PI8QI8GX4j6QADg+M4bncjk1MT4RSgKA55AnIC4aIEqC3SSptvXob3R+BcoHBA6TF0pSVgizJWsd/S/JYRIj60iKWKfdO10WSBKb6KzVgH1iNIBuJFEMMxknSRN8SQBJALD82ILl2mvWON2ra9eu4TEt4TDN+Gi9eyEr4p5nEk4AcCdpUtWz3kmAI8+KYwvD6pLkLRf1zCRJoLjM3ybZb9jEzeFfa32lAtjN4KVM6haM2ABMh9zCm35R6n7xA3CO9zxyPtiNvhq1AS4Uil6hUMx4nut3d3elAtqj+oDWOpbQFzYPOvIEnTOJ6ED7n6QxeiN2SzEsMnjno5mY1vufjRqadDjT9Pb2Ih1U8VLiQdiC6Ah+1xv8Nw3R7xppptRRC6aMWhaOeo5JM0fGzRmFQkESn/NcTTqF5gYI1ksv+KkSSkW1i0WShdfkZIhrf1iCzXraa7WUpXUWIXwlMXst0merpa31qmdM8vV6PaIu5ZicLMiRpS0waj1c6XkobTta/fq0B8uww2CUnGGz2y4kQCbj/f01a1zluWruD9skQLPfQft5bQs02gJhJAD57fBqJop3obRQOVdGkQB4zjdC751ywXPL/mdSOoF9ONIPqc5btdqyEVEDwbosiSAANC+VFN7/pYWS4yinrFwFEWEFatfaxrT3QQQU54uJOAlgPwmBiX4gGkJys6XIDyC2L4t0kpvJZnzv6oTKXBp3VGdW+VlPqa6MX8568m+/w1PlbGbxt7fozWwc76rJAilT+ZKYOTM243s/OeGU//Bt5Y5OVUyx6/lvqEd+6zf97U89Jd7+uVxOpJiMt78t0ZDWts28PmwPyD6G9wQegX2QEk2SNqTO4BXYOyqygGtahQRICzTX852sNAlAWxYWFjrw6OffSEqDIdGfDcHGuNOkqKFfUXVgQDmDg4OCd7JOTExMhpIAlJsUDRAVORKl5hH1Du2tkVYAACAASURBVJrxLqMci5Mwxag6s5bSziSiQ2M1ifljGXu8vyQcuJ79uFXKCpUDMhMXzG6aZJU6YzWek9YLrk6ykens7BSbTE1NsYijUVXXkDAO8tXJLox2PCErsEo29TYgLoO+Ht4TSR0hKWQmSTcsrPykSSJqwNp42cVJkcQRGjZkR1hbjDRQ8P3Btvb29rrI2wS142dnZ5G3Uf39/RKtUigU5sOAPibwXK6Q8cslN5si+W/SuzTfG7LNaCBCAOCRT525Jkovn/7J+CBiJo08jwH/YVpIxE1Cm2BdmfhYkCi3UeB/8Hla0icy8XKSHWsljZLKTfM9mz88PEwCY8YGdjRkF97/XV1deIpUvAVc151P2vimJfSi6kwf0np3eBPF6vzd6VJAZr1jA86mwmYdSNNXbudrVzIs2MauZq3j2lrDXaPWprTRNjb1vZOvYe5jTU7ypjI2iiIBWF+TDgeNtjMkQIfrev/r0JDrZzyV+8H/2I4EaLTR2+W3LdBkC6QhAcIke0RGp3EkAHtP0vDech5HbmZ+Id7xrZGmvCVqQOlcA4E8A0HnLTkX6ZwL/JvcAToZsBI/9LIP8C/SQWFJhtO2RQSNnMVjEiQD50Q4FUHkdT2MXc3f+EoIibLYnDoSulCxvQD6WrKI9MisU2kcJnUgBHJLlboF28WzfeUvJl0ugUk6jpfx/MyHN5T36jmn9NJJ5V66bm0K1i2VySySBUIOZJTqWPztdGblB6k79+2zlTL777pbPfK3/qa/7zd+w3f7+zkTQcBUgH/rh6+SC8OA2Op9jI7+F+fYuGZxrtUSspHkXKO9ttOYfaWix1uBBEDKXDv5kesSh06wk8+inlxUIEUOTn4H7WoiBmZmZtXk1FRo9ICJBOC+qHceFzmS9mzSaIemKBnlWvBLY0udfDtRpcYm10ZYVHGasbCar43NCWCbhMEYwGYSCxpLJxMm8YU3NDQkX7HYjo6OAqCl9thLehFM2NRRM7TCunJYpAMYYNIk/LMpCyAZYiFJhz+prLjvAagAIaampkITJseBhrQ1auFJyGyPV/0SWShTxySwPi7BqGb9QpOf2nhXV9sJANboqJvIEyZnvP8BYINz79TUFN4IZaR2ILeipJPm5xcghCT5L9r/9SajaIMBHdHyZ9Ffs2YNC0goAWAAEeo+Pj5OpI619r/JL4BHEuC/nogrZsRDHfCfZMXNTMSkw7TC5Kt4Z1ZBRGkXueWMwbB7ITxZwIy3vYlwwIPcjDmiAUzicwiCycnJxGgA3TcikwHV0o6kMZv0fS3PXA330A/J02Ai36w63mpoWBPr2Op9x8a7KslczDXMw0AN7E8Y8xzwST5l4+GVVH77+0ULpJ3TdeTOEm1Y7ajQEiRA1nG8/2142PWzGZX7/v/QJgHaHb1tgdvMAq1MAgA6A1Tfsq/xlUQbryQJENUNqiVrANgXoW1JPrD40cD6Eu90/uw6kkzYlG19mAipTMbLuHNzcy5kQ39/f5nIAk3WOHOzc+Rrw6wC6sLizEzNcOYUb33u6enpKZPouGJ7XzmZbMadnpzmt+ru6Ya48HkOckVgCLb7T+6ZnZ11iXgIfrKZrOrq7oKoUO7Jj331sw+c8k9PK/f6ROWyTE+v2vzY4/48Tl/5vLOQz6tSgZ9C5adcKKjy/Dz0kfVo3f2Nb/r3/7W/qjY+9hjtv628/eOMEAZics7WkruVF2SzT7aRQ2wlEiAOz7HuODVc2AokAI6mg4OD5DwVgN/WcUXmCy0blMvl1fh4eE6Azs6Oha7OTlFLiNoX15MESOuAU8Nri2zHchzJbMaVrdyPTVm1tLvV70lMDIxhbL3kbQYnHdeQBRzYWPhGR0cdwDKTSIhs2x0dHaGg93INagB/Ft1qaRqAcclMPI+DeCkxmoHOpUO/YANr9myOahN2YnAyweAhVw3oJ7FocYfquA4PIA8wHEaIaH0vsVFUvYMSEdibRREwRnvYoodfsxSMeSa2oS8ZXTAWXSZm9P87OzsrBAC2wysbsgegm3pEhcHmcvmMePA1wPvf1BtblEql7OzsLMB8Ocr73ywq2GxmZkbCKW29/9Gsox0sUD09PaHgP5r/vF9yHCR5py93zIXdr7O3i+QK44h3qUF1eVdJz9ThW4lhXknlLOd7M/6Zx6hz9fjUER4AzULwjI+PszlOjAZYbqREdZvibJWW6F2OvVrlXhOJw9iqzoHTKnVcLfVIyi+z0u2oZ6ir9uxhn0JiL+bx0CTfK93m1fR8vT9grcKe5Oax3huEkQC8G0hvmzWkkXZi/c34vvcPRkbaJEAjDd0uu22BFbRAHAlQDbQ3OxIAsBjwOphLTUwFIF0lVbSCJox9dMZdBMmTAHITURGUzgFkx/m+loh9CJRcLge4r9ZtXAdgX4YEmJ6ZdsdHx9XGLRv9bCYrGMH8wrwzen3UWb9pvT89NY1GvhoaHlokAQjCgLTQJMCNqzecrp4u1T/QL99NT0+LgxbOZpy5g5EDkbiAl3FxCFsoLigIBfNxXj+nut/6WHX98qJyp2Yrf+9cO6J2Pfur/u7nnlObnnxSPPPxNDbRGEa2pKOjA4lZdfz4cWfPnj1+d0eHWsjnfSEI8nnH/J7P5dRCLufnpqcVP+sfeUR1Dw83TEK2VfumqVc1zhLmCGkjg2uzV02rtjEwMNBFPaemphoisZ3WcaMe79IGZ6zXc9hjytxC7M1isnP5bxQlmN/BmmRKDeQCEHZwMVJJfvMDYcfvhYUFxruMs4WFBZIKq1KIcIqRAqLsKIfdOAcn8JXFx5elzmAUcRr6UZ769bCjKSNK+mc5z2bMcAZNcsayyZt6p+Z4iyUBjKekJLGYm7NKbhIVVmISCBrP+eCg4cDEC+jp6ZEBhXcyLxVpknp2Qsqiw9Fxog6b5mDJNbaSP2GJKgygmbb+wUMxz8dbmzkmbLKFIOA5Jg9DELRPAmfiJu8wJjvYjqSs90Z/mXsA2gBLDEBaj7Aj2k3ZZuCziSECgATTbGRMBIAhALAjAHrUu1hYWHDn5vJZ15X8CvQ7exeIFC+YiRkPDuo7MDCA93+o9n/Q+x/tf8/zhMBIelQA/Ef2pxJdYO4jmgDNfwJuVgr8r2xYHUeSKuEhjx2uX7/uHjt2zP3iF7/Ijt9KEmKlmFuzCTF5LKIigbQ3SMfw8HAlN8D09HQ56V0y7zIG65n4KMxWPINPPZ+T1EdX8nst5SYEJxEbabw3VrLerf7slTgI2NqkUQcGLdMXq99qW8c79Tr2CUTiEHWoIyvIY3JLziXW+7BNflhuo5YiAcpl7x+sW+f6HVmV+95/344EuFM7ervdt60FwkiA3FxOKVeVOrIdS7ztm00CREr+rEISoHJuWJTTcURZx1dI6hCNi/4O/vS3kAWy/mc73EKxkApLAPIr+2Xn5rWbztr1a/HYlwjy0Ruj7nxxXvX096j+vn45J87MzrizU7Nq49aN/vjYeIUEMPvLxUr5ynM8tJ+kKejpU+8bV244w+uGUT4QFQTWv2AIuwCJix75fEebHd7r5NSk8vPzat25MVX+01NKvX5GOfnPxBN6t25T937jG/7u559Tmx59VEgGjuNSHAcTDWyaZ1FD/W/n3Xff9Xbv3l3u6uoCUhDQkwoAYGrnQP4b20MmiNf/bTvALRqmgXkJDzWXB7EZ7G1kgzAlP+AhxgFOe4YLUGuiy/UrCkoDy2tgf0NeK1vJ0kaTAEk4k4X5Ul9Srz19EOAPjgfGuX5HlahfDehXuEjGBcf0gYEBSd49OTmJPn2FcMWxUv+IPJn5KZfLyFSDd4pj4JUrV1Xp1pQtlXwAccSQxumkL1UbUUvg4OApbUnSureR+k79oqpuiHNaXs4Z0lb3n3HK/Bdli3pgk8u10UrcH0kCGI95wH8bhtJUPsyQMFZ0WID3KEa/WCxWpDNkcbxxw+/u7q5rNAAdncl5dnbWSmqIOicNnkC7szBtOtIBiYlUXm3Gs50JRUciLBnYJtGnGfB0fAYVNtUHXyE3TGIZvo9rZ5KeG4OSxSYKKAPApe0sRhroF9AZm2nG8xbPaK7XbFvNABztMhM29gb4np+fJzRLmNkgAUDCFkiUOAIgnytk5hfmPQIVurq6FhrhFY9dfN/PAsCj/W9yFVRr/wc3jXj/5/N5K+9/bQPJq6G9SpZo/ufzeQH/dbKyFfH8D05uZjMDM0yOg7ffftu9ePEijLd64YUX2KyH9p3qCTIpX0a9J1Q6F6AVv9kM01eSPE6JBujv70fGSd7J2NgY46SY1M8IkaN/1wuorrKVtIP5ME3Ol3rbs1nlmTwukJEAjs167p3ynLg8MK1gA96/SahWi1dgWBtaJUFbK9i3ljoYAqB6/gmM1cr+h/1F2HsLIwHS7FVrqbftPRIJUCp5/2D9etfv7FC5/++/a5MAtsZrX9e2wCqxQCgJkMuhH1+qBuGjSAA5H5QDrqR1anvGyzj5Yj5sv+PwXTBpcZ0eWfdiiGYQkLRsFO8Xk9W6nmukbm0i9lMTAaLz7zrutcvXnP6Bfs5V+PQ6o9dGnc6eToUX/tp1a2WNghgA3B9ZNyKqBuQl6Bvo8+cL80j/+J1dnUJS6ByL5JnzOzs61cz0jDM5Mcm1gPSqr69PId9ULBRVsVBEzx898MX8AqUyxIefmZ1X3mtnnfyPj6mO4x+R9bli8zV79qkNX3pS3f21r6n7n3lGuAciyJGdxYZr164V0J6/s3ZybhwbGxNZIeSNcEwD6H/33XddSIDe3l7Oiu7Nmzc5v/A90QpWKgl17wgtXKDJAxfmTKWBfXEoDTZBS2EvSb6sJScFNDb/1vdUYLO0kQDNMJvBvIrFYmiOxXrXwZYE0N77FU9+gxvJBLLoJi8/AYA/lZ3BLNeuXSsE2ezsLOAyuSZvAeR1bj6JJIAEgEDA4Zl3PDExoWbncksiCXBC7e3pFoyS982AC1MmiUoMzH1pQfVm7ZujgHbdzlCpcJv+Y6P7Tzk6lyO4ypJ1407OixhJAmAsJGgM42jbqao1ywB9AYWJAIh7mXhyDw8PE8otl42NjbEwFubmctmFUkkAtIznlXt7e6wA/LBnmbpo8HzepnPZXkMnYlACMkXJzVSXZWRQuNdEHcSBfn19fZ18zztBeDyKoDAHaQicqPongRg2We0NmGsmW5jwJNIkTmooydZMFFxDX2LSchwng6wO+SSob1UEgNQligBgIp6bzWWV4wOIorPfEHAQO8/NzXkkatLa/7He/5AWeP8D2Cd5jBvwHy8SFhVsELAhSZCREpJIgjgiJMnu9fzeADfz8/POe++95548edI5ePCgf/36dWf37t3+3XffLYle9KKXuMG3nZeW0wbDYOOBxEJvFmSbZ+PRgeoS+oHUgWgMNgxJ70MvymhbJ0aA2LaNaABIxKQIBtvyWv06Nl96vmnLtjT4ZS1H17HBVasUzzrLD2MqKUlbUp1WQ3uT2rCS3yd53TBHmfpFeb2FeS+Zw3W9yJ5abQQJ4C0seP9wwwbX7+pQuT9okwC12rJ9X9sCrWqBepAAeIgvlEW2p66fzo7OKA94J+NmeGbLe3CLpFGITE7U32MM6Ig9CoWyjeSOSP+5njM+Ni6evsNrh3HqcyfGJhSe+5Ojk87aDWt9Ev1evXzVGRwaVD19PRIJUMwXJYmxl/UA8xUkAPfj/U9kQXdPt5AEY6NjTjFXVB3dHVLtkZERf2JiwpmenCZngCLiADxkRGWV++pZJYl9T3y0pIkjDx5W9//Gt/2dzzzjdG/d6r/zzjvOvffe669fv7585coV98MPPyR/AY6FIkly8ODBEudF5ExOnDiBNDNEg3gyb9682d+2bZuiDEgAciF88skn3ieffOLcd9995e7ubnHOsvVCr2tnbvHCmhWV3ookAK9GS+PihSn4lAHWg1JknIXNa6x2gKx+vXHfa7UMIVYoU3vuSxSFAYHCAP40/dbGzsHkwOA2OJ0Gz/Xa0QW1AyJdJaSGOk5NTXnIn/MpFotqdHS0IgnUkc2Wuru7KthkHMYQ9Z0tSRK0edp8rrUORy1hRPTCErxNO1hmkmR9op5rq/uvFWkyuVxuiUN6s8ZvrXZr5H0VEgCwhLHMARlveV5S8KBsq5ek9aeRgCHELWt74AbQdF23Y82aNdJeGOybo6OqXKWXFdTKSmsYc3A3g5MOl2ZiiHueHngk1E0kF4yOFeWFef1HPYdBj+e/TfLiJA0szSIasDX0kUnhM2ntz/W1TjaawKl4XtNf8K5fs2aNWQSkOmzYSAJM/40CWouFopcvFDOe5/pMuOgj1tKWuHs0SZFF8xHvf7T5F9fKJYniKwwwiybe/7lcDr242ITEAAz84DlPVEE1+D83NyfgP+1vhKRWrbYyYPrp06e9Y8eOOVu2bPEPHz7sj4+PO6+99pqjowAEpOY92gDgjfRCNkSYSSBePVcQ9aIX8lgCiVwV9FOTmJmcJ52dnYlRTklAme17MJsCxh6Ln838YVt2K15nCFmiNFYaDGxF+zSiTpr8XxIS3Yjn1KNM1jWdx6NC6KUt907eNCbZymavWI+5TXvgAexU5t9WIgHcYtH7R5s2uX53p8r9v/9tOxIgqeO0v29bYJVZABIABxyRXdDi7zjfEAlQnX+s2XJAYc/DvOLl7jhOCZf1Fv/UkQSQ81cMMVJtCSEByAswNTGlNmze4E9OTIqX/9DaIf/6levOmqE1yst4/tiNMWdk/QgRvuT9EhKAPAKu4/q5fE6A/83bNkskAP+WnAD9/T5JhJEDGlo3JJEBOIqNXh9VQyNDquvatCr//H1V/PFx1fnx9SV12/T5J9WmL39JdR46pAa3bauce9EYB/Dft28f66Hz+uuvu3fddZe/YcMGQEjn1KlTHs/duXOnf/r0aXFK2r17N8AL50WiJYV0eOedd9w9e/aUOYtevHiR/ADlvr4+ogCMnFCL95rmV69ZCXttwOnmt/6zJ2r5mQognwTms4eLcxwNc4o1OAJYm4mYMMRDvdpu8z6J8l+zZg2Oy0TTgGOUOzs7yfkHsSYOqzpXaKVanBsmJych4sBvjDqAKhSKfl9f7xJMIA5/C8uHZR5iMNgkh9ygreLyC9TLpqacqL0/53b6Q5q8YFVtkHeRdL+Rb+edgTHpfB0rnkes3na2LW9JJACdDn1uOk81eBIXehJ8mGFaGJwATrckJYqpWS6X61y/fn0FKCVUhqQZlAWLzU9fb09kghNh7xe9oU2yjgrIbbTLePGaMSTUBs998Qo0Xu23oLSL9RVm07COoknoutRnCYhu4xlMYbUm/kyS8Kk2rZ5EQkPpbQe9bhPERl2A8rAQ/rjOGgboAYDzqgFW9aeyEZqamuKdsAG/BZhFbpHkv365REhmiQgA24GS5jrj/U9oJd7/JoN8FAHAeMMDxHEcWUSinmXAfwgFwP+gtySdE/CffBq0vVngPxNoGq9abPPee+95mzZt8tetWycE+Q9/+EOPaIC77roLj23nxIkT7o4dO/w1a9YA0iUeVBrllWsDZtmM+epoAOSZ5ubmEqMBlrs4BeWLAMq6u7uJnKk5kirNGFiJa5nPmS/SRGOtRD1vx2cu15Oj2TYxY4OxyUYwKfFgdf2idOqb3Y5WfB7zFvaNI+DqRQIA+gcl2VqKBCgUvH+0ebPr93Sp3P/zd9skQCt21nad2hZYhgVCSYB8DqnIFSUBSKgrMjL+rYLTQk7ML1h5xC/DNHW5NSqvQQ2RAFKfbCbrzS8slWYJqyj7AkgA8gIgAYTXP2A/0j1IA42NjokEUDaTVXOzcwL6QwJBApjEwCIR7yjn8seXHfIFcO2Na4uJgfv6+yRpqM4JIN74hWMXVPGVE6rnzY9V5vJopVpOJqt2fOUras83vu5v/+pX/aGNG9VHH30EWOZs2LBBzuUXLlxw1q9f7+/YsUNyCBaLRffo0aPuE088QT8UL+TLly97yBU98MAD5ddee83dtWuXPzQ0JI4QAT16yQnA+evMmTPiqLV9+3ZxCOUsVi950rp0jhYqpBGR2y3UvIZURUdyLtm/2TzIOPHGKV3YlBN3jQ0JoHOZVsD869evC2bB/hdcMUzCxyTHnZ2d7Vi/fj3AouT0nJiYwDGwgv0kKXHEyQTZ4BbVbefcrGW9E/GW6ZnZzv4qwiKNvakfe/YwB2zqAa5Va55CLZsuTsBJdTL9CFzONudtUpmr8XshAbTXOMaXBBJhh7c4AJqXakJxjD68jRdvtcHm5+fRz86QOZsPJADhMtlsh8pkPFUszquF0oLf3dUV6kWrBw6Zoh0YbUBVzV5LYl2t2Q9rJ7r16Nzp8CUAfdm0FQqFpa7ai7pcRqcNAsGdm5sjt4AkWA22E51tQheTgMtavQiTJHzCOmDUYdtEI4Ql4guWw3vVpMWy9N54no4CAKTGTlaDlMkieK0mAGBgF71vtGe9jgCIJADm5xfwgs6iMtDd3R3raV/rQDbe/7Ozs8jzyE+c9z+bNbz/kTRC+icKuKfNjA2S/WqvoyVSCXgeNRv8N30CMCwu63y1LY1Xuk5OxWY2c/z4cedrX/uaf+HCBfX+++87w8PDEiGA14qWJIt9JcvVk6v1fXOfZt0loieuHKIBBgcHmZeE/SfnSVfEPBYsx4ZkqH5utXwRfVDn0iAM75bEm8tpfyvcS9t4D0g1pfF+aIW63051iNvcNbOdtusLdWKssK6yDtpuPNlnkORdRzlWkoE1s42t/CztCRWazNcc/IwjhSEL0hDJpu1hSYBbiQRwcjnvH2/d6pZ7u1T+99skQCv32Xbd2haoxQKtSAKATouH7cJ8KKBj5GdraW+z74kiAeTv8/O+jbRPpc4k1SXPnwUJIHsDkgJ4rov3fk9fj5qZmiEPABgAEdsu/53JCs6ghoaHxJFwfHyc/A7y33EkQH9fP8mB1cTL76jBk9eU8/Mzyh2drFTV6+1TG77wpNr+zF9Qdz/zjNqxcyc54vAyLnPeOX/+PLKGzv79+4nsVdeuXfPOnz/vPPzww+AY7GVcIgEgAbgHbOfatWuZq1evOg8++GCZ7+69917R/Qev0A6UnE2EBECJYXh4mPaow4cPl9A6N1hKs/vAannewMBA59TUVGKE92ppTy31tHUupexa92rs+zhrNJoEAHuKcw7S8kaSHJj24NyHzBY5/8Jsx9mfenNGnZmZAR/iv+XeyclJxiDjW3Jraqwv8jwbhyEarNPWsYn3wBnaBseBAJAE5UpVkhen7ScBnDbUCXe5RIDOp2jl2GWc1pn/7lTnQdG41sC/MMhRLzTO2xYD2na4uA6DZJbneZLd9cyZMyTbQF9MkuaQ+HXL1q2ik9fRkS2EPU8fMDPvvPOOd88996BpJww2C6AGiQTohxEfGxtzDh06tMDBn0nFJPzEC5kBGvTa5n4Y8Q0bNojn8i9/+Ut3+/bt/qZNm4h2QFJINlu2bFpaj35js1r09KNARA0UMiHFSiLoQZLF3gCdaQ7rmmjAvHiLI82xZFOqD/EQPaGb1ep3DBDO+xsYGFgSsKGzs+NZEQqk4/0PkN7RQO9/Nmb5fF42Znj/d3R0xGr/Ywu0/8mtDAEQlijWgP9aTqgS4UJ/gGUG/NeLTtM8/01fNItQLcCfzt9AJIP3ve99T6IA8DphnD/00EPlDRs2IOmkpqen1fr1622AXYgqdN4SpbjSLlg219uQeswbvu93QAQENgyJ782WZDCAJv2Qgw4e/zpkkMRCkrSIcVILqWBjg2Zfo/OpIOvCYXDZGu/Nrv/t+DxDPiWFYza67cxJzI9JxFyQADCRgKxTScm+zZjUBxnmLQkHZh8AyXa7y23ZvL+oeUbnmpIIUf2RyEhsnuQ8Uf3cMBLAJgrBpv7LvYa1W83Nef9k2za33Nut8r//d9qRAMs1avv+tgVazAJNJwEAsjsEAI90OkEGSJzRQuR+VpMUEK86itCHBODYjU6AQS0q/9CLS3VX0WXF4hzBewQYJy/A+LjLM0ihQERAWRzifWf0xij5vtSawTWqq7tLcIZIEmDLRvABIgHUwOmrqvP1j5Q6+oFyp+cqj+wcWafWPv6Eeuyv/VW18+mnhWxgX8F9nBOpP3sr1jhDAtx7771G3tMDvF+7dq1EAxCF/uqrr7qHDx8u9/T0QAQ4H330kThIHjhwoPzWW2+55ABYv369AJ3mTIYk0dtvv+1u3LjR37hxY/nMmTOSN2Dv3r2yx25HA0RPQJwDjbJEi01TTauODQZmcjuy/6ZP2TiEBhuAWklHR0d2pUkA6lTt3DcxMSFgflBiulp+xuyNC4VCJ7kBKEfjQUQSCOxFPwJz1fLfS3DZuKgTnaRZ5JS5zozZqL21aLBbEgCTU9NdIXtwv5aogDiVEp6hnRZrighgrgMPmpubS8SDggmF65kzrmkDrg4PikwMHCw77LBVh2ffUgSLG0DZBx98IN/t2bNHwPiZ2Vl19swZAEG1ceMmhYdD16L2loDBWheMgcKB3AuSAHR+k0COyYa2VJMA3G9AcXTzenp6SJBTOaTevHnTPXfunANA2dvbK+BkNpsF6CWSQGRZAKIANTVILoNWeztX6oi3oZHDqZ74TMJfA3yHEStGUzyNt2sc6GcjaRBkFXXEB4CHbAbYoFQD9cbjXwMjkAZsMEITnKZhgtFfY5BWEwBswiYnJ6nGLQTAwsKCOzeXz7quUl1dXTAIiaFOafu13jx1QFih0Y/3v2EogkRSMIySxLBo9kd5/0N2lEolD/Af2R8jb0XdsDmyP/l8nj4Ymo0+bRvSXG8IM+M5WwvwZwDcCxcueC+//LKzdu1a9fDDD5MUGDbdn56e9hlzRAIdOXKkVK2rF1ZfzbADJNVFtopn6GRH5PmIlY0yUmNJoGPVhoFkyPSZRM+RJJLBhA7Sx5iHtOa5gOPVgCZzLNcHdbTTvP+Vvta8E9OGtMDhStf/dn++iRBa6bBxPGkMcR1VlzACk4M2c7pI3QAAIABJREFUDgFxXiFRocJ67ZM9SD3zDa3GPhMWrhw3T+p8R6lyNOnD0BItz1pzDtXbxkICzMx4/2THDrfc16Pyv/fftEmAehu5XV7bAitsgXqQABkvgz5/5L41KJug5WwigWzzPWA/MqSclYP3R+UJWGEzRj4+jgSo2My/NddaNQHCmQw7R0VHhFbAFzxB8gLcvH5TwP41g2vKPJe1hwgBnLA2b90MDiCa/xMTExIJMDg86JdRGXYddeXCx2rLxzPK+ekZpd74QLnFz44T2Y2b1Z6vP6f2v/CCuudLX/Lfe+89ySG3adMmAfI//vhjHA7FY5+9PPsr6nr27FnO1CQBFicp1r3r1697Z8+edR555BE0x51jx44B8KmtW7fiBKTOnTtnnBdJ+OteuXLF2blzZ7mrq8u/evWqSz4BzmImMTCyR3Nzcy5Oj/v37/eHh4c5X9X1jNWq/a6WemkAFo/qJZ7gRmkjyeHS5plBCWCb62vZh5t7whwTo55p7rEhAUwbwLM4r6dxLOX5zZIDSooEoC7auY8of/Hor5L2QTGEXKuA+pWoAmyk5Zvdvr4+HJDlXnIKaDUIIXg1mH0L2RHleGmcmoLOkBpvBLa5ReHEvEsbp60wAsDcX2ue1iAAH9avgnlqbfp68Br6Fp847AaShfdSjSEYWfx8Pi8JndM+e7Vdb0UCaGPVnETP1igs+IC9J0+ehK0W73/C0vL5gpqcnFBXr15V+/bdq8r+YgQ+iy5Ie0dHh9kUsRizaFUiAQzL7XkeYB6EgLp8+bIbjAQIkADeyZMnM5AARBJQlg6BU7DsRAOgZU4YoknGygbLTJZM9hKiuDhRmSzpDrkMYNOZM7Rsklyn8wqIeQjhM3kHKIdyqzNlR5ExDCadTBUvxMoP5QH0R+mAJ2mpUy6DpHogcGBngoSRZUI2z9TtF2bXbDwNARMmD2VzYMfjAvAUGZy+vr4lE1mxWBQ5HbDxaimdfK6QmV+Y9zIZj01OqKe9bb+Muo5JKp/P069EwgZ76Ml7yS1mgaQvTU1N4T1yi/e/1oZDl03AfxMmZgpiooJooM20lfDM5dY/zf1B8L96cawF+MN2Fy9eJHoCLxMZC+hanjhxwhkZGfEJY2X+tVmIzYIJOFdrdvmgLQzQzJiy9VBNAuopXyc/z5jwwVwuV2ahScrfoDcNbDCWeH9VJy5mPHFtUkJcvHHz+Xyxlg1imj5Tz2uNjFSad1LP57fLsrNAK2mjsp/QeTXEUQCSLpBAjA16ZPQQ8xMf1q3qTWJSJB99lXX3To5QMYSIIRuZU7u6upBkDA2VxmZ6P2I9L4U5EdjsKex68vKuggTwp6a8f7pzp1vu71H5/7tNAizPou272xZoPQuEkQD5Qt6cSZbInobJ8BgZljiwwXM9AYl8UWT3VVRCX/IAVH/Pva636HELMSDOZiF5Amwsa5ybALlTyfDYFB5xTZSGfxrJP4qWcohEd9LltnMdF8dEBy3/oZEhvyPb4Zf9sk+EwNTUlJufy6v1m9b7pYXFXINEd2OftZku5Rw9o0ovn1LeL88taV3/7r3q8F/6z/2dzzyjvM2b1aVLl5AXVIcOHRKZkA8//FAcoMAM0Pnftm0bWITINLOOsn8H7Mdrf/fu3Xjo49woXentt9/2OD/dfffd4AdIrHpI+oBHgF9s2bKFssRh8tKlSzhE0jcEayGJMJKzgP67d++WCALOGEQQ0K4DBw7w/Fsi+pfxem+7W/v7+zunp6crjl3saeh3jD+cS7D7cs6oxoteJ6O9JUdDEJeqNm7UmOFsbyIzq+9hDwxKGvw74wGQNQy816SZiU6Jfb+1KFtQIG3HDq0QCUB9cNoMSvvMzMxIqBAOoWFAspHLJGdqqVTKDg0NyfwOITI6Oso+uWgwRc4R2plU8pDqM7vkE5EloVwWZ0XTH4JkQ70GVxwB4LqO39/Xl+jIGFYXM5fFvcflEAFEA6DqpiWlKyS7OYtAEEStuwYDYlJdznit1ztoZDmJJACdkEUmLVtXS6XZJM3MzHhnzpxxH3roIUmWo6VelLsIqos+P4vs+PiYkALMTwwOwPn169cz+ESux8gB8RJhs1lYWewIreN6/m3kgMJIAJKUMpC1jBBlwpqTzFQWSRZM2kiCnoMHD4ruHp3u/fffF3Zw37595YsXLzok4tHlK1h3tOwhNiA6BgcHfUBh2qAXe9FAj/JmNskM45g7LWugAxRE79gLLkrmvRhQLYopA1DVLO2SBSBM71cPqlBt+FqjSHTCRnJNuGvWrGGSC+rgK8B/SJ1qKR1sPzebyyrHp+0L2Ww2MfdA2r7KhgvZKrz58f4nOoTFPUD2SJE23v+0c35+ns2BgP+GFTZ1YtyRM0B7e7QU+G/qGExgqxPfSKRInF0Zg4T0sWm4dOmSIjyVsUlEAGOBCBLf98tJ0hzBZzBXAdqFJZxJ845rkaeIAuqrnwuhNTQ0JOQZXcQ2GiAY0WMIGQxkFn2+t9XEbyWgNum9VOc3qGekR9Kz29/XZoF6JH2t7cnhd7EGinSAjvijT/GjQ21j5ynmM5OoyswrNoQfNYFk0Dl35DCtE4bVfT2qp63qWVbQyUB7L7HnjrS3zrVgFcZLPVudBChPTnr/7O673fJAr8r/7t9uRwLUs3O1y2pboAUsEEUCsHftyHYs0Z+PIgEA56OA/UoTfcV5xi0UC6HrR5KnO/I52jOylAYIN+WyBgJ0QzKwdzfAIfUrlUv45ElQuGza/UWAalmvB+9+11HYMKzNaUgAI+uzUFpI7Thl7vWVT4YAkefREsXUT872ftl3aHn2xozjvnpWlV46qdzTHy9p/vqHHlaHfuNF/65f+RVn6O67hSTSToGC3uu9iZStnQPlvIusiEnYqR0ORXYY1QHuK5WAZgg5WAQCfd8XQNHcx3szGt48hvVXYyYS5WC+8zxP3pcuU+7XmI+cVUz9tHxLajsuqy+sopuTJIGMF/hy8TRA8KCzZeAsDpYQ6l0fpfwQ5b0fl9spqqy4hLXVrzGqDUmvu9EkgHbiwaHQSlee+ubz+Y61a9fKuQL737hxg/3/LeC40fsHH2GsQ/r19vZWcgPQLyDtSBKMpHScN7tRQuH5y8U8omweRwBwT61RAOZ5RjI8DtPk/KZx2CUOxnH9xOQV0NFTJCKuyE6BlcThrMFydb4E+oK1c1JS/22172NJAJMwL0nmol6N4sVNT097hK1BAgD4w4gTymbOjn19fWp+fkGdPHmCMDe1Zs2gmpyaVOfPnVOf+9znAOIVmnaQAAMDAyL/c/z4cY+y7r777jJe23gbA9xGkQDd3d0w4tIsFr9r164JwHvfffeVASohASAEAPFNfoC1a9dy0PdeffVVZ9euXaLj98EHHzh79+6FUZdwuxs3bjhHjhwRLfc33njDhbiA5Z+ZmSEkCOYQ6ZNYkCDJC7H6XUQBFklSPEzQYd77UYtYrc8J6ztEg8C/DAwMCBEU/OA5PjU1BTlzi/xPsVD08oVixvMcZHSW6LLVq4/qPtGZy+XE+5+QWxbLV155RW3btk3t2rWr0m/4B5M68lFsHoOEhQH/6Z/0tY6ODtm8mQ+gP+A/9zfL8x/W1YDucZ7/YbY0798WIKMMFsSxsbHM0aNH3QcffNDXxJrkAyFB8K/+6q/KDtc230hSwpl69oGwsmz09okGICqpv79f3jfSUDqqJnbcG0Zcb9xJ7hubtCiprXoeEW3upGtX4nsjz8az60HsrEQb7tRnBknBlbaBzSYzqY6aMM/okH8Zt7ZeSIxb5lLGLf04jZRfUr1a/XuzVzESgUmyamZN0NrHiXqerU4ClMbHvX++a5dbXtOn8v/Xb7VJgFbvsO36tS2Q0gJCAnT3CGDN/wDJOaP4yi8tIQEiQHzx1rIgAQDxF0qyFQ7dryXJ/DCngjoRGUBEwQIC9xEfTZIDTiv078XxosqDPuR5cg6iLRkv45b8EhHy/Lc5uxvvVbET/+cf/HvREXnxo3X+hVSQnamrOAPdsjdOQwIkJkKmdXERAovfy05ZqrUI+jsZN+NkPhn13VfPOeWXTyr3w6tLLLr1i0/5+7/162rr00+rnnXrUCHgLGe8t817NAEWFS9fjcVLWcbzN/jaDfgX1PMOSg8H74sqy3gXG8laytepHSvyxYGzwZK/raYI4pTDedmXa11xN0qP3MaR06YS7CuNJHPw+jjJ6GaRAGHkRLCOYAT8N/PMzMwM4GqqM+hySQAdNSOAffDfetwI6cbeElkd27pVn+txUCUiAMyHcvV7N05B8jdzpp+ennaQuTYYkM4PoIaGhpB+TtwH2/SXtNfMzs11EGCUdN9ySQBjBxOpHfc87UgFzFrJMRr2fsISC4Nnss7oSHCJCk9qm/mePmLOMo0iW2zr0ojrIkmA5YRhpKmoDpsXXaYgCfDAAw+IvjqAIGwZnSRfKADEq6nJSULo1IGDB3Wi4A71/vunlU5m4+NVbEgA5ppXX33VO3TokN/f3y86QufPnydxZiUxcHUkAFECWr5HweiRH4BEwEjSIONjIgFGRkbKlAWxgDbf5OSkB/BP7gAiBCgXkJ/OB5Fx+vRp795775WEP8ePH3cJr0PKyCzENkkFbYDG6gk3TA5ILyJs8FKx+lESQmnJieo+EpTD6e3tRRpgySVsDkkWC6NHuFTwSxSZSP5bLpfcRib/ZaIn9Audfsgo48HB+3vrrbckkfWTTz5Zqdrc3BzyPxA85COQScdEOBDZQBsjwH/IAwgG8kykWiDTjL3qa7Uu84L2nE0FNNOf9IRsEt0kTrLa0wDCB5BMxjQEnvZqIXLG37t3r+QEsG2XliayJg5sy7W5ztggCejDa2B4eFg8cbDZzZs3kX8KlcnguZqN5hAnnv/1AO45QLSi3l21xNHtuOja9KXVfk0aMrDRbTUHs7AkW2mezQGLspj3OSDY9k3tjde0eTxNmxp5LbYy+4w0IbVhm/iweoYlAe7s7JRoMNvDW6PajxxQaWzM++e7d7vlwX6V/z//VpsEaJSx2+W2LbBCFqgmAahGoVhgzyaSsWYewjt+vnirHI0NCWAkg6ISaCJ1g5d71JxX7QkPUL+oEiRy1YvAOwcTfRAVb/cEyaA40iH0O62vzyMgMwTgt5DmgbRAfqe6bbYkgIB8yrk10kLXx0hsxEUJYBoB/n1f9uzZs1d99+hZp/zKaeVeGa30PLezS931la/6+379BbX5qadUR29vwx24aB8YCmektGf5FRoyt/1j+/r6OmdmZiIlUuqxN47y3o+TQ6wXCRAXIYDjsK2Dmk1Oyqh9X1o5IKKThdQsL84l1b+reQgiV5HySXPWJsofpQ9DxExOTvKwBfAi3kvY+cPgrOBESHKZe8Egx8fHwYDmmy39PD0z22kihOIGaz0IAFN+Wklpk2eDd6rltky0tcnBcAtmxJoB3lYLsWKki27HeXYJCaBlTiQEhUbbJIxIO6MHwadqyZmgHBBgP4lqzOfmzZvqzNmz6r6D96mbN28otLPID5DL51VXV6e6cP481wtYHyQBOIy9/vrr7pEjRwCPBff69NNP0cmLJAHw3Ee6h4nh5MmTHPrV/v37JXwPL963337b2bFjB4lyJMHryZMn3QceeKD86aefEl4nGuf8rVgsihaf+fDf99xzD4Cff+LECSEBGOAGjNM5AWJNmoYEMIBa2AGcSS6tfli9Jn8ayIYKUJ0fQGAiNfCq14l1l9iARLgQAGGJdMnHnMvlskRh4f3fqAkT8J8IhaGhIbT9RLPxzTffJLpEvP+Rpjp69Kh64YUXWGgA/4X4gQDAw4J20hdNG81kH+gbJGES8L9a4ijtGEtzPYsQfZYDBnXKZDKiq18LiGIIojSbHL1p8f70T//Uo/1E8+zYsUO8qX7yk5+4zzzzDB7v1hI/abxO09jJ9lqb8UlfwM4kBaLcqGgAnQAJXVnykABs2VZj1V0XJDpsN5GrrpF3UIVt5bGaZRJN2C5rADFXZrPZDGPRyAk1q/6r9Tm1JPylrTbzaNiB1+a+ZtiStX7h5k3vX+zd65aH+lX+/2iTAM2we/sZbQs00wJxkQA2iTUFoHc8J84zP07PPiwPQHX7k6IE5Pokb/iqQuO866N0/KMA/bj3FUWSSETDovRQ7Joe1XaIkLJfdj+5+ImzdcdWyliSbPkW4P+9S77z5x84/s8+UO74VKXK2TWDavev/qq/++vPC/CPLHCzIreDdgNQhQRI4+HazHFyJz0rSRII3Mvkp6rVLgCaYbI/TSQBRC6nuv5pcKVaHUe1M451ToCgo7GtvXU7Up25tSOrOPjxHMYjuTR6enqIAL7FKRIsFAlx7TQIxuUNDQ0JESC5W8plyXnJ9yaiwLb+tV6XJP8TLLeeJIBNQumoNhlwH5wkLnF5PeSi6bNgZUmOnrXafyXuk6QHWt9PwEutecc/l3Vgrm6MDuEhhEkS6BgmLqj5rdl997333vP27dvnw6oZj/wrV66QOFQRIXD9+g117dpVdfDgQU0CdKkzH3ygkGfZunXrEhKACMhXX30VEgCJGGnfpUuXJNFNXE6AHTt2CAtIjoLTp0+7aPwPDAywUXDeeecdj8Q7IyMjMlDffPNNd/PmzUj+OEgOMZC5p6OjQ+R+grYAQEYOKEgC0HFtAb407GmcVzSArdaxl42DzfuO07OzGcQG9C+Xy4CghD8J8M9vEw0RtBWkCdI/SB/iFV/dp/D+57DdDO9/6kluAjal1Ov73/++2rdvH+9ZZIAefPBB9YMf/ED9yq/8ijjVkC9G59QR8J/+j+a/XqQrTSFsjKgU3/dpI7kl6jrubCaVIGhfK4hi9JxhSrWGpCxeNs9nU/Txxx97W7dulaRVeOdcv37d+/nPf+48/fTTJci9NCB4UsJrmzrVeo0mVUI1GYNlBjUEGXujo6OVaACd4JecHIzNVBuRWuu9UvcZooMpUHvwrlRV2s+tswVqnUvqXI1lF2d0PNn8sUdJEwWw7Iev4gJqya1immtDJFcfeHWuE0nmvtJmW0ICDA+o/H/8zXYkwEq/lPbz2xaoswVCSYBCXvBp2718HEgfp2eflAeApkISEIWQ5Nmf1ixRQD/lIF00v3Dr3h+ZIIAamwiAYH3CnhVITho510MUGIkmytMewBKBYGx3/ux5d2jtEIlxy/ML80QoLHr8u66TffOCr/7sA8d57QPlzOYrVereuFnt+/rz/j2/9qwaOXIERz9x5muUA5rtu8E7mnN0mshp27Lb19lbQEee4tRGglfJy8heJZgOib3kcvYpUWB/WHSkqXmdIwHiSACrM6vN+SCACwmwbvJ0cs62keSMym2Z9DZrIQEoE2fRrq4ul0TB/HeUgx99hP2qcdBl7NI/5ubmPGSwwZtMHcGIcCoFA2vkHLNSBADtxBYQItU4JI7K9Yhw0hK1OGZbq0pE9RH6Bip+jcTLk/pnPb93pqen8zYAcK0PNROiZk8E7Db6WIxpFiwDgOsX5UECdHV1IQeikF1BZuXkyZN4eqvdu3ermZlZkQnatXuX6u7qFq9h5IAOHDhQ5nokRfDUJ1EwBMcbb7zhjIyMoDkucjLvvvuu5AgIkgCAmIQMHT9+nN8+JICWKHJPnToFICc5AbADckCUPzQ0RM4BiSxA758QnsOHD8vfbty44V66dEmSBkMGLCwsOBMTE+QBoD3WJACTYJAgsGWRYRPpqGGd3iQ+AcwwOupca95RLe86TJ8X0B/AX+ulESaFNz+LYijob56LrWFAeVdhXvELCwvu3Fw+i5RkV1cXUjtWYLNtu4w3+dzcHCSZxwaRiZ1+Rh/k85Of/ERt3rxZ0ad+/vOfS4Jqoj4gh7Zt28YCD3ANEST5J3Qi2EoVmNjRgtMEx4qA/6YyQa9d3W9SASn0SRqix7KQGDYLvHk+95rnQoi8++67Lnk4GGP8fuSRR8qDg4OSAMvmHTKP0K+T8mvYlFXLNTaJUXVUCMmgZbOAfiAfkgTRznosVrXUvVn33ElER7Ns2mrPMZ7zrKMmBDcYhttq9a2uD3OITnQmBBXf1+q91OptrWf9zJ5Ck5hWc3b18yEBOOTFOUfoA6+EA3N/Gi+0erY3rCzm9/nr171/ee+9bnntGpX/nb/ZJgEabfR2+W0LNNkC9SABjDxPmNxPnMd9koe/AcHjogxqNVcU0B8X2RBHHMTVI6qdUbah3TiZAejP5eb8udk55I/UwMCAyAHzwebkcRi9MeoCsO3YuUOVZnJ+9o3zSr3yvuO8dU4585/hRQN371IH/rNv+jufecYf2L8fWaCWAP6r7YZNWBc529f6btv3Lc8CYDa9vb2djGfSQWk56CWytsvdR0bldIzL9VhHEkCIjYhIgKyt9GN/f79IcwT2eIIdmP8O/h3EHHuCMQRJlqQ3VatDYK0kAPUJyv2aJMGdnZ0QQtI+JCshiYMkEPMme17+Bi7U1dWF5HRFk99EBSA93ohoozQEAG2oZxQA5Rlp6Oo+pbGlZavS2DgVJfWl6u+1TJ8o58h6o5TkfbPFqdI+r1HXxyYGXs5DNQAgiUajQtQwHoPNMHpECLCAwYadOXNGJIkAjvG8Bnzds2ePgK38/eLHH6vpRYkYmG+RDtq9ezdgqnPhwgXa5eBBvGfPHv/y5cvOxYsXRccdtg2ZFgBbQwLw8np7ewnz8E+dOuUZEkAnZXVmZ2e9Y8eOuQcPHhQvf0MyDA0NCYEB2AuxQDQAALDeaLjvv/8+7Zc68kyiGg4ePAjxEUkCmA5lkglywA0CgiY5RhjbH5Raiuv02ByAvVoTnL/XenDXSVZgh8nCTaiagP2A4LQ/KIsU1q+0HbET0RfCehod/eD1+VwB73/Xy7h4Ti/YetvY9mWtNedeuHDBve+++/DclwQ29Lvf//3fV9u3b1cPP/yw+uijj4SIevbZZ0XC59ixY87x48chBXy+pw/Qdj05mMf7+XzeZ5JnExkW3WBbz3pfV0s0AF6xZjNQzdbyd7y7bSdE5ovz589nIOwYI/v37yfJt0OOjWvXrqnHHnsMYkV25fp9xEZMpCEh6m1LDRwSdRQLgLFZGBkZkeREzEvFYnF+Od4h9W5HI8ozoZzL9YRpRN3aZdbXAlpHkXVVNvpsZE0iLtYe27mhvrWyKo1NuNGWXJKAeyXnFauar/BFHG6Z93XSupoIAPYhohitDwdhSQxZX01OHrOPwZGBv9PHAHrq5UVUi0nZAxWvXfN+e/9+tzyyRuX/Q5sEqMWO7XvaFmhlC9SDBJA9rbOYPD6o7S/kgOOGSgWx9zbkeph9hABY1N+vaQ5Osrl49aPtL+lyP/tQX6btsMiDJNIi6plR+v9BSSDj2S/ObKUFf+zGmDM2NiaJiTs6O1SxUJTf23duF6XTyYlJ58a1G6prbkF1vv2RWn9qVHnHPlxShbX3HVL3fftFf8dXv+p379jRssB/td10dK3IujbSwTOpj9zJ3/f393ea6GaJfqkaJ3UgAeiPOHkuiYSJi4asJwnAeT0Mg0qjVJFmLx0stxkkgM4thSxy6m6M0yu48MDAgID4YG0oWiALpNuxJH9HMPGsUdtAGrlUKmUGBwdvUY/g3ATmCbaI47GOQuKh6SurW5eGBKg3AUAVaDe/w7BiM5/R16Py4sS9JB0N0pTzJu+X91NLPVN3tDrdUFcSgIWYyYHNjH5hiRsQDZiJIg6bFgOCQ9ZPTk7iRS6e1ITI8Jmbywnon+3IqnwuJ1EAXV3d/vDwkEj1aLBBTU9PC+BPhm0WwlwuRzI/EvuJ3Aigbn9/v7wsMzAhIEjQwXP4jkpRJsAVdeHvw8PDis1FZ2cnSTuEyOT76elpogvQA5S/aVDcJWdAPp8HEJfExFyrM4dDSkhdALLp6NxnMr4bhjRsooyaPLEl5WuNd3TIbrE/9eK6KLY2zeJkdP0N6G+kfYjiSAP6M5nxQ65SJrQw8J9EJXOzuaxyfGwJG1zXkH/jvXjhwgXko5y9e/eqRx99VOpFe/j88R//se6Dc5IA+KWXXlLPPPOMJAFjAkYOinwR5AXgvQY+9D/IjZYD/00dg5OwTTSATpCJfSLfQxoWnrHveR4JrogikI36/Py889prr3m9vb0+ETYa+DELa+wCrXMukMi7rv3EZt414GdSAppyuZwlwgSic3Z2NjKRlM0zW/0aQxjxPm53oqPV30Uz68cGjHU1mJw+Tre0mXULexb7F53EC4m8JesnfVgnomr6nLLSdmnm89PsQaiX8SJiv2OI15XuY0ICXLni/fbBg2553aDK//v/uh0J0MxO1H5W2wJNsAAkAM4qco4TnRuf86kk1k3toOQrJ+NlSBKA01EZb/tCsXDrWsN1WZHWCV2HGk0AYNYoff843f84EiAu0W9UmRAOHdkOF5trPWg5T4MdnD552tm2fZvqX9OP178/vzDvfHjuQ+euu+9S7pUJNfaDo2rkxKjKnru8pJdsfPRxdd+3vyXAf3bdOt5rS3r8J3VtHe2fRU60hZ0tkpqxar/X+8hIyRq+N84StTRSO8x6vF9zv0lcjeMhwLPZG5nvddJeuV5LFsveyUgVsd8NyjJrJ1xJ9GvK4G9CuGUynK2XXM81tGtmZqZo06Y0+ECtJIBNVH5YXXWy7ZpIAMojSfDAwABYm+AVk5OTOIWC7y2JbtUyylkid0weRt4TWCDvkDyUrC8oBITVk+twnAWnAuM0GBo4Wtr1J5fLZ4vz858lMY14iY0gAWwIIY0tS4Jl25yVcXlRbfpoLdfgxKSJgET8u5by631PXUgAY2gqx4RRfXiOq7QG/SuyNWaSMR6DsGG9vb3MO1IM4CBJWRdKJaIDyp0dHeIZHJSyMfea5xpQHuCS6wy7R5lai4uBJB5/5kEakBdiwoR6mLoZdn1Ryt+HqWOwZ/FUNjpRmgSgOCmSZ3ItHRlvBZ0sVkB/JtOoTh0GPMQlXQxK/URNbrqeNbGGJsGt1vWXCA0o7iETAAAgAElEQVQ8/ukDce/ZePprmRwhcoyOYtKEVSwUvXyhmPE8h7wO5LCoqe5R9dOkiEtuB8ijI0eOiM5/LpcT2Z+1a9eqxx9/XJ0/f14SAK9fv16dOnVK2r17924fWSATMUC0wPPPPy8yVrxTwH8kbjKZTGhkQ70H9HLKC0YDaI9tkgbL2KCvB8vGZoylOE8TFjMmwySPeFOuIR/oW2fPnnWJAti0aZNPPg9IpRs3bpCM2SW59q5duxaSwORGhIDZ2jeu7dWAeKslUbVto811tI05Ly4izKac9jWr0wJG+i9IOhuiP2n8NrPFZkyyNkblMqn1QNHMdtwOz0pLArDX0snf2H/JumvKWClPSEiAwqefev/7oUNuef2Qyv+7v9EmAW6HztluQ9sCAQvUlQQIlGskbQTcLi+NKMULv1RePHtWvwzjfNZoT8SoxLxxCXvjSICkvAgA/tiB3+acIJHGpYXF3MCcPrGGo3zIk4sfXkSXWw2vGxadf+f8NTX6g6Nq7Xs3VObSjYrZHNdVQw8/qtY8+rB6/u/9Pb/geS2j8V+Pgca6CCbRSnuterSr1ctg36uBzUKYNznnIsZqrfkbjHyMJniWzAPVzwv+N7hT3PeGXKBeBkSOu95gcuZaANDZ2VkrKao0UQNBz/wkgiXYN2rds6epW1hfBEosFotE+vM1kf7l0dFRHEorBInJh6cJgMguLdKSi7kGfDAnnG15T2E3gLWYKAGteIIkeup8JdMzs51wQtXPaAQBkAYnot3Gs99mToNoSrJvvecS7ZRkLYtV7+enLW9ZJIDWda4AhWkPXNr7F0mg7MzMTKgnLJ2/u7ubpBES3siEhIP++Pg43vqE1dwCUEYZIci+MgA1+CvMXJz2IuUhbwI4ENVG20nD6M2nmfzDwMw4FjWqLiasxiahirFhmK4/emV4L4cl8zX3GdAfrxg8ugH/bUH/z8qQyI9suVxyG5X8V2voZX784x+7RJs88cQTAu6bvjY5OSma/3iYHDhwQB09elR94xvfEECaf0MIPPXUU7L9vHz5svqzP/sz9fWvf12iA8hrgOxPWGRD2oHajOvDQrKYdE0SG8gANh1MwtX5PMLqhw3pi7b6lMaj86WXXqJ8yJjS8PAweUuIsFCjo6POgQMH/HvuuQfSTKJ44sL1VhJcD2t7HCBuw4Q3ow/U6xlGDg5JjkYfSOtV53Y5jbEAc0CQeDYHjVbIe2H2AWwi4jaVcTJ8jbHanVtqWhKA67VXmqzDfIxTx0pZkYNb/pNPvH91//1uecOQyv/bNgmwUu+i/dy2BRplAZED6ulZnHSWGwkQUklkggB9Sgsl32j7x5xVRU63GfutKNkfzGAA++rmxHn7x52/RWEgu+hRy2dsbMyZnZ5Vm7duLkOG4JuM7A9oP8l9JaJ/csqZOXpKbfloRqmfvq8yNycr1fG6e5R7773qq3/37/j3fv3rajqXUy+//LLz/PPP4z1b8chtVJ9pdrnthMHNtvji8/r6+jo4/5hodJ37TiJN+RvOMPxO4zQbbEka8NTWAsahNQ1GFCzbFnRntuzr6wNotnLo5MwARsh5fzWQANiEPSB1NV78c3NzAPSCBxns1BYbobyg8oaOIBBSQEe93vKKYXuIEoAUQI2EXAIGg7ONEpidy3Ugv20KrzcJwHsF35yenk6lhKBzn+BciIdqaB/iXKCdw5vukc+zcXyrRU7KdqzW6zprEoDDciDUWjo3gCDhSLU01Oi+UqYOvw81GOEwRB8hwxOMBgBcnp6eBpC0Yh0xWDabFbkcPUBTJd804L3eZIm+lLGHAUptgX06CNfaToDYWg/oSmfWuv6hnthhgKKRKGHRwQ48P8lDGwJGEwcAwUjZRAL/BvRHnomJx7CQTDr9/f1eLpezChELdmzkf8p+CQKIBMZ1H8iarSXSxGVj+YMf/EB961vfUuvWrSN8S/3iF79QGzduVPfff796/fXXJQ8A+Q2QAuIa2goZYqSPiFBB+43IAcYFBEC9BmqzyonznmcTr+WsEvuujWdtWJsYX4VCwSOUjiiK9957TxJscy0kzec//3k2T5LPQlyhEjT7VhJc10m8md+ESInzhjfX1rohbFb/iHqOTpLjQpbquSDSo3ql69p+fnMtYKTWTNInrZcq8n3UxKzrbIht18TltsBEKDCBQEYkzSNx6+1y69K+f6kFbB0quKsWp4pm2Ju9U+HSJfdfPfigW944rPLf/evtSIBmGL79jLYFmmiBqEgA8VqvY8Sy1rwHN1yUvqmKDpDzbSbrAoJX6483whyRYL8v8rnO/MKtUrRxUQLUvThfJPJePPclosFzHc/1FAQI/zMJfcnBd/HDi86uvbsgAMg75sxMzziDQ4NKvXXed//8jKN+8YFyJ2cqTXf6+tXaJ55QX/7bv+XveuYZ5+WXXwaE9D/3uc+Vr1y54vz0pz91H3/8cX/Hjh2JEcaNsGejyzRnt9UCTDXaHs0oH/JF57gkKawkhNVR9RWpHkDzWgF37WjWUQu2EtV+9lPamz81XkOZtufttJiZTtQrk0DQrknv0bY+1eWk2YPG1UEnCZZ9KtfdvHmT+he7u7sjJbmT2mS+x0HXOOky5xIpoHG6ivpIsCzWDSMdFJTfbgS2ZtsGEmjr6OvUWJkZU/oMBy4kx0l+22KctvVMex3jnj5uE62Qtux6X29NAgBSmUYBSqdhsIKVxjiUBSAQJBW4JujBQOcuFotZEv6iiVXtdc6hfXp6mg1AosyKZt0k6S3/Dupv1WJQPYGRyEl03czHVn88SZc/rE7VDCvACpNh2HuonvhMBEChUKiwZkyqYdndebaxPTJM5GOI8vhnIjGgPwlKAGdhOasnlSR2mLZUs3mwj2iUdXd3zZNnoZb3FHcPh3QIpoGBgXJPT49EmQD0f/LJJ2r//v3qZz/7mXrggQfU4cOHBeSnfefOnRNP/8cee0y+Mx8mV9EBFUk9ifyyJqbq3a7llsdm0ZBOWhJb5IBswTnGF/2Se2zHQ7DOTOBIa5GYmfwKhNMRETA4OOi+9tprbDLUvn37ROfSMABxAB5toe7N1sXUIKNIf9nocobJpiz3XTbyfqMlqRNRVTwF4uRUGlmfdtmtbYFgwiQT0hlcu+q16baxAvMTa44tEZ82osmmDu1roi2Qpi/UeshrtP3ZX+Q//tj914cPu+VNa1X+3/y1NgnQaKO3y29boMkWCCUBigWRea0nCWCaZZwt9DntMxnZhDwB9TaL1MPxQpMWx0YqeBlJflxdH0gAX/kC+osUb7kkufyWnA1ERdcRcuDs6bPO+k3rVX93jxr7w9dU/y8/VV3vXlRO7jOHUm9kndr21a+qL/yNv+4PPfCAQ063wcFBnLjKSL3+p//0n8AiRPb1wQcfxHnLHx4eLuGtW297tUJ57HnM2hrlPdsK9bxd6mASvpIbjnMteFF19CvnbY2rVbT907S/3ufbWtQiAnOTkADB/F9RbaHdfGcbtaTzGTSNBAg+L837qL4WLA0n5jVr1sgZmYhV8gOkcV62eb6JEuB55JkHt8tkMkIKGGerqnKWRAkopayiBMIckm3qF3aNUQuw6S9xzwBzot8ayXVIcDC5RA/RWitueV+rnk2qq29NAnCjAaoAtdIuIlp/P2tkRKorYgxmvLPxOO7r6yO8sXIpLzkISPPfo6OjdHSY1ltCQoLgv5l848Bzy3e75DKjwQ/jk+RZH7wxbSiXTqC8RF9dJ2eFbVqygHCtjhwoMdBYZKIA/+o2k9CEAcVmKUx3DA9/PLQB/wG8w0D/6jKjDvUmrEvrmC1pAzJA9IXe3p6aGOklm0ftOk558/PzRLBIslnIJZPLgH5F24gGYMEmKfCmTZsE/NdyUVIkMkBr1qyRiADGAFncsUc2m4WMYlNeSzdqyXtMDgwiV7TOX2TjzLjCJsuV+aCsfD6fOXr0qPeFL3yBxN14CLkvvfSSu2XLFn/fvn0y1ozXfJLNk0ioeho/mB8l6PVh8wyToLwZnlw29am+xiy2/DZJrWivIYebTbTU0ob2PStnAZ0wiQ0a0WiSZNd4SjRjjPJMHZGTKllevQ9aK/cGWv/JZp+Iw0JSbW2S0yeV0ajvIQFyH33k/puHHnLLm0dU/l//V20SoFHGbpfbtsAKWaDZJMBnh2ElyTnBxUsLQjigmd884APSIRMO6Nto/xMVIJ7+jicyPlruaGkUA8d911EiPeQoh7OWX/adXt9Tcz95R3k/P6t6Tn2inEDKhDW796r7/+K31a5nn/WnenudkydPkqNN5EMLhYLz0ksveeRre+qpp1ACkPMb/418K+eJ230PaxQB2Hfd7m1doSlhyWPxdNZqGXJ2Dss3pR1kan4f9QQbjZNuLcAsOAFnfxtscDmJd8HOqKdNHWu1DXtLnRd02Q6oOJv29fVBOAoRgIJJqVRCKaLmsoOqKNX9XAPiJNCFUMUpU/AqCAGd3/SWocE7I0oA2SB+BxMMBy+u1Z5hYxHVCQiylQbrGzVPaMzWWq6+UfVIKjcVCUDnApy3BZTNw413MfdFyV1o7wHKFm12dOeDlQfoQ2MdIJfvzQfGxyTcsNW50mwWE3JdGP+0rKHR6CNexDaUq9pT2OinY4ewTNRMyEYb16adMIgQAGvWrHFI9hv84BGez+dJcsukYgX80zb6ikmQrIF+2aVSdtLCBwlALmikgJI6cdT3PJ8+i4c+dc/n815/fz+e/5GJVUj8+73vfU90/Tds2CCEQHU/hBiYnZ0F7BbwfzmTea1ta+Z9JvFiWNii8XinPnjQ1GtCZ0z94he/8Lq6usj9oU6cOOHwPp544gkOPNIPbWQ8qFcYgVZv++kICIkMShM5EayH8apfLolSr7aZ+tA2syFiHBtdRgP+pyE/61W3djmr0wIQAWaMGM1G9gf0L1s5PdPyuI1w0DrLjU5ayQTjq/Mt115rs6+x2WOiKQuhxCbD9J96rT+1t2DxTkiAuQ8/dL975Ihb2jKiCv+qTQIs16bt+9sWaDULrBgJEDCEAOquiwRPXc6ztjaO0vgP+7uRM5Ko74WSmp2bVfm5vHIzLk5VAv4jcURbqtZ1Mpk6V18/obpPXlY9b15SPeeuLqli9q671ZG/8pfVoRdf9Hu2bZOzamdnp0Rm/97v/Z77zW9+s9TT0yPnhkKhAHjorFu3TqI1jDOLbZtvl+vYh7Fmrga5itVscwNYc3aOy4/Hd/RHG6ym2h5hufzS2CzgWCs5RZBSscWlzHPAWrQMrNUcFJAEFSfL4CfCqa9yEREV7PNsZJRqBa2xg8HP0tgy6tp8Pt+JhLROEgxm6QeTBNs+Q2Ow4kCFnYT8XZzHKgRmNfgcjBLwfR+5p0qC4VskVnRFwBTJJQBxyhxJ5AJSv/UiSrWjMv29ZiLE1mYrdZ1WfPFszjIrVUfpkJOTkznbCugQnlTSGjo7fax3sPH+7+7uliRLQeCVjg7YOjU1BVsPiYAMjmiGm3rDXI2NjaG5VrQNwWQRpOy0wEOYrdIksgtO9tVkBJ0mTnbF6BJrj1xPyxkAaosunJk8ja4bdbVh2tAtYxLHwz1oe8B/JJdgFHUyk5IN0aJJDhjFinY8u1Q9icAySuK+OE+E5ZIAbDY9z8u8+eabMKHOAw88AGAv0Sxo+//yl7+USfTgwYPIy8hrNZEmb731lrpw4YJ64YUXRPPffMekiNc/9baJgLAdV6vhOt5fV1eXR38y9TWyGrbsf5p2Styv42Teeust2Vzs3LnT3759u/Ppp5+qN99803nyySdL3d3dVtE3jZTzMN7FOgFNbKJim/bXummxKTvpGt4xcwveAjoBu2wszJwkCdp0ZFHayKekZ7e/v3MswMHISHQFIgCtQ6i0FBXhxGzUI/cWRnZoOdFJq0nb8XboQYZUTpJk0J5aSw4+zMG2snWNtpWQAOfPu9995BG3tG2dKvz2X21HAjTa6O3y2xZosgVagQRocpMrj8tmsl4Y8ZBxM+5CecEnWS9rMGexsl9W+VxeXfn0inj049zDD/9Gkmf7Xdt9v+z7hfmCM3p91PFz82rk0oTqPnZZlV49ozKjU0uaufnzX1D+vr0qc+CAuv8LX1DHjx/HQYgzAk4qcrZkn/HKK69k7rrrLtH61xJNnCdSYRgrZd9GPzetSkCj63M7lq/PzaL/rmWwI5OFEg1LH63FCQxHFS1LXcF1q1UzAhhHxVciALjL/lsO3ZkMUtxWYH7wndliaRqbuUUaKez9h8iAI2kFD9DQSIC0OQuS+i7qE+xZiQjg2kKhUAZbs5UFCmJ6QSl1ytJzrJzdeX+GEIhyzjN5BPgNvkWUAHOwyVtQ3Rbm0qmpKc7+YGSpEvhGvFPeYaiUeZIdV9v3zYhwX65NUpEASQNDZ2yWSAFmGSa9IEMVVlkGh+/7hMvQEZd4/5dKJfG4ZsB0dHQsGACaAxaEBF7rpkwO+qOjoyQlKtp6ZpvQJyavWkPjjO5bUmgSg9MkBA4OTi2JIzYzTHGUNxv2xabUN8gYByWO9MJOeejQyWALArfBd0CYErYcGRkx2mGVrwG7SY6L3QG8kzqaBm3leYD/UQyfIQOSgJnlkAAQRQQssFIw0f785z93vvGNb8hEB1n0R3/0R+rLX/6yNOnVV19l86i2bNlSaSL9jmtICvzwww8zYd+x4H/wvRuPWkOWsFmpddwk9Se+p79ruRmXpMtvvPGGhLjdd999/rZt20QOSGKtLCSYzLixeW7cNWxK6MMmIaUOq00cH7bPpc2QK8hhNNK21EdvxqQttEt7okhYdLC+htFmj1iLFJxt29vX3TkWYDyyZugoNuvxY3JRkDz85Zdf9r761a9CTMt+w1hPS8pI+ayVy/EOX0lS7s7pDZ+1NBhZFtN+OegGc0qw7yEqtFUSqwsJcO6c+91HH3VL29arwm//l20S4E7s0O0239YWgATAcU3OP8oRaZtCA3MCtJIxq2V/TJ4AL+PJuVwnMBYvf30+dN8/+b6zY+cOv6e3B4UfomadC+cuOHffc7fKXLypxn7ypho4cUN1nb28pKluX7/a9Rf+gtr/9ef9u7/2NdU1OIgjl3Pt2jX1la98pXT58mXn6NGj7r333uvff//9Jc7TBuRmO6udWW5br9Na+4WJYNZ5Emstpn1fjAUA6MFDkKTSZ6hb9rvgWUKWlcu+lsNNlSOgXtHu1IO9+ezs7LLB3iiTUNe04zEoHwTG1GgSgLqnce61GQBGaQOHW66fmZmRyI8kfM0k9bbNw8p53Uj30t9MpEAYKRCMEkA6qLu7m8TF4H6LS1rgAxaby+WWYLE27a6+hncJdtQqDju1tMH2ntUQRZ6KBKDhSYdi7X2X5QXrrM2hkxksFAclpFlIQFvNWhLSNz09jQd6KAjNgGJwDA0NVd4Hi/34+DgbDivg2txokh4bQAI8wSYciIkokJw30ZORRoYBEvwduzJIAe+rO5iRAuLeKLZVg4eSbCWJkOAavP/RxCfvQtD2bNzGxsbw3lhA6samsxsihHuLxWIk0x0sK6kfFYvz3vx8Ee1+65wA9ClNKhEpIiFPpVLJ+dGPfqR27Nih7r//fnXmzBl19uxZ9eyzz4rn/7FjxyQZ8K/92q8taSpkAZMhkSWzs7PLnvhs7Ni+ZqkFdJZ3wqm8H/3oR7LB37dvH1EYsrAVi0UWu5pCKG1tbVh2A5jDOWjyQUKJbctJcx3sMRtG5rNavEKinlXtMcB8ZzYIYfdo0hcwFXkLK63HNO1sX3tnWyCNJiR9kX7IvsJErLz55psSFvvQQw+RzE/WKg7+JgHbcmWq2lEArdk/taPBEq1N9j+t5OHJ3nb27Fn33z72mFvasUEV/sVfqRsJIPO467nKIRTmM7lCvG0NF4ZXLfIarfkG27VqW+D2sEAYCVCcL4qnuW1U+mq1BCQAZz7yEpDQF11//hfpxJbJuh9d+Ihcf2poZMh3pguO/+Y5Nf2Td9Tg+VHlTswsMUXv3n1q5PHH1MHnn1dnczmRaOV5kAqcDZB4ffnll93nn38eSTh/fHwchxZ/cHCQc7IArctxAFit7yVtvc35PZfLRco1py2zff1nFmC/wl5yZmam2NPTk612yjQSLwb70ZI8ni3oy5OSHHRt34d2NPWoq+09aa9Lwn7CyguCqYDInMdtcK5anmWev5x7w9oA4F4oFDpGRkaENOaa8fFx1gkcdkOxBNQzAPJtoyzCnlvt7CfkrJYQqr4eB9pSqYSsMZEFECFEbFU2mcVikcTGOFvP2zpbB59hnCeX0560/W0lr683kdSItqQmAWwalZR813j/o+2vs1dX2obeOtr/MKdJoTIctHDKHRwcrADZJncAnuxGwsbWcFpDHmABzXjxNItiq7SXssmPsCww0AwMBqbWymKSWBKyZcOcoZHLdXGhXEb7f+3atUtsr6V/JEwJu9vI/ujFB5mYWO//MPvbJFucnp7u7O/vT2SkDfgPkwn4Tz4JPqdOnVIkhiLhL9793/72txUe5ST//c53viMgP0TTj3/8Y0WkAKFR9B82lzqxchlCydYWtv2sfZ29BSD6JiYmvFdffdV97rnn8Oqlj3rvvPOOYjF65plnShBPVc7r9g+IuNLkMQmw6E1Lumbm2EBklRWxVt0U8czyPAkTZE42oH9ShEEgubFoht4JjP2yO0y7gNQWsPGSYK+MRqnWwGTzKnJyEAFXr151iA760pe+VBoYGIAcRCIPKQDryIK4Stf7EJDaQO0bbrGAnptu0dk03lWtojHK3nTmgw/cf/fEE27prg2q8M/rRwJkM1kcaHxxPI5Zv+o1DtrdsG2BtgXCLXCnkQAZb3EvqbWtxbNZ9PxLJSHomZPk/EwyXy2xChdZKpcAjpzZNz5Q5TfOqv73rqvshStLjNoxsk55u/eoZ/7O31Y7v/IVf7JQUK+88orz4osv+t///vedHTt2+Js3b/ZPnDjh9vT0+Mj/HD9+3Nm1axdrP2c1qcNyyf87sa8byVTWz/a6Ud8eYJxFwWZM1LUBQaPy7RkZIRvde1Nbm/10UsuME00+n6/ISyfdk+Z7+llPT08nHhxp7sOxx0QnpCEBlmOTRgDWYFWO40juTdrPXIXDaVh+gEbl7dCyU0QguFEqIebdoBbC3rq/v78SGQAQgsIGcwVKIWneYyucqfQYFIxXR6UQTS5rmpYpT9U3o9qfJr9ZGhvW+1qAIQmds104mSSSkuloD7/QSUTrUWWHhobkJZiPBl99CIA0yVYhFJRSGcoLerQbKSEiCtKUZ+qjtbGZi/EuF+kR/V0lqSy2I4ogDWMb9gJhh+sVjhdne6InGNDkUwjavlAo4EURK/3DxBuMUgjoh0tyYxtJlmDbbXTap6dmOrt7utB+CvVoM9EkDF6SS3V0dFQ6FO35/ve/Lx7+gP1EAxw6dEgdOHBApH7Wr1+vjhw5oi5fvqx++tOfqhdffBEvEyGgmJuz2axV/oN6D8h2eUstoOU/sj/84Q+93bt3S34KwoAPHz7sIwuUzWbZ9EME1MXr0UTUAH7XkqSpHu8vuFBy4NIyYRAgkpQ3btExYYAsdMGEQTbj00h16QiuNvhfj5fZLiPUAizW7CWiPEI0+C8eKR988IHLRnn79u3kBiF6BXAAL0SRasOz8Ctf+Uq5lnUo6vW0owBas+NCkGpwiVAp88+KZ1U9I6eWYwFIgOn333f//ec/75Z2blSFf/adukUCVMtwVNdTdH29jNvsRKHLsVf73rYFVqMFygtlt7une1HtRssB3WaRAItUoyYcAeOuXb7mDAwN+L09vaLxn81k1dp1a8uLdIBSxYWiMzM545D0d7CcUe5bH6ry0bPKeeeCcmeWpiD07tmt9j73rPr8d77jD+7bRyJf9eSTT/obN24s37x503nttdfcF154oYzzFoD/+Pi4s3XrVv/QoUNlz/MqzlqtIgO3GvtwsM7gGToPYypwb7W3u9H150xHHwVrCziQzut8jjh53XKwSwuY8u7ApJYToW6iEignyVmsFptpZw3BHaPur45q0FgT3vByD3tArrGJBFgOCcCzGiFdw96wu7sb6R3Bq/L5fNmoTfDfrCRmn5sE0qd9B0nnrrDyOIMVi8UsEVZBjI1640Rri69qmSKrXBBp22V7vZahFXk4hhwkQJDwqif+A3bDOTIpv5lt3Rt1nUQCGMPYZDFmkjAJTsI8ROOSfhAOgwzN8PAwXgHSJp1RnARBkuQtLbNEGSayoJpY4Du8wOfm5ggPrIkMoAytAU6dpQObpJl8Z7TclhPeAhhSSyKWsE4RFoWhwfIsbB7hPeZDO9D9B+yMi7owSUlYXCg/IImC1z36cTWFjiUtcvl8gZwSbm9vz5LyDfjPhAb4z8IyMzOjLl26hM652r17t2j/v/TSS+pb3/qWJDv+8MMP1euvvy7/zbV8Z9r/1FNPof8vzGbb879RU03t5TKRTk5OZv74j//Y5QAAAYCU1bvvvisEz4EDBySZ0nJCfxmDjO96ehLX2uKwjYvJ9cFCqj2vAMEkOiEQSSRh6ID/aWyhPVU8ymMeSnNvrW1s33dnWyBOvoX+CNhw/vx596233nJICr5u3ToBAR5//HE2oj4yAC+++CJ7Bkhd98iRI+V169a1owBu426liRkOJAAUxpGh8psDSr0PTbWaU0iAU6fcf//kk27p7k2q8E//ct1IAPac1YdoifpyPUnCiSzHQnmhLqR4re1v39e2wJ1ggduOBPCVeOwj2A/Z7jousmKVKFiikK5evur2DfT5ff19anxs3Bm7OabWbVin+nr7yIegbv7JW2rthQmVeeui6ro8tqQb9G7dpry9e9WRv/gb/uFvfUuNTU2Jt/+hQ4f8AwcO+O+//75z7NgxZ8uWLT4kwJ49e/y9e/cyl5nEpXj7tzX+Gzi4giB11GN0ZGYDa3F7FQ2YzNnNePYHcLRICaYw6aA4qxjHzIAjhChQG5wt7l72DeUtu/IAACAASURBVATwILVr9hc2eGDat6SdSdm/RXqzVTsa0x+DET4GILdxvl0uCaDz4Uli57RtjbseHBQpc/a0XDc9PS0ROB0dHWXax/N4D0k5VdPWyRAqteCNOBGjsmGSG/NssECiAiC4kuTDaQ/vvRHkUpIdDIZZnf81mGsiWIYhAzhP1IqH6HcbS3gl1bsZ31fkgNJMOMwWGA+d6OoXGhcpQMcnDMYkAK7V+z/MMFoSJkt+ARI1BT8BokGAXmSCatGzirKRToBM565LGMlyXzwdmEWaga5zJ7jYPej9DzkCUI62VzAxifHANMRHEPBnoFcT1gxsrRmequ02GeLRJ5udne0wkkCQPfwwMQelpD766CP19ttvi3c/EQBorpHQ93d/93clATBJf4vFovrud7+rAPz37t0r5BDeJYDI2WwW4LTmwb7c99W+P94COmokMzo66mmNuvLbb7+Np7toZpH74YEHHqjogqexJ0wwk3VcMus05dXjWpu5WEv9iAMaG4VaJHv0RlQiu9rgfz3eXLsMWwtEbb64nz3EjRs3vD/5kz9xv/a1r5WHh4dl3Tl27JjkvCGi63d+53ecb3/72+Wurq7SuXPnMqdOnXKee+45ondqks4K1rsdBWD7Fpt7XdKBTksMAhCl2os0ohWQAFMnT7r/4YtfdEv3bFaFf/KX6kICILMhc/6i3r+TcTMOiTglOjcA1jWiTe0y2xZoW2CpBSABOrs7hYBbrZEAIt2jvfiVo9zJiUmAHvXRhY/Uzl07fYgAHeQAKeD4jmhbq57uHpL6quLH19WGSzNq4OR15R77SLnFAF6WyagNjzymHvz2t/ytX/yiv3bPHhL4EgXof+5zn8Ppyr98+bKLg8+XvvQln2jfK1euiNTn8PCwz9pv9rfCRMREwrb7Zv0soBMGi8pBtdG1hytncXk39Xvq7VuS0fnHZibCHBwj7txmI71dbTH2SADISGjq7xbjePSnKtfrYkLzxZxvonZBfdib87danTvj3mKS4yf3VrcbR1PAWzP2KYM9ng2QnbRntOlxGt8TJ2Wb622uwSG6WCxKfgAjqXbz5k3OPkXyAwTbWs8I5+XKZoK/lcvljHG+pfLUFSfu2dlZFScljh1rxRnAKniWcXy0sbG5Js7JPa5O2IqxMDMzU6hl3bFRzUnTjkZdGyQByGCeSgIDAI0FgcnMgMV48IXpiQFG9/b2ouVXmZDwzp+cnGTSqcmTPMwoaFjhFEXCW8DB4EeTASR6FU8CiICkzNzmfu2dyMBd8QOmTWdAbSGXy0nS5d7e3iW34AnPoK0esEZ6BAY4DPCPem7cxK6Z1Fs0fBkg+n3E2nNmZrajo4M802VJVEI0A2w1AD4JfQH4f/GLX6jPfe5zavPmzeLx/+d//ufqm9/8pjp//rz8N0QA1x89elRA/+eee06iQ3j/vu/HstI2tm5f03gLaG9376WXXvIOHz5cvnHjBvk4/P379/svvfSSS24AYSTRJU34GJ1x+hHjuZ6Le9Kzbb6vlt6yuSfNNXqDL0ndID9qWeDSPK997eqyQD02zkktjlszjJbiK6+8gsyfD8E3MTHh/OxnP/OOHDkiusCvv/66eCoSAXDhwgUXD0LkwbZv3x6bEyepXnxvc1CxKad9TToL6ND4UGlBHBsoLUmirVXeHSTA5PHj7u98+ctuaddmVfjH9SEBxJvKV5WIzDbwn66Pta9uW6CeFliNJIDRzV0UMHKInkJST3T90e4/+/5ZZ9/+fQqAf/2m9X5/f784TXmOB+Go5gtFdeNHr6ktn+aV/9o55V0ZXWLS7OYtavChh9TaRx5Wdz39tNq6dasiZw9zNxG8n3zyiffmm286v/7rv473Ckl93U8++QSFAbVhwwbxFKVuWs4ycT9fz/fZLuszCxi9egBYA/bTd0hWevz4cQ9pxp6engqo3bZdvAXQYof00vaM7ddga5SWVt4QXIU9AkSAzVmYczXvObivwgmNP0IC1JN1s3H8NI5pwYjO6j1dX19fB9/btK9eZ5lG7CsB1HlX/f39AnAz7+HEGsRDk/Kr8p4AqwN5TGMVEegfnPuT5NMgXihTa+QvIT8gMObn5zt6e3vBbisS3NSfc5rneQthuCr9H0LDdp4wDsns/SGp6Is6H5xgzvw3faD6h/JNX8M21d7/Ns/XuSuo77yWY04teb4c0sOmjvW6pkICaJ0tBn5iItawh2M04z0uQvqui7fAPOQAByI6HwCuuVd7ogsBUO/Eq3iQ62cK6WCkh8yzAb20njATMuySEAL8RNWlHnpr9XppSeVEaf8TRgnpwsarOnSHyYgBw+KRFhQEVIwDUsN01Vho6Bvm3jAtO+P5z/uDyKB+aJBdu3ZNkfSXiA88/vFagdj42c9+JiA/9SdS4NFHHyXUVHT/kQn6whe+oACVHMcxnv9Jpmx/30IWoM+88cYbHsmft2/fXoYQePrpp/3Tp0/jHcxChR6ieA2HhasaPTzmJsD/VvRiqUWzz/YVsZjyo71R2uC/reHuoOvMIS9tKLAACo4jLixJBwejDQlph2lZr4lSM15JbOo4DMzOzrp/8Ad/4EH0ffLJJw5z/N69e/0HH3wQ8t7Be5C/Med/+ctfLgFkLDeRdTsKYOU6u0mGF+b51IhDWCNbyv5z4tgx9z8+/bRb2rNFFf7hf1GXSAATIp40xhrZtnbZbQu0LbBogTASgGC0+YX5Mh6drWQnzxVvSidfyKvurm6ZQvKFvPPBqQ+cXXt3ofFPNJFz5vT/z957QMlxpfe9t6q6pydiBhkgSBCJIEECDAAYQDCBYZmXcaOsldbSsyzLT5Yl60hWDkeyZT3Z1nl+lmzr2cfPkrzSiml3mZYE0y7DEiRBkCBIIhEAQRBpAEzs6Znuqnd+d+6drSlUdYWu7knVh3MwnK66de93b93w/77v/99tXLjmQnHqxClJ70MWdf7zHlHYeVjM231G5D74FK6gsaYZzS2i84orxHXf/GnHWr1a7D52zNiyZQvOA6giRLFYBNy3AWNU1q21fft2k0wAy7JkQToqWu/fJ5PdZnpdOL8rWhLoSnL79u2zCMIgKO+GG26w0W/QNMkz3VbV2q+cKoD7Y7RAftcrXQa5l01iT/pIORtC7/dzAvB87RhIM0AO5xF7fAXeSyzQnZmgf3efPaiHW3eT/Q8ANdHZUWyTlhMgahBKlDq5ryFomeBoDaZ79QG4NihgVlME8+5hUz2+0EcMyoZVWRWRKH/dILxbI5H+4HmDg4MA/iYB10osnuoSZC2/o6vdrCtRnQBal0IzjFQbg8r5IZ0C+oe/cQ8/nBMVfVzou+DuF/Bw7Kop0IlEjuPAoKx6B3PGHWtB1485AfTLxmSfdPJxP0QLvxJlwBqPGK1+yemUM2fOSP71MFoezc3k9fZoL1A1Q2gufABkIhDcdDj6PsXvjzgHmx2iEACmJV2Q2yEwFQ6hgOYcPgHA4e5yT7C0r7e3F/78Ea/N1aKByGJdxIC82QC8YO60OJVeCP8/kSFEneBAyjU3Nzt6gtFtIbL/hRdeELfccotYtmyZBPz57jvf+Y646KKLxOrVq8X+/fvFSy+9JL7yla9IRwEbUcuyMvA/rVmjweXo6Aa80sVi0dy6dau1YsUK54MPPjAefvhhdEQkBYTyFrNoysOOjnLX40//rRbhpHo3vRbOvqC6pSl2U+/2Z+U33gI66oN1nzWSSI84lCqKsxPxXgNefndUkQb2VWCALBsgQK/fyuFswP9LJOLcuXNZfzU/Zh7ar97eXrQAWB4ETsDu7m5x9dVX2wgFw0fJHK+cyDWn606Fdb5RI0Qf/pPSjSWpp58jQAVgTCnqAekE2L7d/OvbbjMrF54rSv/h66k4AQDybKkPn/FiJBlf2T2ZBdK0wFRzAgwMDhiHDx42Vl6wknXWwQmwb/c+mTW/avUqx67YxscffSwuXL5C2G/uEQPP7xCde7pFrrt3nNmal68Qi2+4Xlz/0z/tGMuWGWRjP/jgg5yZjSeeeMIgW6+zs1Ps3bvXWLZsGXz/kq5TZ+HyL2d61u1sKktzRNanLNZgwDmomp555hlJ00i/IdxMZvaSJUvkvi/ry+r2Z68sI2QNw/ELtGEvrgJnY4GW3qeqTIJQR4KfE0Cdt2UEdS1nZQB4d72UJgJcYeO2L+4x4/6CuURT4+q/UyZ1isrRH+QEKA4NQS9hQHXW0tIcie+/WqZqLW+d0kkFo5JR9b29vex1K+5oejAz+oM5U9GxIwLtm4VTjU44CcUUdSIAVzlC5NlQY8RanxPMsVAojGUFcA/1A3eEkcQ0TahbmfN9be2N+ldzSSpO9LiOID96d3UuseJojk2Vs+SYE0APYiYh7UWpZWBzLwPEcZw8gr0axFVirESj+6aM6Gdq4E/RdcgJ0ev14f+1FyyororTic0GFEEAhNKD7fehboDQ2iFARIeiDEKsQ6ZY1WqTtO73iIFK7n/ATwWaj3tMEP0PFymRFV7sMiBqWvXzlqM0JBAglvxuOgrb1Q5AWwQh6VbEHxFNMY4fP44gpAT7165di4CveOSRR8Rll10mBYD1uHriiSfE8uXLZVYAWQKIrqxcuRL6INYPnAt1cXDUy15ZuaMecDz/br5+NjfwhR48eNBEPGzu3LnS28uYYiwRjUzUMOPinHPOkanG2DJsnpgs9k5zozGZxI4ni32zevhbQB/OGTNx04B5Rz/99NPcxx9/bNx5550sJZKupL+/X0ZhMCez5u7Zs0e+i3v27JHZeRs3brTZPHKo5HvmfHRqvvjFL+KEl9kAbCAfffRR4+abb7bnzZvH+2zs378fAW9jzZo10lnAJ43DZ5YFMH5sMCYUDSLrsnTcKIoGDimpbND9RqPbEcC2jz1pFBG4yfRu4wQ49fbb1t/efrtRueg8Ufr3X0vFCSD3wIapNQEmU5OzumQWmHEWCHQCjIw4+Osmk0GYO3JWzjj4yUG53i4+d7EzVBwyPvv0MyLxxbyesujcc1IUn39ftH1yfFzVm7pmiyXXXy/6Fi0UX/2t33J6ymXjRz/6EcC/pO/5h3/4B2vt2rUEbYnFixc7O3fu5Dwnli5d6ixZskRGZWZR/pNpNMSrCwBgqVSynnrqKRMR5wsuuEDuuY4dO2YSqHHPPfdAw4hj4CzdwHhPmv5Xg4UorGkciMvfFfZWkwNAWzBKRoGfE4C+Zi+MkyLNYIM4Uejs+9ra2vJuYVbN7R7HSaIB4IHBwaZyuTIOpNZ2asrnK1EcARqrSjtYVgVdNc2dO1cGSWFzAp3QB9CByAr4R4eVbBzZN350SGGZ3HEBcffbyNlQi0fzfDeTAvgjWq/Qj3NG877FmnrYG1wWJ+o/6cygznVmXGot7/PiZoOQ+UK7JyPjhLttZzkB+BJPUtAgi9oRDOZSqYQC9hgdDxNff3+/9E4GKUljOAZGFK5uV/YCZZ4F8qoXYkzZW9PLKO576RDwUgW52+d2CJASSeoiPxOV5slgBnCh3bxMLBiO49A+wP+zov+JnCRSkoWZ790HacpQKuTyZU6jz6uNDZVipumGJMCDdxFAd+fOnUQYGKSNrlq1Slx33XVyU9rb2wtAJAF/2rJz505x6623SvHft956S3z5y1+W1/HBWaDpgHAWwC05illUMvA/6ks7Sa7zA/911ehvJgjpKVIdrGhu8sePH7ffeustxpQEHYlMGh4elpRkk6RpVauRlgBRNftNBTtkdZw4C2jQN2jD5EezpTJtiGCSTll+fvCDH0DnIzeDrPt33323vX37dpx3BgKA6Ll89tlnxt133+18+umnYv78+WSiiaeeesq4/fbboX9D47fS1tZWYN7fv3+/cc8990guS5VdIKOBWKP1R2UkJAaop0rkxsSNDsm1KR0COF5VFiUATyjHaNw6a0cAB52p4sB1txEnQPdbb1n/+447jMqapaL0Z19NxQkgHMGe1YBuJK5Ns+szC2QWSNcCU8kJwJlcnq1Lw1LQd+Wic4T1zkExuPU9MWvPCWH1DIwzzvwrNoimdZeI1XfcITbed5/EA//hH/7BuOWWW+yuri7nySeftL7whS/YbW1t9tGjR80DBw4YixcvJkN7bA3m7KnOqekaPiutYRZQmZtSj41Mze7uboNMTESboQYiqIPgj1KpRLDdlDhrNcx4AQ9SwZcyJB6sjf/341+vtZ6auiVIS8nPCUB/U5+kgqhBdY7qBNBaFG5dA478hUJB0lLFAeEBvY98ftQX/Nf1jOoE4Ho/auta+4j7wSY5v7S3twfqAyjKbqsaLY1ff7rrl/SMozJYZLCltgN94R5Xbvpuov5xCrj1Z1TWl/yTPkfqbIZqziZ95tD3KXtJcD2qkwpMBMdSLY6AuFRUjGPlPJ3UGKSvE0B74WpRByfFpbOzU4r9aCCgWCzCFyUFaf1eHIzMyx7nJaccJi0lwjAump2oYR255n4emyGyFPjBs0UdGbBEIgZ9PA4B+LfGdATSmAT8ypCRG6PA/9jEoKL1GfsMaLQWZPS/4lQeK0aJLpPGI+l/eJGwB6LNWqkep4ArglKnXlUV7qCPolJF6OhSnk00t+b2Uu2xSCU8duwY6aJwPcuJYevWrTKiH6Hfjz76SAr73nnnnbJdr7/+Oor1YsuWLeLRRx8V69evl9H+fACgiDxR6uEZ+F+vQVnHcjVtDZvJamNMeZpJi5PvBmDjjh07zH379rE5lRkiL7/8MqLRzqpVq2oWCq1jk8eKph28J3HnPl2Aftcoh4UuTS7HRrQ/e8bksQAOYc/aILPw1EZKZtWwbuhNjo4YR6D7/PPPd1auXOnwLjI3Myc//vjjxh133OEcPXoU2h/nuuuuk1zBTz75pAll23vvveccOXIEgEI6fjdt2uTMmzePBYMsH/YE1muvvWZs2LABOjsb57FOy6RObESVzoDe7IdmCHqtnWUBJBt/SphMgktDQ0OAAKmB096DR7IaTsxdOAFOvvmm9a277jIqF58vSv/XV9JxAgghCk0FqzRcSiVacGKskz01s8D0sIB0AjQXJCcyMruOcMRIecQZGZ4cmQD4zIUtDEdIB4CR33vMsd4+YAxt3SkKB8dH+1uz54jZGzeK/JqLxN2/+IvO3CVLxO7du8WhQ4eMW2+9tULczWuvvWZBv8da/PLLLxsXXHCBA9+/AmNw+svMgAwMnh7jW+2rcq+++ip4iXH99ddX2McR/U+gFawJ7OcWLFggwdmooNz0sE5trQAUV/iVxFTi6nBFfTpc7BIw+jH4OgbE8jfO224wl70cdasF/6Nu3ohw8CdFI3OWo8iNdelsCB28Rx0Br+PQAGnbpO0E0FQ89chMJZoe3VRNq1MsFm1+3AHT9AsYYFB0uQqECow+T8JTzxmMoB/v+NSZAWi/useixleVY8MAnyTYmjWB859b+DhoDHvogXTAM5fLoUwgjHJ4yMDiKOtNUrFt9Y7KAGzeU848UZ0JtWReRH2/a70uyAkgRX61snKch2hwGo8WPPz6XgVKBw4ABVLj5UpEuYMTgAFCvTV3VlSvF4MVhwDzlnYIaOeFX9uloNLQEJOnFBZWGQLSKRDHVn7XajCDAac5EzWg53ZeOI6D0DKeyXHiKtRNCXM4OFvcugbam8oOzW/B0ak51WiPothUA0ZuAVbFd8YGUXo96a9t27ZJ+iX4/TW3PyK+APw/9VM/Jbn8cQp8/etfl8K+ZAA899xzRHjDNSnef/998cADD9AXRAsCGElx2Fr7ILu/sRaICv7rWrFAKIFEkywSUo8vueQSh4iU++67j6wWh7GCdsCDDz4If11ssetGWoD2sFEbHBys6oDzq5ML/Jdixxn438iem57P8mYDMMbUfG2R6r948WK4fXHWmx988IHUAti0aZN9+vRpg3cQwH/Pnj0ACPKwwTx+7bXXyjRx3tfbbruNcSq+9a1vWV/5ylecZ555xuBvaMC88MILORwJy5cvx6Ev53I2vnxYt9gAK5BBZq8psUGZHaf3Dm4NkKhR5FHWtenZ2+m0So8Rtf+LCwboxK5xlfFzRqVT2/qXQoBG97Zto06AtctE6d99OTUnAOtlUGRf/VuWPSGzQGYBbQG7YnNmnDROAAn6O4IsLRkYZvUWRf6dA8J+da8h3tkvzIHiuM6bfcUGYV60Wtz/K7/itC5fbjz22GMyu5rMvc7OTruvr88gAhyKPgLfTpw4wbkUqk3Obpy3JOg/VbJts5EbzwLq3G5t27bNvPLKKxG7lpmY5XLZ6O3tRetRoPsIFoIziEAAxkS8p8zcq5W4q8TJeJ2igotxLFaNB94vcpz9M/vhqOK7QXXRoKv+nkCbKpRgvs5DzvmK1oisfkn9G8dZkrYTgLbQLua+epy1lT7AmNBuT08PoPc4Hc8gYDlM2zNJoFMYJsj39I8Kyjrrvcex0dXVJTOHsVdPTw8ajlUj4zUdVZTMmDB9BO/YjKqV4b4PTBmGGn2+VO8TbQid57ANZ9Y0g6PivPtRrg10AnBzXBEJLcSrhWl1BaDSOXPmDKD0GMeVu3J0JM9KAoJRjjuKVlMAcSgNEs6oZhjaAEjtOM44h4BbZNd9P8AGjgDtEEARW0XejxMWdt+jPGj8aSxbhv8BpNd6DGqyHMtYsG252ZS8yUG6Bpr+hzD4ILqlMLCDulUThuZ75Zw4y+HhJ8DKS8emErFfNqiDg4Nma2srKaSMPePv/u7vpIAvHP768/TTT4uuri7EH6VDYM2aNeKSSy4RJ0+eFN///vclDRB2P3PmDB5iFg9AqQz8j/LGT6Jr4oL/7qrzznd3d+cAGi+//HLorpz3338f4RayASqMDQ4vOAFgDarHgp2WKd1K9FHL1I42lTklNbWj3ptdN30s4M7qSrNVXgCWefzAgQPWvHnzAAdk5hV0AEQCknFDBAtR/9D53Hnnnc6zzz5r3HDDDRX2Aq+88op17rnnot/hvPTSS+b9998PSGz87d/+Le+n8+abb+JQkM5snL3z58931q5dO5bBo1NHmfMZ72QGsCnDAVBtrYrqDNA0e5NJ8yfNvmxkWWEUjX510Vyv7ggnRXvIoXhKruvSCfCjH1nfuuceo7JumSj9SXpOgJyVM8uVMgeQ0ENII/s+e1ZmgZlmgYl2AkgOaVvySAMkkjnu5D44LMxt+w371T3CPHhsXJe0nbdUXHD77c7qu+8SQ0uWGPsOHpRnKUB+0KY9e/ZYP/jBD4yHH3640t7eLjPI9+/fT4Yf+0tAYBmKqcTiZ1p3z8j2ygySfH7s3O/SCpLBFwTkffDBB8aCBQucq666iqArUkFmpK2SNFqJrsogVs51Xr71JGV68CYYMaR0lrcsPycA/dve3l7o6+sr1fps9/1R6YAUMEbgUV7/rgHYoKj0oHqCd3WfOlV1n9TSHE0Y2P2MekV4Kx3V3OzZs2VWM3MtuJcbO9VU2toZovBTsiykRlqQLRT9d6yASMWm4jt29HP0nt8vgBunxvz58+XaVCqV7MHBwXGCx966Kmw0NhtMHHA/zrXUz4uZ4hTQugxR3o96UX1FeXaUa2I5ARQXr0zr8BbOoYcXFDCAg7z+ABacPn0aDvhx3iz3/UoMk8GZ6FDj90JysNfpR1Hpa7xt0pRBlUoF0EFSBnkj7933UH2AEJweiArzO04BNAS8EflqwpdN5jts1tzc3NTb24vbSFIVkUID6E/qCz96QvTWk+cQDQ+nvqb/8et8Fa2H3kOibAtdZsBLQadLvQfGB5sGLSICFzQRJaQNkkLo5gkj0p+/3XjjjbJ47AFH9AsvvCB+8id/UnL9Q+2CpgFUEegDrFixQmYUQKXGfjTKQM+umTwWqAX8161gLGvP96guqGMCSirNAJmpc9FFFzlr1qyRux/G5GTcmMYVg/LLspk8PZvVpBEW0NkfHB6IluAn4dIZWF13NoDKTpNUfdu3bzeJAuzs7HQeeeQRk6j/gwcPCuh8cAjA+c97R0YA72I+nycrx0AgcPXq1c5zzz1n3n333VJXB6fd8uXLHRy5fX190GGxBgI8yChDvW5720a7qR/rCwfOag4wtQ7JzEb3+uTdf/AsrmX9yqKsax/FLorGqvakX3p7e3PvvPOOuWHDBskzjP3ZONeajl57K5KXwH745OuvW3/3xS8alUuXi9K//VJqmQAyzd4RBita8hpmd2YWyCxQqwXcTgBdVr3pgMZR/OQskTvRJ8y3DxjOD/cIY8cnwij9OKHUbGoSSzZfLy764j3OuTfc4BSWLOF8bpN1x3r+xBNPQHEgvvSlL8l9smma1ocffmiuWLECGgoC2aRzPqP4qXWkTO371TiQOmw6uOLNN9+00HVCEJoz+TPPPCOzBQjiIPt6Mp63JnMvaHpNJUDKeRUMKTCKOOqeX7NKBEUj+5XT3t5OJkCszHRdjhvrcttbUXbLw7q3H3BiEi3OfpB/dWqoouEeh1fFCU4OC3pNOh7qGaTi1QdgDJAR4KZRV9kIElcEeIWSpxoljlcfNWq7YSiopkGgywG8V/jnODyuVCoV5s2bJ7HL/v5+znTlIMaUWuh6KD8OuB9FNLuajeJqQ8TFeaL2TxrX4XFBgO8sjikF1EnvpFSWHT1vyH/dKUsq+j8H7xP0P+6IeTYXSpi2nMvlfMFaXmjK9PJKuRvHAAPoSxLtqkQyIwkNVzMo7QScHxkZsXAEEI3Pv1qY1u9eJZwnnQJKx1TakL8rdXgpruf6kZEcGvjXZQdlIRA9CfUPdsG+YXREHMzpoFpBDp0ORb11ZgDgCQ3TPGFsDt59911z9erVMnX0+eefFwg+Ehnqbg9ezr//+78XP/ETPwGwJM1IeiEZAl/60pck+A+dBGrpbW1tMvIfVgiGZBovQFZG4yygwf+0gDbGsooMNt9++23rzJkzxo033mjzb0tLizNr1izoutj7yLkn6qapURaJ4yH2RDWnyr3dqPZmz0nHArxHzLX1zm5pa2vL867yjb0P3gAAIABJREFUmkHjs27dOsn1j0jv3XffLbZv347ArwF9Dwe/V155xbz00ksd5v7rr7/e/vzzz+X6iMMAh3Zzc7Nc75RQoOQoVeug5P53Ryt531W95rDRJaJIawKwufIKVAVZWQsYMxXAg4oNvSmyeo5ijZyqUejpjLLaS6GfsDHeIz+dEhVRKIMF9u7da3788ccG4+jyyy+XjiGCFSbbnB3VKjgBTrz2mvX3991nVC5fIUp//HBqTgAZ8WvljHKlnO2BonZIdl1mgTpYwM8JQJbOcGnYMS0zlffzLIofnOvbDwrnzX2G89oeYX7ePa5ls1ZeIC68607n/FtvEYs2byZrj3VO0vngfOdiTTt75MgRC122DRs24KzlewnA+Wnp1cF8WZFTyALaIcR63tPTQ8aIecstt1S2bdtmsQckG+DKK6+U+7qFCxdWlEbAFGrh5KmqoscGEwd3Gsv6Uxk/iSsahCV5C+T5YXhb1LJ02ToQh/2LatOYNoH7fK7PNiq46SyHgXaSKH3MqraolxOAh9aTrhIanVmzZqHDJjMCBgcHodoapw8AQI8dq2Gn2jick7BnWJ96jRnH4eINxlZjlXbINpw5c4b1ZRxFuX5eraC8Lof60sYoZ7cw0exqAyuJNgTnIforSt0Sv+AJboTXbYjIOuUtlJy7GiwOixhH/AwWG6L/3aK6iiLHIXI7l8sFOgBUJ0iuYA75ROP5GajWF1lziNNOHA6KwzBx9CSDW+sIEKGvHQLuDIigvqh2qA2bVLVTAeohgHL2avl8Xgo2uZ8X9OJWo/KJM3a0erwSlJEikUo00jx06JC5Y8cOnBnQ+CDMKn9/8cUXiQpFROisR8Hz39LSMvbdrl27xDvvvCO+9rWvSdoJ2ktGBXz/xeKQtH1bW2ssL3Wc9mXXpmuBtMF/d+0oG57SZ5991nzooYegHzFOnTplHj9+3Jk9ezYUJNLBCRhZLkuq6kTZRulaZHQDEYXDX0WHEBpBdhFRz5Oi/mnbIysvugWiRmdEKVGvOe7XQusBDQ8PQ93GHGzD1X/OOec4F198sfH444+La665RnLA9vT0yEyuPXv2mCdPnoQCCOeEgxOO9VwJtcuDYT6fhx9R/s1bN94HDewH1Zt9AN8p0eKxMtQGMjKfqtsZQFv9aAgVzRJp1Gwoq3JYRrHzTLvGmzLL/g6HrcrckH2nowv5OxGoiA3iYGKfsGrVKrK4JLWiCjCYUibECXD8hz+0vv3AA0blipWi9McP4QxJLWsx0wWYUsMhq+w0tYAfHVCtTgA/ih/ryGlhvXXAsH+4W5jvfyKEi/0x19Yuzr3hRnHhPXc5S4j2X7AAkH+MltbP9My9KurWVEFokuN6kmyPp+lomR7NUtzu1uOPP27dcsst4EVkeFpkA0Dd++STTxr33nuvxCayMVV7n4Nb1Qr+116L2ktg361+wHQ0ZVSSIzkBuLkwfJIa14odVmt1XFqYuBYsFotE0Y8JLMOnT+yXDvatRsOjn0UdW1pacsViUaq1B9Whr6+/0NHRfhb9UxzaIy/dE4HT7PtbW1ulE+DEiRMEcI09Q/VhmX/BNWoNTtb6BdppFgVsT3qWBi9vbm5GJ6BqJrrX3rVmO8QdQ1GuH0cHhHeDCYdDfLUBw4SEp6q1tdWA290NXjPO+vv7ZQQuAhBBqUEKNB7H+aq50dzOAJXGYsURA6nWcO0QADjggK85+JPMRDzHrYStuIWJepROkShOgbBO0lkC9AmUP9CcENURlFlBeUEvbtKUIF1HBj795nXWKIAn/6Mf/cg8ceKEcdlllyHsOEYLxfenTp2S2QB33nmnQNBY0SDJoqH8IRvgvvvuQzhSXrtlyxYZQQrPmWVZYyIcRMUMDAw0dXR0pMpXF9YP2ffJLKAibSOrqcd9CmPatu3c4cOH4S0V8JmSXbJ48WI5jm666aYK46hUKhmFQoF/JxTQ412A9iuMxkTxcMpMLE2xFdc22fXTzwJprYdehzPzsab9wWpsqB5//HFz06ZNzqJFi2wca/D9f+1rX7PJBuDnrrvusp9++mmTjLRFixYRwU2kCuPVlxO22oa8mhNAUfvJbECdceazuZL8tHH2CX57EG+5OlAhStTR9BttyVtEf7K3cm/E9dilVL3hZ9wx1nDkvvfee4hG2wSPvPXWWwhOi/Xr10M1IHmGpxJAJZ0AP/iB9e0HHzTs9avE8L95WGbDlEfKtoDMp8ZPoalglYZLqTkVaqxOdntmgRlpgbQyAbwUP9aILXLvHhDOa/sM50d7hHmyZ5x9Z1+8Vqy5927nvJtucuasXy+3wWFadN4O0pl4M7LjskbXZAH2TnrNPnz4sNiwYYNzxRVXOD/84Q/NtrY2Z926dTr7etJFvtbU8OzmxBZQFKOS8icKgF/tQVEj1OvpBKB+ANgqwr7mPZ23vYDoSJ4irMt3gNtgGy0tLWPYl6Y79QO8+Q6bR7F1T29fM0671pbx+ghxaI+4FrxXn5UIEm9vb5f8+UrbACfAWPAu19OPZDKEAfaKil5SzPqxmSiHSF5TF0WlBiJDIop93H2DHh0xTJxJwHKi0CW576+nsHSSl7OqJoC7QM2PDyUOABXgP3Q4+qP4oATcVYC21UBqzekbdGBXiuCSn5eNSpAQbZIGc4+bXkiLAqoUSOm5rsatFfRMLbACUK85/RkomtcfnjN+D4v2x4kCxz+AB3RK/PC74v4KpfyhfLxbQSLLScRBqkVyazooqKBwUHz72982oPbRtD+nT5+WgP+cOXOkEwB6n2uuueYsMz7zzDNS+PfSSy8VgLm5nBRg99WJ6OvtL7S0No9wTdIxkN3XGAvE8SQnrRGebjYW3/ve90zEqS677DI4T833339fvj+8T59++qlx8803VwqFAi946gt2lLprAXQWvaCIfq1Ez6KZgf9RrDqzrqmFGg9LMQZVJJdk+dN/Y00uFosmfMD87ZJLLnGOHj1qfPTRRwj9EoFib926VWYDwPn/3e9+VzoIFixYoOMFJPgfBNRW06PRzoegiPswsfqkIyDKAUFHS2bZANGtrA8OarjJqC/33ewfEX3TEah898knn8BFjWOJ/RNpy2ScWBs3bnTOP//8qgLQ0WvWuCvdToDKhlWi9IcPQgdk53MyG9Wp2LUJuVMOulMBDgV5WDKFaZTtjDKocb2ePWmmWQAnQFOhSdJz6bZHyQRwU/zINTmfc6z9J4T1zidG5ZXdwtx1cJwpm2bPEcu2bHFW3nWnWHL99U6+qwvnKRmuEvyfaXbP2jvxFgDMOnHihAn96sUXX0ygiPHUU0+ZDz/8MMFWDntHMvq6urqgMpnQ4KuJt1ZWA80wwr9+IrJxLDRZnABJaGHitBMgvVAo4FiT5zKCYnt7e8fpAyiqn3EsAfyNg1kYuE6ZOAB0nTpndQx566dojySNQrW6ewPUCBRH4Jj9PrgqmQwEhusydB3xVBBYHJQJoMWCNS293Nu6HEmcLTnLDQwMoB0xVscojgCCvIKy0/3a6qX0UVg2QeqxdFajnD3jjJNarjW6u7t9aVUAnTWYrdLnpUAtArleHnzGBtz0cN8j7FculwMNokGuKJMA4DMTBg2sNWLfbaSgDgDIZ2BqTrIgRXU/gwcNJp0pwKYPe3IwDnmREGNCfAdnivw95HoZSad/OGDSP6Sp+L20Xl2AaoNR6SlY0JB4IyGh5OGHsdHe3s6kBJmk0NQ+pAW+9957Yvfu3WLz5s2AShLkhxYIPmn4/fWH8cN3SmMhEPzX1w8NlcjiMDNKoFpe/frfq7zkZ+mNpP1kJUCaf/TRR63bb7+9QiTK0NCQ+eKLLwKUwE/prF271ubvQZHEadfJWx7vid64+DkhFAekpTnjwhbcetc3K39iLMD6yJwf5CRKunlgbmY+HxwcJNMPZ6zMglOi9KxL1jPPPCOFevn+wIEDxj333OM89thjxubNm22ofz788EPr3XffldkAR44cEfC3E/nP+hAmAldNj6ZRGgfuHvVqAYRtbrP3Mfr74Hb8+vGmqrGY//jjj020fpYtWybOPfdchywugAQEgsvlsvHOO+8Y999/P1kAU04bYGRkJH/s5ZfNbz/0kFG5crUo/f79Y5oAJMWzlx4eGca5lsghrTIBJM0dYL/Bf6ZJwIxwbLx7yAaP6nhF77nsyswCmQXiWCCqE2AcxY8jDCtvObniiLDePmDYr+0RYts+Yfb0j3v0vCs2iDX33eucc/31Ys7atZzrqlL8xKl3dm1mgVotoM4sUJXKtQaNAHT9Tp8+Da7Euu6gCdjR0SFppgH6an1mdv/UtYCiNdLnkDGMEOxM6QXEaZwTBUNMel6KUxEiw7WIc5z7ol4LmN7Z2SlZWrhnYGBAgvs60Nod+AvgrqLbI9HUuB0AlN3UlK+0NI/PBqBMLT4cVmf33r9aJoBXD5GzqcpaGIdbqiBtshnGORE1zRF/x/4EGvmdmRUuGyiuzdlTBuVUkgflJHEEKF2LsYzoMLvW83ujWCzKiVlGJijxTDWpS/4uQP9qtDYA/wxKPvl8vsxLR3qE39mG8vi+v78/NpULg4FRor1KcQB6twHVgJaDxmtYN1CheZH5m3ZAVBsojYh4pr5KTG8c6K9FnDS4GAaq8GLQ1bw02ANuf5ct6HNpZz/Ocg3+wwMNkK+FS3SGA9Q+iPoybq644gpx8cUXjwP8n332WelEYkzdcMMNOCuIGpDOI/jOohyKM0qgek4J6ZSt+NnOmrzTKf3sUvD67tmzx9q7dy9OKTaiUAI5l1xyiQT/43h7066jjnz1cpnzHOzE+1aN6iTt+mTlTT4LaOe44tAnE2o0YrhSkU405dxlI+i7doW1SHPy79y50+ru7ja2bNkiHbt8eFZfX5/1yiuvWA899JDk9H/++efNpUuXSgqT1157zbjgggtkZgCRXatWrZK0P3GE37x8ke76smklOyYhHhrWdN/vG3E4SFSxKX6TO9U1yNHC/uOdd96xAAvILCFicNOmTfa5554LzRSBAzKr8Nprr7W7urrK9RbArofJHccpHHr2WfHoV75iVK5aLUq/92MngH5ezsqZwhAG72FIsIdhGkD9Pwb7KaNSrmRgfz06Lyszs0BEC1RzAsgsHVsYjnAM0zJFzsqJ3O7PhfHWfqP8ysfC2ntk3FOaFy4SK265xVlxx+1i4bXXisKsWbEpfiJWO7sss0BNFuDcwvpOBh8BItCxvvHGG8b8+fMFmaI49jmL7d27Vwb3XX311WRhS6aFmh6c3TxlLaABV/Z/bqaKuNHYGCBqJkBSzve4Rq4n/ocDeWhoqMmtD4DILrHROgtMU6ZyhiIqPcpZyusA0G32ywagj5SWatX3133OI1AXHTidxXDy5Eln1qxZsMRIencvngo+rANHwWsUdTIUP4FB5ZwdcS4GzSsqgD2QTl4FmZOpUJODEjYK4FmldREp8KaeYybO+DWigK7eAhlgeH6hviEDAPDfJVZBxwNUjOs4PUjpXA6KGCvpguAG6BlI2kukBI4RwQgUja024WgPmjd6StMVKGBmTEdA20WJdwaCM9UAhzBOqmqgPy+Mn5ii5l6rlgqE5437SS9SwBMbTqJQJfjvfUE1+A8ohFikF/x3jxGofYgI2LRp09ifEfiF65cNAbz/XV1dMvpPpQDFThXMKIHivOaNv7bRE5zS+sh/73vfs6AEIvIfSirmKe9c1EhrKJBfzknuhdktPEokdZRFu5H1zp7VWAuwLnmzVNxzv86Iw1mEEzVMRNev9qybjuNYZMzccccdiGjLtUw5v3N/8zd/Yzz44IOVlpYW+7PPPrMQ+4Wj/dChQ+j8GOeddx40WzLyP+54rTYfNHquiJMF0NhRMDFP40DFkz19KjeyzJ9RqZC8qdF+/ap0G3IvvPCCdeeddyIe6OzatYusQrSE2IijJURRUlh6KooCs6/iffnsuefMR7/6VaNy9YVi+Hfvt82cedYBSlKBjDoDhFNxHNuxHcB+YQrDMq0fR/aPwv30SaQDxsSMpOypmQVmlgV8nQDlMnOmsHKWkztTFNY7B4zKD3YLY/t+YQwUf2wgwxCLr9nkXHjvPeKcG25wOi+4IKP4mVnDZ8q2VtE75t5++23rs88+A/wn6t+ZO3cu2Wnm66+/bhw6dAgKVqenp0d8/PHH0EoSeAK2kK1hU7bnk1dc6UnCC99QJ8DQ0JBvUHLylpx9J9ijxs7SLFeXpfQB8l1dXTJYm3fo1KlTYxz72JT3jr16FFw1yAFA2X5OgDCacV1PAH5+Z++O88K27SbqzP19fX2SZIXqV7ORzgrQQXBB7QFHpsAwQWE3BbrWvZVRzoYhzzxgndDdJtV9o83QvRNMrTTkJDVu2Diot15m2PP195GcABr0Z2MDDymRglAGkJ7o5njSharOGTMqneoV7cNYdIiKJky8KChhjDFx4mrCn/Q7dQvyLEWJDnQPIgagJK81DIOX0i9TIMxB4Af+aCcHAKI3GtTdsVUEgInERz09cCBq+iAGK3ahnupZ4/oC8J+0nqamJofIf52S5KdtoEGEY8eOiccee0x84xvfkBkBRAN8/PHH0nlw0003AcqicaBpf6KO1bHryATo7x9sKhTykuM9dgHZDXW1QBjHd70ezjwDDVBLS8tY5L8fHUW9nu8tV0f5uwFb5QyVXvUoC0Wj6po9Z/JbgPmetSuppoU3G+Dmm2/G8ct8XOGd3bFjh4zO3rhxY+WDDz4gQ4VsLq2RI9+puOA/Vq0mZlxNK6BePRJlna/Xs6dCua61XQLy7CWiBG0Q0KBEockwlNmK3jmOw8pLL72Uw1G7Zs0aGe3z7LPP5gAKFNen/PfWW2+VkYO1pOlOhK0VDylOM3Hkueesx77+dcPedJEo/fZ9vk4Adx2l+JmA/5GdZTKaoIloc/bMzAIz0QIS5KjYrJPQJZDUI83gbN8vnB/tFfare4R56Ng407Sdt1Ss+sIXnPNvu1VG++ebm3HCh2q9zUT7Zm2e3BZQtH4AcdJpr7NVT58+bb766qsmulJkA2zevNl5+umnjYceekiu9wSRZI6Ayd239agdeyPAYUDZgYGBsUDdemcCKO0ztbuSc/QYXqh0qeS0HYVeqJpdonLnJ7UtOFxLSwv4hqQFKpVKdn9/P5obUqQWTKEaE4t+bl//QEEzvwTVxc8RQP/pzPSg+7xnvWKxWFiwYIG0ObgxGQyFQiGUP1/TJ7vHiXevrDDO0LLAhZQ+q0n9Afvd5wqNf9I+vwyFav0FHmqa5rigdzCeqGcmxkySgL6kY8jvPgn8+n0ByK9Bf3i1OZTEESLSg9HlGTnL+6MPmJpuJym4oehtzhKg8wwaKR5BGpLf+SpK9LzXTir62OL52gngfUnUixPo/VZCj3iioICwGFSaPy/MHtXAjDCgQ3nHAul3mHBGRkZoG3Q+ZHvIiaca+O/+7qmnnpI0QNCycKhft26d5GYnuLCaZkSUwd3XN9BkmobINAGiWKvx17AQMK6rOeTqUatRCEV6l8bmtCAwqh7Pd5epIv0tvbHg3VaREDK6td7Pz8qfXhZIaxwrzYHcI488Yt5+++1ky8ixyKarVCpZiGmfOHFCRnatX79eRkgg1BrG+V/N2ox9Dol+kRbVtALq0YNZFkAyq6qgDbnHCto/YVs95zNeNe+n6284FXLvvfee+d577yEm6JDiDP3PddddJ7MAOJyw95wzZ47jThlPVuvG3qVpFnGqIQz82bPPWo//o39k2NeuEaXf+mKoE6Cxtc2ellkgs0BcC0jwxEPxY53sN8xt+0XlBx8JY8cnwnAlwZtNBXHOtZud1ffeLRZv3iw6V6zIKH7iGj27ftJagDOX4nOXfmv2ACdPnrTefvttk2xTdH/Ql+Lsv2HDBmfnzp3GmjVrZABU5uietN1al4rpgFeAz0Y5ARoJsoJnEpRcTxFsaIFg0VCZB2SEw8gCxY4MhuVdVMGQvuB4FAcA5fg5AcICmvWgcQcnE0QM3XFra6vED/v6+gDgx5hjggaawhuhyvTFSqI4JCgbOiiFyUbKQIojqEz5QUwumgECLCoo0H0iAuD87G2cOHFiNOzIkfFHY9doESIlHBibx00fAuGnCktP0QCH5kHW3FNxFokw7i8mgyDxCBqdxBvJfW7eKiYB3Ra+YvBBm9Pf3x8kvsxz89zDCFXUPJFtXY0XLcwJEPTyafCfaOqWlhYmNe06PesWxoufU4ALP/vsM/Huu+9K8H/evHkMLHi7ao7aLxaHcpVy2Wptax2G3aIuq1VWaK0WgNutrothnAo2OhtApYehhzDC7yyCLGYZ+B+n17Jr3RZQ1G2A8YnnPDaobBApY8eOHYiySm2AgYEBg8h/0rofeOAB1h/plFYHtZo7Iohmj4J1dFAt7YpawagprVHLm2nXccBQnJ0V7+bcvd/QwR1EuLijYtgPMRYYW0TKb9++3dy1a5eMFAQYKBQK0omg9hUOY4M5MyzddzL0A/tH9qt6jh/nBLjuYlH6jXszJ8Bk6KisDpkFYlhAgv6OIGNeJupIih8rJ6xD3YZ49WNRef4DYX7y+bgSZ628QFxw1x3OeVu2APzHCp6LUbXs0swCk8ICbgxAZZvmv//971uzZs1yVqxYAR0QmlLijTfeABcwyBC46KKLcARE4i6fFI3MKlGzBfRenz1gozQBGukEwED1fh7rUKlUkvoAckEyDHHq1CkcyyNaV0ozr3gDdgYGi03lclmC8WEfsLWO9raztFujULd6z6pKz0BW1ktjFFSPMDw3Sj3AR/2ozcPazjmZc0tUbQW/8pTOXZkAaK2n4MV/JipY1ltfKYgQlHIRZqyg77VCdRLqAs2DrISApSgvh8cwR0IINU5V8Qja0d7eXlBgfSyQRSme+wpLKPoh+HblDtKVJSCVvjnsVhO1CLO/EuHwjczDuRB1kWViUbQ/eOwk+A/HFc8PivwPAv9pE5kjRI4qrQH8GzWD/9RleHjEGh4etpqbC3g+IztLwuyYfZ+uBSaLh1O3Kq0o6ihWYgHhvWexYzGeKiBWlLZl10ycBaIKYfnVUIP/RCiz3ri1AZYvX+58/vnnxsqVK50LL7wQpzXzN5RDqTW22oYtbLOXViU0DRcbu0Y4HNKq92QsR3N2ahEsxhf1BKxX4l6IeY3LuOQASB8AlKPRouZkRKrNbdu2GUQ0XX311faSJUvGaS5RthbDnqzUQOzDmO/dzgqcAIefftp64hvfMCrXXyKG//U9mRNgMg7mrE6ZBVwW4Czk2I4E/QH/c/mcY+UsYRmWYXx4WDg/+EjYL30ozM+7x+4yCwWxdMstzqq775TR/h3nnptF+2ejakZZQOMBnP/ZA5immfvkk0/QhxRLly51XnzxRegBBdkABAeiGbh27Voc/LH1pWaUYadRY3UWrqYGJ3AkafPYR0ah76k3KO+tP3tVSXxfRwFssDo+s2bNkoA+zzpz5ozjptnRkehuZ0s1HQC/fggSCGafW+0M5c2IoL6cGbRAcH9/P3v8Miwj7Ju9wd6aDj2ISSJKNneYYHDYuNPnmCTZyH5ixH7nGPe5Kaw+9fxeisBWE9JN8nAO9mmJcUjhtFxOKtHr6HoGPR933fxedmV4GV1WjYNORXHJxUuB9SxOREOGOgSUxyeSR5vyeTn1gTmJbd33VIui1CIsXju572ejC+UP0f9tbW3wiUkOYK5JAv6XSiVRLBblBFgoFOifmmlPiMSxK7ZRsW2jVBrOZToAtY6axtwfJnjdmFr8+CmNyAZQ4Bj6J0RRT4kI1kb3Q/a8ZBao5vANKtEL/uvr3NoA/A3wH4HWiTiQNWKTHoUuMFmvzNy7tAgw+wsOJHqzjMOHDADv3okx19bWViAgQosNK6eA3G4cPnxYZgWgBQBdoHfrRR8qyio2f6H7skb1jDpscKgZt9fBCfDpk09a3/npnzYqN1wihn89cwI0qk+y52QWiGMBN8WPBPxNC1qTUeLobfuE/dIu4fzwY2Ge6RsrNt/ZJZbffruz6t57xLLbb89A/zgGz66d9hZgrSYDmqC9559/3ujq6nJw8hNcePDgQQNaoDvuuAMsUAKKmkpIiXROe/vMxAYyn7a0tEAzDS97TdhQ1KCoRpwv3H3ZqABI9peA6s3NzRJPHBgYILOmgr6M39iK6wCgDL9sAAB69u1heoY6El6fA9zZALzv3d3dTkdHB1o44I0GwVm63m5tMb+2uIV+/b5XugTw+4fqBVR7D1XWvAzUjvO+BmXtq7GRoywC8rguiiMrzrOTXCsFJdKsSL05fhXlDudOBr8EnBXtDuJ1dLoEsvP5vBQhCZtsKIeofDePl/4bAz7ME9SoSEa/zlV6Ar6CxNX6wQ3+t7e320T+1wL+Dw0NwUsm+yKpyJUb7K+UK2a5UlEaBKMtN03DYVJqaWmp6cVO8pJk98S3QNRFOn7Jye6odzYA8wDvEPNI3EUjWYuyu2aSBeLQ5gSB/257Ke5IhOelUFsEf3fq5tZrediGMumDFS2NFKutZ2RO0vpNh/ugO4P6rVgsEmgRmD7C/Lhjxw5oAey33nrLvPHGG2m+zX1shhWwL7Mlg+ZPvblXtDsTMmbdfaY1D/zGlnQCfO971ne++U2jcuNaMfxrd2eZANNhwGdtmFYWsMu2SZB/U75JyDMQ5/1XPxb2C7uE+NFuYRR/zIjQvOgcseruu5wVd90plt54I1lPEvyfVgbJGpNZICULgEEQZPjhhx+al19+Oe+JpAZ6+umnLSgAly5dWgYMU0EpBCPCZw6l3oSv7SmZICvGYwEYNwg6rlUYOiq+EPW6NDuqUY4HgPW5c+eSdSOFuU+cOAG96rCmBdJtSuIA0Pf6ZQNEoRpnLeVsoKP5/bIBwGbBC7mO67nWS6vp7RdFoaOxXt9uSzMbIwrtUNyxAxalRaQnA1YkDZ/EY+Li8UfMDeoXwHhJgVELl1Jcg2raIDqeg6SuB8aNAmzU0smwIq+AAAAgAElEQVRJxITjtE8pT4+J7Xnv1WK9foKLfiIegP8cTnkhOzo6JPjPdZSbJPIf8J/If+WEKXsnn2pthZtsuDRiBYH90P0A+lNmxv0fZ9RMjmsbtRDGaW2YBzlOWfpaTXORAY1JrJfdE9UCYSmSlBMF/NfPc6dvR61D2tfpNbseNC+asqaRe5G07TOVytNAvp/uicoaaHr11VfFvn37cAQ411xzDXtGgDQpZqb3oFqfqlrbVaqzBfg+UTor1RwA1J191qHvfMf67s/8jFHZsk4M/+pdmRNgKg3orK7T2gJ2xYaazCw0F5zcwPAov//WXcJ8e68QriTz9uUrxQX33StW3HGHveSqq0IFDae10bLGZRaIaQGNz3Db8ePHzWeeeca8/vrrHfYA+szEPnBwcNB86aWXrDVr1qAjUAmiAon5+OzySWYBRbt9Ftd8nGpGoYPR5U2EEyBNELqaXSoVyeya07RA4IA9PT3jaIFqcQDwbJzc7W2t4zRNVVa65PGpVj+Ft4wJgLudFjoboLm5WZbNeQ1nAI6BaoHbKhjuLCYYdz3SxJ7qQdmjtQrAb3VWdJzxn/a1OAFG4qpZk67BwV0D7lohXgvjpplZkHaDdXla5K4W8C6pmHCcNvHCcdiNG8lI3egfJgYmC4B/Df5D+yNTXROC/8ViUYL/juNU8vk8nvzI6fmS1780bAlDCNMwRL4pz0wmgf445cSxYXZt4y0QxVvc6FoBHrGBqHWDqelUKI8o6rjvZqPbnT1veljAu6nSrYoD/k8mS8Sh0otab95NvT+ZKIA4al2n23VBlGvsRegXHP9bt26V3MAIA1911VX2okWLjH379okLLrhAbv7jRIixieZQoLUuGmVP2lmpVGSacJADq1Qq5Q995zvm9372Zw375ktF6V/dmTkBGtVB2XMyCwRYgIxjx3bMfKksml76yJDCvh8cHHd15yXrxJoH77cB/hdcckms801m+MwCmQXGW0BnBDz55JPWpk2bWPPlWs9+Fhzx9OnT4oUXXrBWrVrlHDhwwNi4caO9ePFiHPypaAlm/TF5LJAGKB+njDjXpmWltOhootSHfWZHRwfUW5I5A759HWFfqwNAP9+bDaCcMKGUQF68BRwSYbD29nZfCiOlrSUxy6C2h+FK+vyXJgYd9swo/aSv8QYPpSFCHOf5ftdKQVsX/73kayVtK85hzA1GcG+1Tqy1wmncz8FRiddITYSkKRlhWQS8LEEAIQdjnh3mTUuSbYBHjfYVi0WcB2RImO3t7VLwtxbwH/E+wH+4/uOC/6XSMKlBOYB/K5ezC4UmlLMjOw/S6PesjMZZIM2JM81a15gNIHkuVepaIACUZn2zsjILaAt4BZemKviv2xO2fkbpedY5zRGvxX8JbEiyf4nyvOyaYAtoiil3UInWDgAsN00TjmCjra3N+OSTT+wdO3bgRBWLFy92rrrqqsTRf1qLBdCgHlklusUucWnACZ316gtUcDg7+Pjj5pP/5J8Y9q2XitIvZ06A7N3JLDBRFiALmuh/uP6bvrvdcP7qhXFUP/OvumYU+L/zzsrsZcticQBPVJuy52YWmCoWUM56aJrHzk1QNp86dcp67rnnjPXr1zsXXnhh5cSJE+Yrr7xi3n777XBmg81kdFtTpZMj1LNWUN5PdLXaY2t9XoQm+V6SZjR6WB2KxWJh/vz5oxo2QkhaoJFyhUxbGehb6yeXs+y21vHZAOAgilkk0FGnqHvGKIGoB9kAc+bMkfTjYJ8nT550dDYA39NfBPX4aZlGoZoH+6ScpJiun63iZJ5Us3WQWLEWIVbatQ2f76QggzIY1DC0QQLFSbywE8mPH2WguziCx4B/lYYSKh7sLd+Pbsd9TdiAjZpFgBOAZ4VpG+hn00bDMPIDAwO8YxL8RzxE0z8kof0B/B8cHCRaX3J4xYnYL4+UzcFiMa+j/puammLdH6Vfs2smnwXiAnyS1C4Kf1eNTU2SDaAXM95DHHf1BJpqbF52+zS3ABsJQG+ioBsdAZ2yaQ245ONmIXrrQPQI77QWlKs1yyflNs644hQtEHQ48nCghXP7+/vNF198kc2JFN3csmWL09bWBkew6OjoIOgEAD9xUADlAjQwFlhGlNggZwkCW+RPks5w60OxB3PTTFZzdEsnwGOPmU/+3M8Z9m2Xi9K/vD3LBEjSAdk9mQVqtIDm/W/efkhU/mKrYR08Jks85/obxdqvf9U575Zb7I4FC2LRmdZYpez2zAIzzgJgE1r7B9zl8OHDUACZCxcuFOedd55z0UUXSefba6+9ZgFqrlq1SmZZJ127Z5yBJ6DB4FyaMkU/vtoxXu3VA52s3nvZE7oBXXAzlYEZaT83UU6ARlECYXMCfQG/Ozo6JIA7PDxsn+zuNhNueX1HkZ82QJgjwE/zjWwAy7Jyuq6lUsnu6+sbR2HEvppIfi8eFKUvo1yT5DWpFdtW2eky4D7o+Yxt3g/mO86zim0n0jhP0iZ9D9Hiw2mlzccF/mqpeNx7WXQU96yM4nLf7xaciwoiVBPlpeww0UMOrKCJYQdfJlkcM2GeLSWUjNcNQERo8H+so0fZf8Z9mHD9nAJcxHcA/wMDA7SFyP/YqXnFwaFcuSInKLulpTkT9I07aKfw9XHmAiZIAPYwEe60zBE1G0BHHTA/BHmn06pTVk5mgTALsLFUGy8xMDAwjqcx7N7J9n2YkzxufRvlRIxbr5l4vY6YZ8+iMw9feOGF3OrVq22yAN59913j8ssvd44ePSrWrl0rqQ7T2oO69ztKME0GUbA/ihO8oMspl8vyEOoHRFTbA+IEOPDII+ZTP//zhn375aL0LzInwEx8F7I2T5wFxnj/Tw44xn990TB/uEtWpu3cpeKmP/x9Z+ldd+FMz3j+J66LsifPIAtoBmLWzX379lmvvPKKcccdd9izZ88Wzz33nLl69Wqnq6vLef31183Nmzfb8+bNG3O6NyA+bAb1RO1NZT+lMawoezeNMwWAtIER6yoIAzYLSXNDkMng4GBkLKleoHCYBRtJCURd2G/OmjXLaGpqko4AtAH6BwYJrAyraqTvyeBp9cHwOI/igACwVrTlPFA+NCiAWWUDyO+5bmhoyO7v7x9zBGA7lREwltEdNQMkTn8r51Uk5hqtgZskOD4uRRHYGTi0fibOEM4fit0l8tiP1LGAy2QCRAW+wwrlBdWeDhrODykj+ne/yUKrSDOA6hFhq1ItZL3CoumV4Jyk6QkD3Rn8qs6+b5maBAIjHVkIOWD6pb247VxN/FdHqY2MjCCsI+0N+K/5wSgnbuQ/dFAa/GeDTOR/WL97vx8ZKZtFov9Nyc88ghMgbhnZ9VPbAnHogNhMMMmxgMVZ4JNaKCwbQC84vD5w/oc56pLWI7svs0AUC3hpf/j/pNl6UZ7XiGuiZsI1oi7ZM9K1AHsOd1QLm9inn346d+WVVzo7duww1q1bBzWQePfdd81bb721zMZa0VCmWxFXaXGc0lErUe1gwqHsk29/23z6F37BsO+8QpT+zy9kmQBRDZtdl1mgBguM8f7ncyL/168Z4n++JEszTFNc95u/6VzyC78gkp5taqhWdmtmgRlvAZ2xt2vXLmvBggXO3LlzAQ+N73znO9a8efPAHtAHghpI4jWcvXSAR5YRMPHDRwOa9AX7trggcxyQ1t1aTYWqMcuolkj6vKjle+uogVs1ZqHPbkiwlqLmaeIdwkbsuY8dO26UK7Hhu8Cm+2UD6IsJ/MEZwHjI5XKGyswm8+cs3JW6lkolaIFksDRlQF0Oe0mhUJAgtz5D8Dv4NBgRGG41vFRhpZFZUyg7ToS/l88/6hiJkxUSRD1UzyA3abC0InB1apBOzR8NKHdkVHmQzoD2FtHpKlqLqHfpEKjVKeASXRhTqA7qOC2iwYicNWuW3dra4iiOJl+QPwqIr1NA9Mvh5xjR9dF20qwofv+vrpUeIcLbAOuHhoYM0utbW1s5eEvPmn6JvG2tFvlP9gDlsQgn3SDbtmMMFYdytmMb+Ty8/4XY2QNRX6yZcF1f30ATdEom86QjRGfXrKGp0u44kyvvKZsKRRWB4yx1b6fXbh0dHc0A/G46ErXRyHGtAqbScaNPlU7L6jmpLFCN8z+pYPxkaWCc+WGy1DmrRzQLsDfavXs3wRTi8ssvt9nXHTp0iGg/Y+nSpWLjxo2Vd955xyTl/8ILL8QJkN5JxaeKysksI5WitSD6VUHObpwA+//+781n/vk/N+y71ovSP78tcwJEN2t2ZWaB2BbQvP9WzhKFFz8S9n/dapjdvbKc1Q8+7Fz7O7/ltJ97rp0kqzl2ZbIbMgtkFvC1gHYEaHxo//79ud27dxv33HNPhb1Cb28vAqfOvHnzZJAk57JKpQIuFIrjZCavrwVU9H9ibK5WUB5Mjf1iWPCstgLAMNoTnPOj3hPVghrwB/TmHoanG7dkHwyuUY99p18doQXizKiFd6Ha6T51KjVaoKamfKWl2Z/Rwxv1D2iNXbSNcOa5cR1ogcrlch5HAHgm7RkcHLRxBjQ1NY3hhuCcBBRxzcDAQKla3zA20IOL45hifCDyGBVzikLr461jnIDYRmpJ6HpKJwCAV1oDNe5L7hfprqh0UJ9OfDikHryQUcooFofywyMjUlBCf4hU65zVIZ1qlmWeBWbj8KjGNatT0LFvWAZC0MB2RfHrrHrpISuVSmQRSJGrtrY2uHC1mINvUWHgPx64oaEhh6j/JJH/PHR4eIQXKZdF/0ddQs6+zg36+7A34eQpTxXHikoXtKKotLspr1pbWwuEf6SVnRTUG+3t7U04vrQOCv+qudCX+iF5r2Z3ZhaIZ4Gogr9B3InxnjYxV8fZGE1MDbOnJrEA+xMl+McmnwgfuXdZtWqV0d3dbW/fvt3s7+8XixYtcjZs2MD+LNamPW6dtGM36iY/bvlB+13pBPjWt8xnfvEXDfvuDaL0C7dmToC4xs2uzywQ0QJQ/0jtpr3HhfjLFwxz5wF555x1l0nqn0XXXivBhSSUYBGrkF2WWSCzQEQLsCcA4AP/IUtw1apVRP87u3btMsgWbG5uJhhT3HTTTZUdO3ZIx8ANN9wgz4VxQL6I1ckui2iBWoN34uKDftWKm9WpnE55Lw14xCafdRnjVgU1E1gSyOahtARzANNJnxX3PvadnZ2dCHBLTPDUqdOiODSkA7HjFnfW9UHZAGHapRrMd2dG4AhwHCfX1dUldWh5WH9/P2eCsxz1nIn5wZZ+zAw4XHAW4OyJi7fq4PUoWBV1JABP0VeH9qtmuomCZ+FgU/huQ4OnpXcF40YVvKTx1dKy4k4SOgq41qh/92jVQiVRB4POAvB7QwqFprE/W6ZlNzePRrczcEhzqEIVUu27RC8jnr6RkZFcU1MTonoctgPBf71QBnH+c0AH/C+VSjWB/6TeFoulnG1XTDyFUwWkTtQBKd8UBvp7HwcvW0tLS+jEk3I1ExenU8TCABgWCLzGzEEs8Oq9TSROHqWyvBPMU+pamW4KDVEjhImj1C+7ZmZaICr4r63DWlwoFPIqbboylQ5HaRwGZuYomdyt1od7Hcjx+eefG9u2bZMBC4D+ixcvFuyZ+NSLAtJtISJrisViXSIIVcpy3m994zC273//b/PZf/EvDPvejaL087dkToDJPXSz2k1BC0jef9sxm0plx/p/XzGMJ9+Srch3domb/uD3nVVf/WrG+z8F+zWr8oywAPvX3EsvvWRdd9119oEDB4z333/fuO222+zOzk7xzDPPmG1tbc6ZM2eMm2++udLU1FRVWHNGWGwCG5lGZHsa+/4kEd+YbSyStkYbxsEJGh3sRDbcyMhI09y5cyWoDlYLLVDFTicJNsgJEEW7VNGtQ10+hmHhCABOxRFAF1Hnvr4+nCtnBSRr3MbtCKBPdVY852DtLIjLbhPXEcC8xTgICzKPSnurMgxCKetrHLq+txs9PT1FvsELodJaJJ8TBzVJwOSRmA7jN6IcpegeadRFFcj11p7DHX/zpuDwt/b29gLCiVFf1mpOgCCjz5s7B4Iqmf5Tj45xlwn4Pzw8nGtubnag/QkD/4OAf8ocGRmRtD+A/7WKYg2Xhq2h0nAOvyjgtGVZiWwxOFDMk9kwShoVZE2+IHrAkLQx7R1tDeFaS7Nv44L+3mdj37a2qdVuqLCYV9y0O952KY85Xt6ydiIyebIQ1IOPn2cAUmkKIkCcejwnzbGTlTU9LaD1KdiEID4dpkXjZwXeMdYE5kV4E1l/o659E2XVpBv5iapv9tx4FkAzCW0wKIFaWlrMPXv2OB988IExe/ZsZ/369axjdadcixsMEq+Fo4dKDsZ+UT7SCfC3f2s++0u/ZNhfvFKU/unNmRMgroGz6zMLBFhgjPe/KS/yj71lOH/1ojBKo0eC9f/sF5z1v/qvRMusWYk0zTKjZxbILNAYC6hMPYnlPProo+YNN9xgz5kzBxzBfOSRR8yuri6ZDSAEsQP1x1oa0+qp+RRwtVqj2skShYa3FguYpokQLWelRHhTLc+Oe28ajpO4zwQvbGlpybW0tEhhYDJve3v7hJ2SSLCfI4Dzqz5/VquvH0ME9YU9SDkC5O29vb1g0FUdAYZhIE5tKqqnMeSQOQVcOWpkv66vn5OiWlt4Bt9XEwvmnQFEd+uaoH8G9qQDpbQzYaLmtzEngLuxms+JCF0+pFACklFJAIcg3iWt5E2joqQ/8EzAPrwpSUELHUWs9QQoEyDEsix5SMM7VG2ySOIA4Blz58zGm1VXvi+i/hH9JTUOj7jytsUW+2Ui0OA/AxCzJAXsabuM/h8cyjmObeZriP7v6x1oIoPAGFMyiDfdzZo1ypHf29vb7L1z3Hw36j8QwsGBIAXCHNMYdSaYpuk0t9RHu6BW0N/bJura3t5elRctngUbczVgDNNI1DmBWkXxLMetvfL25pSSfUWLhiuHYdzisuszC8S2gFpbiYyWmybWJuU0T0V/Qmff8Bw2UayFSdfW2I2LcUOt636MR2WXNtgCbG4JWnjxxReJ+iHARCAKvHjxYmfnzp3GJ598YpD+f/HFF8vxmTZXK81l/HMQqqfQPOsH+2G/QwBOgL1//dfm93/5lw37/qtE6ee22KZlTvpDa4OHSva4zAKxLDDG+89B/+0DwvmLrcL89Lgs47wttzjX//7vOrPXrBnHKxzrAdnFmQUyCzTUAioQxvre975nrVu3zsEJ8Nprr1kdHR3O5s2bnZHRVNdU9scNbdg0epjeT0Vl1whqehpOAMkdYxix8ISJ6grqSUBMtSDINOuG04HPmTNnBA40jRl2d3eLoVJJpOEH8HMCEIQGzhjFMeMXdY8jgM+sWbPG0MCenh6OBr6OgLa2tgJnhyCnFJgTtq8G0PvZXTkpoBUiiDy0a7B30Fj0EypWmKMcv9Xo5EMfnOIFvk4Av/I1xz0HPIB3TYVDL3EQ4nuiGBkE/M7LTgeFKbpDZ5AmL6ybjkjx00ouKc3N7+3YyeYEYJOraH/w5hH5LwU21MH2rK6pxvfPd6VSScD3zwsD33+hUIj0ogaNsVJp2CqVhnOWZThE/zMU4o7HnjN9BTGKwdf00fQ4PT29zbWWdbZhXUkJLicCzgTTMH/sTDCxQ/M4z3Zd6qMqqB0fNRluAm5mIWQ8hqVP6apVi7KMW30tDsT85H2+Fq6Ju1jErUN2/cy1gDvaXzmg6iJS6rWwcghIRz7PZQ0MW48b1UtsnnTGYaOemT2n/haALpW93xtvvGHNmzcP4V/x6aefOggBc8BfsWKFffr0aeP73/+++cADD8iArno4qcg0IeKsnuCBWjskjZ3XsjgB9vyv/2U+9yu/YtgPXC1K/+SmzAlQ/+GXPWEaWwDqHyKEm471OsZ/edEwX/9ItrZ92XJJ/bP0jjskl3CSM8k0NlvWtMwCk94C7FUHBwetN9980zp48KC49NJLnY0bNxJBS6AlP4n1ISd946dABdM6j6dBB4S5Gk2zU0sXNaKuKoqdoGGpQSoz5Rwn39XVJUH14ZER0X3ypKjYseG6s5rO+trR3lZTMKofVTRBz2A1HR0d2hEAFRgVxkMgA2i4T3P/QwME7U8QWM914NNgn3H6D4wbXBr9giiOABXkSib/OKrutMZ6nLonuTayE8CvcO0Q8KMfcHkOZSoEiK/3X2Vgycmt6YdUxgEdn2i0BomG+KWh9PUPkKqRCIqeP2+uFFNOK4pNcXlJzv+2tjabVJ5awf9isSgzFQD/a4n8p+8rFaL/i3nAewS24OeLM+Cg/MGBYI36M1L7AIrXE3SPW1Hq45eZELcc7/VTNQvA3Q41KeOQOmvs6EweQCTF3YeyPNRViTUQcE7ifNCCv0F9EFfHpNa+zO6f3haod7R/XOux9rIRBWxV2XFsjCZUYK0eWkBx7ZJdn74FdLbV1q1bTaL9zz//fNJ67aNHj1p79+41brrpJvv48ePGvn37jKuuuqouAvAq+oponsRrRxTLVMtWwwmw+3/+T/P5X/1Vw37oGlH62RszJ0AUo2bXZBbwWGCM9z+Xc3L/3w8N8TevyCvMfF5c99u/7Vzycz9XM7VpZvTMApkFJtYCnNcGBgbMAwcOmJdddhl7A8kQgUNfB5hObA1nztMVA4hknXBhdzVH36cFjMYVB57InlMBT3WhDtd7XT/2FbBEqDj5of29fX2iv68/FVqgIG2AOHYG8Cf6371Pp86FQgEtEFln2nX69GkYO0ZaW1vl3zSjhALrq2b7QhvvpQuKUkcC2RmrUbUiaQvzl6YgatQZJEpbwq6pyQkQVjjfA+7Rl9DQqD71vU0LyumMAy5KEskVZ5JJmgWQsyx7/vx5AJQ189K7wf/29nYJ/jO4ab9fqHxY5P/Q0JAA/OfgnVZUzFCxJGmJLAvqnOZE0f/1AMaxEaA7tDuOIwVGJvyTlhMA0J8fnDfTSWxZibjIyA6VMUQWkcn/S7VIx5ETv/49SYdqgVUiNKOkLwLmUJeoWQpJ6pTdM70tMFHR/nGsqsWHGOsTnRUQlUMyTvuyayfWAkooN3fy5ElSZMV3v/td44orrpDR/7t27TKhNVy3bp3MFoXLk818lEibuK1SOlPS+RD33jjXV9PHkk6A//E/zOd/7dcM5+FNYuhnbsicAHGMm1074y2gef9z+Zxo2rrLsP9yqzDP9Em7rPnq15yrfuNfi1lLlmS8/zN+pGQGmC4W0PQaZGa79wbgOpzP6r2mTxc71tIOTZOrqETBoWT8ELhUHEpfvzrEweeqtWEqOQHqRQnEPlf3SVCG99DQUNPs2bPHAopPnDgJG0OyCGtXh6SRDUBxfpqRUIniuNCgP207deoUAsAjjuOMCyDV2e5BdEsqGB0wPzZWG9cRoHAkk3mqtbUVJpwpMV/V3QmQdDLSAKHil5XGDDswVuNo9dZjYHCwCRwySf2gf+lob2dCTBxpxqTKYIf6B/Af2h/qT31qBf+J1GfiTtI29z3Yp1gcykGfDxAN/U4tZdbDEaApgepRdpK2xnUCTFewv5rtACN5rwGD0gQj2UAqjubYAquNSNlLMp6yeyanBdzR/kzZWqhqstDtBFmNjSMZZmzm60mVEtZrOE20MyLs2uz7qWEB5t9Dhw7l3nzzTeP+++93OGzs2LFDEPm/cOFC5+qrr4YGi4283OOE7eeStrpRB0TaC1WBXzYoToCP//t/N7f++q8bzpevFUPfvD5zAiTt0Oy+GWUBzkZOxTHMnGkUPj4q7P+81TA/PCRtMH/9RnHjH/yevfDqqwlyqqRxzplRxs0am1lgklsgaG9AxnYUiulJ3rxJXz3OwkQ0u2kaNR6XOQGSdV+a+AJR55zj6IswDv5KpYL2XK6zs1NH0YtTp06lQguURjYA1iSYBjzIDeSzf25rayMaX2vnOegaNDc3D7vXfPbgmu49KIhTa9UmyQzmnE82Ae9DlLM9/cz8FfX6ZKMp3bsmrRPA3UzlHVYZSvLwyMFr3A9/U0IMUhg4zExJswAod97cOXKCDHsB/erASwnwz09HR4eM/K8F/C8WizLyHw9ZmptiGf1fVtH/zcmi/73t7+3pbZYCvSl/4gLvKT9+XHFBdWHiAvDP5XLTKrI/qS3TjOxQwKZJ5lCUd9+vzjgPlLp9TY6upPbI7pv8FtD6EXj8Af6Y/6M4pydby3DCJdkQpdmOOA77NJ+blVUfCzB3NjU15V999VVzzZo1zoIFC2TarsoEZS8tsxOTzs9Ra91IjRfo7YKc2BxiPvqrvzJf+I3fMJyvbhZDP3Vd5gSI2onZdTPWApr3v/DhEcd4dqdhPLtd2qIwd5648fd/z1n15S+nQm86Yw2cNTyzwBS1gKa1jErRMUWbOaHVVpn6Z2mWZU6A2rolDUoggHKd5RqHtYBgY+h1mpubpSOgp7dXDPQPpEILFGSVuA4Cxas/LtOEPXR7ezsZALLenLehBioUCrCR4BAgiFoGkgaNW10/7M/vceym79XZBJyZqzkCwJDIcIb1ZqLP13FG65RwAvg1iEmJHz76dwWmc9iUQrhBqWPF4lB+eGREDookn8WLFlbicpVr8N+2bbO9vR1R3VGhhISR/wD/AwMDRNSlCv6Xy2VzcHAoT05Cobn26H+3fdEFKFeS2z2oryTwXicHQ9j4ANRvbW09K9WoVCrBbTZOMDisrOn+PcA/kyjvJ/Q/RHYgCp4kIlmJfhPVTPpVqEc8im0bFUEapS7ZNZPCAqRRwvUnFxrbtiWVSZLxOilaM4kqkZbQ2CRq0oyuCoeTw4cPm9u2bTNXr17trF27lsxNfGUyWINNu/pd2qlemQAcBjSXcL07RD3Ll9KIA8yH/+2/mS/+5m8azteuE0Pf2Jw5AerdIVn5U9ICmvbH3HvMaPrBbiFe+ECY3b1jbbnyl/6lc8Wv/LIotLZm1D9TsoezSmcWSMcCOjK3miBoOk+aeaUAxLIv8wNKwdbY4wXR6wZldXoztRBcDWU2qRYAACAASURBVGLQiJMZSnR2EAYXpxx3tkM9e1zZD/77RJgQASdsmxVNVmyWD2iB5syZIymdsM+Jk9ACJSYyCTVVErogTQXmzjZhHz1r1izGnnQEgOueOXNGzJkzx/Fy/Yfx/4c5Cqo1ivdCZyL5nf95N7iGutNXYM9JgsRDDVuHC6asEyCsw/L5PHxZMjrY2xm1ZAEsXDBfUo1E7WAN/juOI8F/vFqa7icJ7Q/A/+DgIFzxgP+JJpQg20H9Q4ZCLmfZzc3NqVAKeZ9VD9oewPahoVJu1KVS3w8c/W1tbbH5xepbq8lfOhO8BoRwBgwMDJDWJQVL46ROafBQUYkQFWam5XVVHM94nLNsgMk/pOpSQ9LNNPCvHFZyro+zsaxLxaZhoZMhI2EamrXhTdJzMvut7u5uAzqgwcFBcdVVV9lLliyRTjP1DsnDi45o0iJaaVa42uEwzedQVrXxK50A/+W/mC/+9m8bzk9cL4b+0bWZEyDtDsjKm7IWAPgXtjDEkVNm06t7HPHcTsM6fHKsPa1LzhWXfv1rzor77hNzLroo9bPOlDVcVvHMAjPcAmr/AEVHdg5PaSxokD/oLM33APj6bOyHXcWpivt+6N/i3Mu14AlR9P7CyuW8p1k96n3uT0IJBCbBj6JvDWU4CWqvogXKd3Z2SlsXh4bEmdOnU6EFCnpm3GwA3a/a2aHLxYHR1dUFbZB0BBSLRXtwcBBdsXH4pytTaDjovO5HdRU2Rtzfc75gvHoxXK/+ZJK+jlOPNK+dlk4At4E0T7ibKiSpE2DB/HmSRznKZMFLh9I1A7qjo0OC/7peccF/0kt05H89wP/ySNkcLBbzSBKkwf1fbYD29Q40OSKZFkO1cg1h2fUoNwP905lu3AC7+3cd2YFToNqTtCed64n01DzMADF4x6PwtUVpSZYNEMVK0+ca5mIICbU4tIr0h+I/drTF9LFKY1qSlkhYY2qbPcVtAQ7izONE4xD5cuLECfPgwYMGImTLli1zjh075rz99tvmkiVLnPXr11e8XLKkzqYhNOeuE2Xy/1H2Z2n0ZjWHA06AXX/5l+ZLv/M7hvOTN4ihr2/KnABpGD0rY8paYAz4PzMwCvx/f6dh7flsrD1NXbPFJV/6klj7ta86c664Qkb9paVvNmWNllU8s0BmgbMsQMAB2E49AglmornV3imQ4nqy0XemeU7nDMgelrNf1ODeJGOkUChIDako4taMb003mYazg/pCC9Te3k65Eos809MjBgYG66bNlSQbgHoRVS+EQFNMBmMCuuMImDt3rgwg4m/9/f2SBiiXy40L2MSpg52D5gXtzKq3A7FaVk2SsVPPe0KdALwgGBaQrVGpM/VoMJ3ConGmp8ccHCzGfkTnrA6HDWkYp5QG/wErdeS/flgS8H9gYMCB9z+Xy9UlFbY4OJQrV8pWPp8j+r9++UEui9cjGyAtXYAM9I/9akS+we0ddS/iLlX1szJbdISCJJV2HFLAxo1RFgU2MLUKFulGMEfwnHpzV0c2WnZhXSygDxFEDGjgP4v2r4upAwudStESjbXM5H8aDhwcAMzLxWLRevXVVy1ogA4cOCCdAMuXL0f/Bm5MwmZ8nbQqbTZSUEUUizQyC4D6VBu/0gnwF39hvvS7v2s437hRDH3tmswJEKUTs2umlQWkyK/tGM5w2Wh6dbcwvv+BYb27f6yNZlOTuODe+8QVP/WTzvm33cb+DrCCqD/0RBJHPk4rI2aNySyQWeAsC3BuJJIgiF4mM1l0C1TTN6IUdc42CcCLXmr9rqzH2YEyw3jfa2lRGCWQCkgjE11iEGlhGu46Dw0NFebNmwcdJ/S24iS0QCOpEoqMM1GSbAAK8DoCwFVt287PmTOHr6Uj4MyZM+wPxu0TFOUPTCnj9AXcldKZ/kmpmaKOAeiDhoaGArMSopZT7+vGnABBHL0YU4ZsjToDJP++V5R3KjkItDMAD1hPb+9YdH6QoVtbWpyOjnbpAan2UmqxX0zV1tbmaG+bHLE+PDUATkEpVZVKRVL+EP2Pp8vr7UpjUIyMlM2iiv4H/IfbPo1yo5TR09PbnDZ1TxInAJ5KDhotLS0NcX5Esc10vkZTAgG6esF2rcCugVjlCZcUQjje+JcJ3k/rQwFSiHWnYr56bDBSqVhWSM0WYAPA2CMig+ywtMZMzRWbgQWkGc0zA803YU0mLRcpJngW2U/t3r0bHn6xcuVK8cYbbxjXXntt5emnn7buvvvuSlNTU9V9kxKIlxmWtTQo7IBVS9lB91YbvzgBPvhP/8l8+Q/+wBA/dZNT/OrVjmmZDdtj1aO9WZmZBapZQAL+7MEcwb/yoJ5/c79hPr9LmK9/JIzKj4f/0ltuFRu/+dPOyi9+0SmVy8bIyIg867Af9/JIZ1bPLJBZILOAnwX8BEUzS8W3QFhWrsIB0d+btk4A9nOsX+hNxLdgtDu82IJ2rpimKYF/zSVfr4BrwHQS3zs6OiT2OVgsAqYL265p+x3Y+KTZABToZXkAY+Uza9YsWXcwoe7ubrI4NLV0jvGp8KWcCub0Ha84Gap9H603q18FhsVZqd7OhlrrOuYEoMKKZ3uc0QBNwLG9KdYMZkBxtyjvVHIQ0DksILRtaKhkjJRHxMhImRRU0ZTPi9bWFgYXQJHUAAgCizT4T9RbW1sbHqzEtD/lclmC/0TP1Qv8t23HGCoO5WzHNoj+nyjx2rSzAfycAExA+qdRWQ61vpDT/X68ozoVy70gMv8w17AIoucB3Q9ikor6Z2yF8gNeuJcfaIHSsB8LBM+vZ2pgGvXMyohuAQX+y5TPDPyPbrd6Xpk529K3rt6DpV/yaIkELjAHq3RbgkLMU6dOmW+99ZbZ0tIiLrzwQrurq8t56qmnrPvuuw9arVDnLOXVKvTHnM3aESXVOi3buNcyb5k4Ad778z+3fvhHfyTsb97klL6cOQHSsntWzsRaQNL6OKPReBrsNw3TMCzDMSuOsD46IsRzHxjGy7uEMfDjrOsFG68UV/7jbzqr7rvPMdra2NsRYYquUyUD/ie2T7OnZxaYqhYgqMfLIz5V2zJR9Q7bi093JwCAM1gfmAMB0fVydigBWbJjJd6qKYg0vXEj+t8rtnv69GkxWByqGy3QooULKmRYxA24ox9aWlpybgFoKNYJsG5ra5M4K/aj/mQIeLM46NNq+q26z+t5ZlCBq5OaXnjMCQAgroQQx0Ur6ahJ7yCtFgXFd3g/poqDgMHGJMdbyb+a978azzjgPwOSSDfAfy1aETfqn4GM44Go/3qC/zxneHgEDt8c3P9Ev09kum0t2QAA/o2YLLNnpG8BN1gDd5sWjWT+YcLEscgCzDtJiqKX/kelgJKWOA7wD9vExGmJUoLPuxefOPdn104eC5BaqdawSr02dpOntVOrJmHRR1OrNRNfW+ZG5s20OER1i3SWKE5WNs4cuNkP6k09z929e7e5bds2sWDBAtHb2yugBlqzZg3vXKhjNg2h4InIKqk2fjlo7fgP/9F69d/8sbD/8Ran9KWrskyAiX9FshpEtIA7ql/I4H5HAv9mznRMwxTm4LAwP+0W5qenDPHJCWHvPSbEpyeFebJn3BM6V19IxL9Y/cADdvPixRzUM+A/Yh9kl2UWyCwQzQKNiOyNVpOpd5XixIfeMZARAWwsl8vVDRyPa7U0z/vKiQQNnQyA1lSXaUXjazYV9smqTCg0sXV9wu9DjMnaXiqVmubPn8+Vkmb52LHjRrlSnyQPgqrnzZtrgwnHBdwVYwQY6Vjl2Ft3dHSAD0lHQKlUsvv6+mBfOWv8EqgDXVgQllvvc4OfIyPuWK/39WNOAAA3XgLvwNfAnNeLE8S/CvCv1azdlWeiaWpqkiKe2jmgIvFldBnP1bRCbrqhuN6jehsM8B+BjebmZqe1tbUm8B/uS8D/Uqnk1JMDk8idYrGUs+2K2dSUr0xU9L+3b+JkAxAp1NHRUap3/2bl19cCvOsASSyCSs29wLuv0rjGJnot1OO3aATRAqVZczYC1AvamNGAN0fEXcDSrE9WVjwLaNo3xlXaoGi8mmRXB1mAeaDawSOzXDwLRDnMVStRRSmxqR4H3OuIGeW0NZ944gmDvc+cOXOc2bNnC346OjrYvxlE5bS0tDidnZ025UTZv3FIKhQKOF0TpWGrTLCGHlDDbM1B5d0/+/fWa3/yb4X9M1uc0sOZEyDeaM6u9lpABisZlkEMvtyP2C5+nYTm8qPwARiwLEuYlumY3f3C+rRbiEPdhrPvuOBHfNYtzL5B/ycahmhfer5Y+/BDzkUPP+zMvvhigH8CrCTVz0QGHiU0UXZbZoHMAlPAApoP3MtaMQWqPqFVBOAn4tp9vvXu21h7iJLX52F3hd3Xun9XMn4yWjuogYrOKXb7YQsgozv2jT430DT3OUTrECY9myhuf0tpHZ4V7V9v4DmKTcAxsT1CwVwPkN596pRZL1ogtAE4RxA8FDcYz89eCAUT/c/en/oPDAxw3oBFYtyYUCB84NmiEX2haLB5D+rjZYnS4VWukTQ/CERwENPc2xqMB/nyA/u1mrYf11GQAjaR8mw43Ybwls3/a4ohNelIDQI6molEOwq0k0AqFafEAx5mR6L+R0ZGrEKhIBD8VTRJsfn+qa8G/+E31zyYYc9P8j2H8uHSiDU8QtC/Aaf6pBLbiuoEyCL/k/T+5L2HDQdzAZsKzeHmrW3Y5Bz2fdTWe+kzWBj5Yb7hHVeRrGN1jVrudLuu3jQjadmLBZf+y8D/tCxav3KCAg/q98TpX3LSCCk26BwCvQ4zTdPGvgzHKBbctm2b2d3dbSxdutQ5deoU4mIGvKJQIs6dO1ds2LDBmTt3rszoCrI4+zv2hGTq8Fz2RUkp2Ki7cjg0LLIqSENLtxcnwPY//VPr9T/9U2H/7M1O6aErs0yA6f/61dxCee4xTE2149iOxE8covDZxA8MDhiDfYPGgkUL7HIlGFzxVqQqhY9pCvOz0zKqn+h+e/dR4XxyQhifnxJGyd8vZzW3iI5ly8T8i9Y4iy6/VHStWiU6V61yOpYvl5qDAEBQcfJvBvzXPCyyAjILZBaIYIEwCpAIRcy4SzgvaT561Xi5/uiP0gOV9DXwmui/c4b3Ml+4/18F/uYGBgYCgzs4ryk9qFh7t7gBRAS4BNHA+ulRxaUEVpkSktIYfBL8QHLA+OCTYSLMjRqA7FE7OzvlPpxnnjlzxhkYLI7q+tThgyOA/mYcxeHJ98u4ZewNDw83cd7Qg7Cnp4dApLLWUOU5SnMMXVU0UM/KFEh6XoprnrTwqrjPjXL9WCaA5nl1U/hoIN77Euv0Fr9U7yCjqoyCcZkGfk4APwoOXaauj9tBwO9MNtrDVI3CJ4pB3NcopwW0PxbRba2trQYpUVwTl/aHFwsOTCL/FcAoI2Pi1inK9dD+DJeGLVJ4EeAl8j+fz086L1R/30CT7VSqijNnDoAoPT41rmHewINPbVmQq4lBhk2aQbRAcSzhFpP0A49VNsKk5nOL096417r7i02i4kospznHxq1T0PX0Hxs3gMcoFCRpPTcrJ7kF6C8VhFCfXWfyqk3ZO+MeMJgDNYjul+nE3gsNFx0dRX/Bmvjyyy/LPdGmTZvE4cOHHTQBtmzZUunt7TWWLFlCtA/zxFl2VPRcHJRkiq9+pqpDbN5QHjARtFJa0A3NGr/BwgHrnT/5E+uNP/szYf8ftzilBzdmToAp+1bVteJGzswZjuEAsIiR4RHOCYaVs5z29nYJ/6uIf8MyLaM4VDQOHzxsrF6zmnPEuLEXSuFTrgD0j1L4HDwp7D1HBf+ax04JESAM2NQ1W3QuXyEWrL3YWbBunehcuVJ0LF8u2pcskQC/BvpN00TDKZvH6zpUssIzC2QWCLMA+wGlJVcXfCXs+VPt+yhBFEGaoWFtDTvHB9GNh5UbF7wNYjSp9pxqdfeL9mczWw3T0M+aiMxVv3ZqIH3evHkS0+Rcf/w4tED1eW1wAiTZrysK6bNsi8ixECLf1dU1FjSBUHA+nx/O5/OSThrgH+wiSEC8UWcHlRWSmm5l2PsR53vpBAhKbdYUPnAquQsN4p5VPN7wzp+VpuN9obyOBA6ZHBC9AE5YxJWulz6k8v/qAJp4Q8rLAfBPykxra6vT0tJSE/gPDyZ8//UE/zmbjwyPmCPlsgXwn8vlbKh/6uVoiDPIql1bLRsgcwCkZWX/cmR6yGgEJhckfl/Casl8oTVH/CjH/O4P2zxwDwu7zl4Kq0PQ921tbdARyRQ1b9pikC5B0mdNlftc4D9UZWOOWz3HKvqmSFQf9Wwz6xNOJTZV2qnEmPDz+NezHlnZySwQpEOUrLSZfRd7JyJ6mLN4P6O8A2pelrorfimVmq4RsJ7NMoA9cyTvm+M45nPPPWedd955zqeffmpcfvnl9sKFC2XkEwEZ7sMQ1+u07+HhYco4CziPMt/79bCqo0NWZSNHQNihGCfAW3/8b6w3/+N/EPbP3eqU7t+QOQEa2UE1PsuUOciu+BSOmaPc+MJ2ZFJy5P1SzpJcwJTo8F5w/1j1iPDPWea+3fvQ2ZDZNPxwZmhubhZLly8lus02hUmKgCgNl4wD+w4YKy9YKelTZYT/6Ec6DsiuNPuGhAFf/6HuUb7+PceFOHxSmKd6A63SsmixmL1ylbNw3Vox7+I1omvlSqd9+XKjee7csWh+N+hfo3mz2zMLZBbILFA3CwASe4VC6/awKV5wFCA0bL8TZIIwsF5lAozbL0YxZ1i53jKSOAG8wK032h9UWjGURKnyuGvi1j/2AyLeAMZJH2ih3aGhIfv0mTNGpTK2r4hYUrTLtCOA/T7YQhSKnGpaZ0qX1dS0RpxRyE7u6upCY3Ucbu3VDVGBPOhQBmphRGtVtKuivGfRSkr3KukECPJMBRk/jcO7TgPSkWBBZXK4ZftdjVfMbRId3cumOCza2GtKDf4zsNrb223AfwaK3GGDrHs+nAP8/s5lfMdGnsh/2tjU1FRmE51m93EMGR4etkql4RzV45AB8D8Zo/6D2u0nEJzx/6c5SoLL0tHv6h3UWVWS+kaPYRfllj73cvDUSvLj/qa58/UTXaKs0EzEAo2jgEJpRBKzsHtFz90WS8PR0JjeTO8pKvrXFxjkKawXih8cHr6aM4wSbIjw8lvMzTzfHcEMtzhjbTJmK6TXQ9OjJEURWJUzdHq0tL6tIKOSOVlveqO8T1HSct3lKF5LuZeR3OSjFI25J5980ujo6BC33XZbWaVAjwNItXOCwJAg4DQo2CSK1RD+IlMhyrVpXqNTqIOcDzgBtv3RH1nb/vzPhf1Pb3NK963PnABpdkB4WTJyXumNxebPz5k5s/tkN5Fbcq/D+9XU1CS65nY5Tbkmp1wpOwKp3AgfFqp9H+8zzlt2HhFpErwfu80QTj6XNz/Z+4k5q2uWmDNvDn4G3jNj357Re1qaW4zTp06L7pPdsg7UaemypaLQM+QYh7pHKXz2HBPO/uNCHOkWZn/Rt1aGaYq2peeLuatXO4svu1R0rV49CvYvW2bk29pwIMho/gzsj9Cp2SWZBTILTGYLGG1tbXCBB55jJnPlG1W3qEEUdXQCoEUQKYLebZMoe1zvOT6qRpXnPqljqgVqAa2jRPuH9V8tma9hZcf9nr0q0fSa4vzMmTP2wOCgGT3MIfoTtROAO7Ap5wPO69WCeKoFl1MO9W9vbyejWQJXBBr19vb6CgVrfTN15rBUpkD0BtRwJdjE8PBwomznGh4beqt0AngBeX1XUBpG3JRzv1p4vSJBL4UfjVBoq0ZBe8kHpQZJVVVqlRYDNQFCGTa0PzgTuDcJ+I94Sn9/vwQ36gH+l0fKZml4xLJJhzF4mUaB/6majuvOBqAN7e3tmQBwlEGewjUxvJPSOaCAd6IuOchqh4E8bKt3ZexvRJAmFWWN6ASQfNJpLMpBpnRTBqVg7klfBIuyAtdDRZfYNGhe96T9rDcD9GGY8LLOCqNPyNzwu56FVgmbRgJoJn2HTOMKJj1YTGOTxG4a8zcApY5KogCdEVCNk1/zwAYFV/Be68h/ynRRMso6KhFhA22ArVu3mps3b7YXL14sNQU02B8kNOxtZLVIn2oGmci5OSwQhoPJm3/wh9Zb/+n/FvbP3+aUvpg5AWIPbnWD1g/SXPlE0vO7DFZAJtcRgPz8CnUO876krrMrtnni2Alj0ZJFXA9wj2MAjN2WmrpVQHycAEc+O0IEP3RTgij84mBR9Pb2igsuugD2Hof/5BlBFkSpDv8jyCDQERWOcADXzb0f7TXOXXauU2gqjFuXcCaQKXD0yFF5y4JFC2Sr+f3DDz4UK1YuF7kjZ8TRN3aKxeWcEHtPivK+z0XL6QFhDPsv0VZLi+g4f7mYf9FFkq8fCh9+Zq1YQTrCGIVPxtefdERm92UWyCww2S2gqQ4HBwcbHiQw2W2j6xcVTE+6RwsrP2kgX1i5XvsnBWA1UM2ZMux8GqfP/TRS49yf5rXsryqVSn727NkSRCdIAVqd4eGRdKOWVaXdjgB9/tcsMEHnkbBgH4SCu7q65NmHMgcHB+1isSjxV6+tYH8g8DNKtnSadk6KZadZB7+ypBMg6AWJARDGrqe3U4NAvyhgoN/DNaUFL6+OevMCR6TSEvUP+N/R0SEj/8PAf71B9z5TRwsNDAyQhkLET6oivD8W+R22TMMQVs5CCRvBi4amwcfu6Ag39Pb0NsvDU+YAiGCtdC+Ju5gm3QzErXWUeoUBMXGfGXR9FM7EtJ41UeWweEKtQ6RDNfDQr35aTDnpRikMzHNnd4GUVIv8TbpeTJTdZ/JzFSUg0bY1Z5PMNDsCEqqMnbLK3DLcqbVh86eK+hl3j7ahpv3SmQUqCmoc5Q7l877jyDly5Ih5+vRpY+3atRXlgIPKxFdo2K+fkgaVBAWpNGIshKWx4wT40e/9vvX2f/5/hP3PvuCU7r0iywSI2DEA/MwNgPY5KycpdPj/U92nzJa2FgmkA7wfO3pMHvigz0Fv65xzz7FxAoxl6DrCPH70OCK6jpWzxP49+42F5yx02lrbwOzlB3DfdmwDUB/ngqbqwQlw9POjsvxF5yySwtWGaRiA+QuXLHTIfgH0J9uXvSuOArcGRn9fv6RabG9vd9AR2/PRHrHkvCWi0FJw+K48UhZz5s7BeYcTwDh95JgofvipmFO0haTw2XtcNB3tEU3dfaQV+1oOvv5Zy1eIhZfA1792lK9/xYpxfP3u6P6I5s8uyyyQWSCzwLSwAA7Y5uZmy09rclo0sIZGsKYqmsdRZ7ZhkPU2TuzXFQQ7xruuH6nW2XEJnpolT38HuNvf3x8Y1Bl376fr8/+z9ybwclTXmfippfe36mnfhZCQkBBIILHaBmObxdgYDF6y2omTcSaLJ6sTx07yn/nPJPF4ZrKOnThxNsc24EBYAwaDMV6QACEhCUloR0K79JZeq5eq+X333dvUa3V3VXVVr+/27/d46HXVrXvPvVV17ved851oNAq5pynkTrVCxegrwFcEp7hVExG2AC4KQLwZNeYwDvjIrQaiay0X4KCIpI/H48znAeGBAJ98oXihBIqPNYdTK0kA0Rx8any4agRbiOKDfUa9fT/m3jAMVihYYLjJZJJJj4pCwbiOwILxXGg1OSgCJr1ISfo0tavTGQlQa8PotJF0dYUqB1Xq/9dL9/BaBVxcDiQDHhLioST0o+GQJ5NJPBAQRVwG/8taKDVkf8SDoXI4on3I/iSTSTBR5erUjdpHnAed/2KxCK1/DRsNdA3MVigUQkp+T0W6plKpiMwA8LtivJ/fwD3OCq40W0fNTb9aRQJw7ThNAFzerdy5ZwAMFNEYfsFYPHOxLhqR4qk23/bCxKLOS62sNaFvDuelGU5b585g9/bMbb2f7h1h83oOv4jXQ2Ea/bhX7PcvL5zO5LKq9aIeAcML65UltSqJNV4wHRlYkA9BsXdINuL6SHVlG0s48m43XU5RPrWs2GgUWRCz4uTQgwR48Q/+UNv6lS+T+cu3WMYdV0gSwKXhQQKUzJL6xu43lOUrl4voeWX3rt3KyIwRmjN/DvxfOrDvgDo8Y5gB+WPnx2jZ8mUMrAfAb1omNoPIEGCyQEbesE4cOwGJCApFQjQ8PEyjo6N0+uRpRiIMDQ8xUB6R+WgjpIeUUydOYTNMCxYuYD0vFou0d89eXIeB/gf3H2R/R1ZBNBalJUuXUDGdpSO73qBQwSK9aFJxIk0LZ86ikweO0kiij5RsnsZPnKFBPUahXIms46NEx87V1euPzJ5D5tAwrb353TT3srXWRDis5Pr76ab3vx+1P1gGsJTwcbm45GHSAtIC08oCoiZRpUb4tDJClcF6AeDrBY2g6cooZwHWw7erB7aiDwBkK2sScrnJmgGu6E81PXn+90k/gH+4TKXnYFn4yM1UGYCMZyeRU5WyOpDoGRsbIyNfsBVHCuauqUUEoHWeQSxkp5m8KM8UKGcZV+sFLxSsDw0Nif5ao6Oj8I1YQDbWGtYF8IF2PBPauV+pN2uMBAgq4h+G5ZtPdlNz7XA2ifb/xzF2+YdaqTGNygVw/Vo47VM2wFgkAP9RZ6u/v58V/GXZvHVkfyqNJx5u4iGTz+ctRP9jiCAA/NwiiPZnwH+hqBZLRRT5Y8C/iPjv9CK/fsYuz22PBRq59+tFW4uXsN/RuCEBvNYL8dMn2IkX0PTTTMec2wzQXEQnA3jEM91LlIMd3IdTCM1/gMRw4OygPt4J9rRMPxkMHTMZ07QjfrTgp6nJ2LBxr+C3AP0rgyqEbeqB67V8q8piaFw2qOxLVWYJCN9JRN+I6CY3RCDuc1Ew2MuzQoyvnU61U6E5bKh+/IU/0F79m6+Q+au3Wsbtl0sSwP1NqwCEP3TgkArQftbsWWahWFD27t7LJIBWrVnFMgH27d2nLFy8kEXgn3jrBAP2IcOZiCdo5pyZjATYt3cfMgSoUChQcjzJAP9YIkZo+LklIQAAIABJREFU98C+A7R04UIGzB/bc5AWz5lDUVMlyhhEAOuPn6Hs+XHS8yVSMgWilEGRIlHMUqk4kSEzlaUwoIVcnqysQVqhCPbB/ShtR0Kv3xoeoUXr19PCK9fTRDhMmXic7vjEJ6xIfz994xvfUG699VZr1qxZ5ubNm9UTJ04od999dxG1Nhq6oDxJWkBaQFpgmlgA+wT4PPJ5+faEu9lji6O9kgDiPKdr1JJIcQqyqOXbNho03I7bQNTZchss04o+wm8dGBhQwuFwWV///OgocMlAMwLqkQDVxgmsB4EO9WoH4Dzgu9hT9Pf3MylH4MyQNopGo3mMyS5b7EX6OAjbd6pKASMBGh0gj0BjD1eA/kJDVmwAhUY4wBw45CK1A5ORSqXKqTy1HgT10r1FoQ77pIrIQvy2s74A/5HuAqwf4H8kEmEAu9jAVo7fziKK1GJ7bQCxuDKZjGUYhuVH9x+R/sVCSc0XCtpkcL9Cuq6ZkPnBT69F/De61uR5wVvAqeBKrSvyKNQLiq8KEjCIiHk30aGtLCwqnnXdHmUuivqibkkzxsIjg/E+YAC+Wx1FnAfHD2uOp2Ay1r/Wi9NWdNqzfFHwd5JssVELNEJCNnqtXjgP0Unwi+ygea2MCgHoVyvKXiujxr5pg8/D9TPxrED2ZAnPfn6PsmgrEeCBDEuesltwY2dcB88Hew0BN+fZj+Hjm5IB4bWNRo93ej9hM/Wj3/+8tu2rf0vmr91mGbetkySAg7GRRcL8bVIUTdeUifEJ5eyps7R85XIG7p85dYZKRp7mDY9QnDTat20XrVi0hMx0lk4deJMGQzGCUFDq1DlKKDrFSiolT5yjSIlIL5hUGE+TYhRIL5QYcI//V0zPAYJ1R6HoOimRKEX6+klPJCiMn/5+GstmKdSXIDUapblLl9D8ZcssaPeHR0ZoeMUKmr1mDT344IPKe9/7XmtoaAjBS8pjjz2mzZ0717r++uutl19+Wdm9e7cyY8YMRm7AHh/84AdRCqTjCs01ek/J86QFpAWkBZplAR5wgOzIaU+cclAV5LgrKU6htV4LhK2F4Tn5SbWCKeCfYo8K7fZq66EXSAAnGdxm3QdO7UJfHwEVolBwLpczR0fH1FLAvpJXIgCZEyDx6gUY8b2RFo1GLVEoGGt2fHy8aqHgVu0/eba06/vNaY6C/N4TCSBSyLHZwwZRgDxeU2Yq2cE6ckR102VE2jo2DkLrCVGo4sEhwH9skqHNKRaFE/jP9f2ZDmkl+I9zUXQinU4z6R+v0fks2r9QVPMFlpHAmldVBekuDPT32l6Qi0G21V0W4BGh5TVq1/Szk1xIOcMLB5GXWNP4f1Y4zzTZS9arDAzXswsDRLaDvEFqNLtJlXOKTgh6Nt30KehrBtUentki8gDzZic6g7qGvR0vmodckkjDukTqqN3vqyxyipcpxoE169aBbcb4ZJvBWMBpkxDMVXqjFU7ggQAoyxwKXwb6pdXS3XG/iKh/e1ZNtc2XPbAC5+AYtAn/jt935ZohIqhDFIe3yXeKYA8Woc31L8uZoAgWQT+Cev44RZo1Y+bdkOcgAX74u5/Ttn/t78j8zG2WcaskASrnAv4vWQTgnwUJsTWlggJQSDudVKwdb9L493ZS/5FRUkZTpOYLpExN7vU/vapGajRCWjRGejxB0YEB0hNxig4MUl4hMvUQLV19CUUHB63XDxxQlqxYQUtWrLCOnjqlFFSV1l99tRXq61Ne3LqVVq1bZ6VyOQUA/dVXX83WPMYUDofpoYceUubMmWMtWbKEnn/+eeX22283E4kENGuxCWCp6o899pi+Zs0aHMNAqvHxcfX555/XQAIgAwAavZAnmjFjBvYm7N7yQ6L5N55sQVpAWkBaoHssgAxjLgniCvzunpF562mt7NFarTgF3AVNAjhl+dfai3dTJgBs3YnR4fDHQAQg4ADBPQLzHBsfV80GMx1rrStd08xEIu6qcDf8bmC+1eSlxN5IBCtVZjQAswWZ4Vetxdtd9vbR7dinuO1rXRIADwoR3SukGQD6uY3urNYJoSFrZ2Nr3bhOAAESDBKJRIhHlAGQZLm4SAnBD64F8B+R/6IvdlBf/E1sSOG0g30Mh8NVwX/DMMxkMgmbeNL9B+hfgLZ/oagB9Mdd1UuFfd0uNnlccBbAphH3oWBFeVQmNtAX1B3BiwZsKCSrcI+4kWpw01Ou/cyKr+B4p/vVTZviGDeAe6uKFIs+OelsexlfK4/FPIkCR0GBb276b9cOr3a8rR4Bk/yplUmCdYU1JsF/N1bvrmM60QnuFAtWy7Tk/tcFmiNOES2VwHWlUyqIXRAMuM9wb8IfshMLlXWW3NqJEwSMHOCgKMiFKQSy27Yqj/Ma0dbodezn1cqisB+DTcgLv/NZbcc//gOZ/+V2y7jlsmmfCTAF9FdURdVVFMVlhdyUA6eIdhwl8+XDZL3+Zm2NfEUlCodIj8UZQD84ayaLuE8iQ2DpUkoMD1MppNFoJkPrNm60jp0+rWjxOK2+/HLrXCpFAO9vuuUWs6Aoyvc3b1Zuv/NOMx6PWydPnkSGDSSFTAQSYY737NmjQXbn5ptvZqT5oUOHtJdeekn58Ic/DK1cBWD+O9/5ThZz9PTTT6t33XUX+/8nnnhCveqqqyA3igh+9fbbb7eefPJJZf369eaCBQvMLVu2aDj/fe97H7Jr2L4F78odO3ZokClatmwZ/ozAIC6XzAr1YXkxfw8/rXyPB3HPyDakBaQFpAU6wQJ41uIZOt2DiJx8RvtcOYHytUgAp318LezPSQpckgDNvZPgqxUKBUYECKnPVCplTkwkVdNWb6FaL1CjiPl6Hj44p78vUbOAtB2DgV9kl/XC/Yz9i/1vgsiYOZPJQrK+jI+Pw3HyHLjtYRhVD0VwLBy3TpJ9snd0CgmATZrQ9IfhBOAfZOe5xiyLBkNHqhW1w9/rMZUijQZRaEh1rwT/ofsJZ1roWqG9euA/HOxCoQCnG+OfciycbTjkiO5B7i30+d1I9OAmyBsFLV/II20CEU6IpkOlahTTa0w41O9qlOf3jAW86CE3E2jDy1/It3hxKpwmwk1blY4Cnl0cFGIkHs+MYBF5lTVKuKSXZy2ATmZ0a9m0UtfbyfZBfV8rG6CelE+12gs88wzyQtM6eieoeemkdrrxfmqW/byA/gApbSmmrDgwAPx6fbM/U6sRtnincKKtiIgaQTTDV8M9CwDfa9ZYrf5g3uG7OWl8urF1M99vldevF41kPxaRVC/8zmfVnf/0j2T++vst431rpx0JYAf9YTdN11gEu4ZSbbuOkrr1GBW3HiTzjaOk5aYuXUTlz77ySpq7aaN1MhxWBpcvp03veIc1b8kSeu6555hsEHz16667Dq3Ro48+qtx0001WX1+fOTo6qrzwwgvqPffcY+7YsUOBJuyNN95onj59WnnmmWfUyy67zLrkkkto27ZtdPToUSUajbKivwDp58+fzwhp3AdvvPGGfvz4cbSLFHRE7GuPPPKItnTpUmvDhg3Wzp07lV27drE9A9q8+OKLmT+Bc3bt2oX6Y3TJJZdYK1assDZv3qwsWLDAmj17NrYRKr5fuHChNTw8zApo8/sLm1XsjZjKlgT63dz98hhpAWkBaQFvFsC+Fc/Z6byngL+H9w18OhFMIaxow8sYgAoFAfwG1mYPNBTvKJzPa+ZNwbYaJQGcMhUkCeBtvTdyNPwU1OQdHh4u106dmJgwk6k009uv9hESP+lMFoF7ngsKQxWlv6+vLhmAdcsKzVoWC55AQHk1jBr9B6Q9ODjI+gGc6uzZs6w+gBsMtxGbVTkH2QtT5FsDajewZiC/YIjNp9D0x+9mOaBg/gzDKOtY1pIQqSQLMGJRlA59wwZSRDSLyP9QKETxeLwu+G8fF8D/bDbLNhPYCFRK/wA8RBoJjnEr/YOFbxgFzTQnC/tGIpEiwP/AZkw2JC3AK6hjN+lGiqvZQBvuYdybjUgL1QOJ7Jr1Vep0wBlhhcj5swHPBMa2VguTs0ejiohU9NlroahKeZpuWYzNXgO17GDPBnAj5RNkXYlumZvp3E+nTcJ0sA3Aeb7BYlmWTs90gN6IVhYbWNxX2NQmk8m6zrPtGQDgE5u2Kdq4IgDEnqUJMJTrCVE6nXaVtus0ZzayFv6XqxoC9dpsFckpMpew2XXKpgMJ8P3f/G1119f/mczfvMMy3rOm50mAC0B/TbM0XSNtwlC07ceIXn2Tsq/uo9Cbp6EBNGVKI7Nn09yNG2nR9ddb8666ypq9fj2CZhjAft999yHyi37iJ34CsjnmiRMn1Mcff1yFTM6aNWuKCJd/6KGHtOuuu86cOXNmKZPJqE888YR27733mocPH1b27NkD+R1WY+bgwYPa+Pg4rVq1ykIGQDKZRASZMjAwgCAgVtcMP1hT8C+wB4BEpwgSwt94gAGOZXI/fIMJeR7GFYDoEKnEuKaIRENbnExg7oioo+Z0vzvdT/J7aQG3Fkins6FEIub7mev2evI4aYFOtQCwKFZUpVDwHAzWqWPy2i9Rhw2vI7sdeC1M9pLG/8MHFO+rSoIAx8BPhD9Zufd28u9rBftx7IxljFYbkyQBvM50Y8cDWwWQPjQ0VI7sHxsbMzPZrDo4MAhclEpmiQVRqIoCKd8p99L4RDLa2JWJIpFwMRqJVJ1/vmeystls3foeqAULJZhEIlEudDwxMVG1PkCj/ax3HvZlyDjqZB9PwcaOg/4tiU6vUg+gqu6/vegbWMhQKFRmLe3gfz6f11EEAuC/KF5SL+qfb7YtaPpzuaALwH8ck81m2QYB4L+u644gft7Iazkjr09q/KsWFjCi/puxsGSb0gJOhXPsFgpSpqeW5YX2tJ3g8zNLeE6IqNPK+7mSrAMY1izSstoYWhl56seG9nM52epLyq2RvmCuMJfcmUQhdbwQ6z4Xq2UDNHJteU7nW6DbNDyDtigiqLC/wn3hpu1amZNCwx+gei2AWjy3arVR67nGawUgfd63PwO/Du8K9LMyIMTN+Gsd0+xnstgsuy0qCBLg+V//TfX1b3ydzN/6gGXcfGlPkgAM+DeZrr+qh3QG+uvHxhVt61tkbjtMuV0HKHxm7IJp6794BS285mpr/jXX0PyrrzaHly8vVdbDgt+P+wPyOQDz7733Xrzn8aN9+9vf1t7xjneYc+fOLYEE2LFjhwrNfZAAiBdC5i6K2wGo54AGI9c4IA8MnsnqiLoVIltQdFT4GK30K/ysf3mutICTBUbPj0e1SYlnGhgYyDkd7+b78bFkZHCo31HGwU1b8hhpgVZbAD4I9o9Bql20egx+rwdAHf5YvXddtaBc+3Xr1ARgbdfqY72M/3rf9QoJ0K7gPC9rBkQA/LD+/n4R2W+dP3+eyaKrqspAeDhUAvCuvJf8EAFoG0HU8Vh0yhoSuIKbwKTK+gDpdBqSj02vDyCC1qvVavNi/2Yf66kwsN/OVKsHUI8pxA0i0j6wSRYsI9idQqGgRSIRgua/iAZ2Av+R/gXwH3pRfX19LAOgElDM5/M4hqXjOhWRmJT8yWv5QgFsGYXDISYXJOV+/K4Ueb7dAnjAAoixAxB4KWMT6wSooh0nNj4oa2PTzkG9mnrPbl96nQwOtkOH2u8ceSnU6/da4nyuLa4J2Q+3fZDZAEHNQOe3U2vz0Pk9D6aHbp+H9nsKYGa15764v7CprQbYCzK42ruDFw1HRM8UMgJt8mJcvqNHRXFysSm0B3r4taYb+bhGrgGfFUWXkW/shQQBCfC9z/y6uvtb3yDztz9gGe/uHRKgHPFvTgL/+qEzpO98SzE3H6bi7sOkJzNTTK1oGo2sX0+Lr7vOmrNxIy28+upSbOZMSFjVJZWEPGkymYTUlTJ37lyW6Yd1xAtSM1lRUZSaRyqK6EW2XZDi+Y2senlOr1kgOZEKW2ROkWdQFc3s609Uze7C8aYJ5VrV1EO6GYtFyxGX6VQmlM8XNFWD5GZwhEKv2VyOpzssAN8BAWdu9tLdMSL3veQZb44yj7wwcE1J1kZJgHp144BbIBOgWlCLwDQ4fleW/0WwcKeDrvbZ8er/u5/ZYI+0R9TD5tiDjI+PQ41hisY+1gG+q6y34ZcIwGiE1JB9L4S14YbAy+VykZGRkZbWB+Dk2gXZMcHOjP/WWkoCVLKJPOUHN/qUDabYLAqt8UrwHwW3YrEYsgNYWINb8L9QKLC032qFf7FwM5kMIlXxfbGeZhQK/Rp5Kfnjf/lNrxYAkjeSFlSLBMB94eYB2CyApNbsAcCvJg3kVrah1nOhk1ZLsyNPmzFWvKDh7DpJWfi5NuYOjhie4QD/K9enU7FgcW2+ZrHxLGeotYrM8jN+ea43C3ipbeKt5c4+WhTqBbDsZfPp5lmOewwAqF1ODdYQfhXeG/agCi5zo2UymQuAfv7MwOPcVxZAJQEgZieITVA1GaMgZp/XLgEA7dmRBwnw3K99Rt1z37fI/J0PWsZNq7s6EwCBM5ZpIeIf2v4sgEZXdEX57QfIfHnnFHOHh4ZozpVXWouvvx66/ta8a64x9VDIEfSvNmdAIeE3saicyYK4ZYmCIOZYtiEtMB0sgIh9RbWqFmsUWQGpZDpcKBRVkS3g1i5BZRW4vZ48TlogaAtgb4Egu0b250H3pZXt8ehtRx9U+Ku15HkaJQEw1lp7aV5/Sa/ml2K+RPYeJ/vRFHMPuqngcxD+b6vWCyLqE4kENO4ZmQxjgwhAdqZdLQV7OuAAlVmzyVQqYprV30FuxlCZEVArqBB/h99o31ehPgARQdaI9R33+ejoKOQlfQc3VfadB06FOYHla9/kxi5+j2kpCVAt/dv+ALCD/zw9HgsMxX81pKRAwxPgPwr4YuBO4D90PDOZDKR9GPgfj8eFVCezm0h/gu4/MgScdP/tkj+6ppmh8GShX7+TIM/vfQtg7WO91orShAX4ixSAwxSDVCMBAFDwInKO668dUfVCHggDQTQlf1GbbjT4u4EEcEtodNLKFgXV3cyBvd94LjsBlWKNArCpJ/nTaDaAk0ZkJ9lZ9sW9BRCBXiuy3X0r3XOk2EzBfQFI75WQc7tpwPMJ4HhlKjYiuhDZnslk8niHCAlFBGJUboCDSmett5nr6+uLwMnDxq2RosO1yAW/K4IXvL+ASHHbLkiAZ3/lV9W9D9xP5mfvtIwbV3UdCTAF+Ic0D6L+NV3pP6TSqVeP0Mj5KI3/+HEK7T9EKz98j7Xwhutp1vr1NPuyyy6IEHNrN3mctIC0QPAWGBsbj6pqVQ5g8mLYctT5ulaPAMzEYrLGQPAzJltstQXgW7mp99PqfjXzegKwhD/odJ16vqcfEqBeEAd8VPihlQEtboJhnMbTCd+79ec7oa/oA4gA4KjxeLwsDQQiwDTNKUSAwH8qA7yTqXSEZZI2+KnMBhCZB9hjAHvAWsE+hn+m+O/IZohGo6roO0gATdMKtQK+RXFqrE/RoJCPtP27nGwqZFaF3KnXvV2DJvF9WktJgGqMn0jFikQiAPqxGWQgqAD/MXGJRMLEwhMVyp3Af0SfplIpgFGIfqOhoSEA/FMWHq6Ry+UsaIdC26qW7j8WrGHktUIBBTJQAEVK/vheddOwASZCa1kWBxfs6VJlQssWFVsmuLDWcS7AGiFHgL/hXgDJVSnfUGnadoKnPjIfUFC7ZlGgTlk+3fYCh9286O3jpYbnMp6VtXQdBfjPHTVXKbVesgHwQkcUsogIxbO9myI9OmWtdmo/vJCZnToGl/2CrEx5Q+M14owXM2fvAbckXq2NEkhhwD7ifQInt5rWPX9WeI6Cr7RHreJYdiJVZCPALiAD3Mi4NIMAwDsLJAk2nW6y7GrNPUiA7/7SL6tvPPhtMn/vQ5bxzku6ggSoFvEP3Y++4xqdfvUIDZ2OUDZWoNmXLqKxZQXL+B/3K/qP99B7v/zl0pqPf7wIPxsf+Yx2+VSQh0kLtMAC4+MTUVaKOuCPzAII2KCyubZZQOiMI/Lcjf/Rto4GfGEOtDtKAtWTN6mUcBUa8egqAsicAjzqZZxWy1aQJEDAi8BDcyACEIwtiu0C2hodHQVmOwVHFT59ZYZNOpMJF4ssMt/zp5IEAO4ggmcr91QIMMP39v2SYRiRmTNnsjdhLpczs9nsFPIC/j+KtGGfBf8fPyIAUmBxaFN8VFVl+JxY58Cw/WZNezaKzxNaRgLwhwIKwolCEkgphq4/k6gQ4D/GIzT/IfsD8F9E/uO7egQAQFEU9EXkP3T5IfvT39+PSS2bCYAWGBpI/4AEAPhfS5sUqZHZbDaECIpIJIINjqvifT7nRJ7e4xYA2M8L1E1JbecF7ISWLVvruEfs94bIEsDDCqykCxLggnoCnW7ebsgEgA25jrYrSaZOsTmPumDR+rX6JMB/QcriGV1Z4b4R8F9cz202AI5Hf3EtvFjxku8Wnb1Ome9O7wev51NTa7TT+++2fy51Z8vRLHg/iB8hhcILmbp+3tTaKNmLyoPIzGaz+crsMzjBuO+cNm9O48d7CmB/NeKiWlAIP17nTnrNVF0cFw6HUXTOMYLNqY/ie5E9geglvwVhQQI88+lfUvc99CCZn7vLMt6xsmNJADvwr2rqpNSPpiuxsyrld42SdSRHpmrRrNULaGxpyUr1G1QqluCfWPofPaSENr+h3Pq3f1tY/dGPYkPF1o0kAdyuOnmctEDzLSBJgObbWF6h+y2AdxeXHb3AJ+r+0dUegVPABzAL4HD1AsIQXILgCXtkP3xWtA0g2Ckyul5QHXxFBKKJNnqFBBB1urptbeXzeRZVL4gA9H9iYgJ79Cmgui3zGaA7MIeyzEUjdQKgwJJIxKf4/PWkmYGfcXUChjuDwBgaGgKmrGItnTt3DpgCsF0Vf+PAP4YxVY6j2ybIQ39bRgLwIpGsoJeQ9cRGQURb1ZP9wXjqgf/2yH8A9dB/AlMFAsBuC1xXSP8A/K8V/Y9zstmcDgkiRP6DAPBgU3motEAgFqgHhgOoBUjktNkWKU2V6XSBdLBJjbQze8HrkLoxG6BWnyvBfwGE8YLuumEYBSEphEcyyCmvL0u8aFEzAAx6Op32DOAFJVHidZ7l8c2xgEih9As2N6d3rWtVRK0IoF/89tODWhslnqpbrk9T7R0SVM2TWpvLesXVnYg+Hv3DJI382Md+bq06No22DxLg6V/8tLr/4YfI/P27LOOGziMBzJKJNGelDPyruhJJKtR/QKUzrx+jUFEjWhwmfdWwNTFiIOAAeYkmqWQhyAa2UT//bS20ZZ9y29//fWHVPfdIEqDRBSPPkxZoggXGRsejKODbjI+UAmqGVWWb7bZAM/yLdo/J6foYM4K9KjO+4Z/zKP0iMkfrFRIGkAo/CoG+9uDEenKQ9n7xwBO1GlYh9p0iwEBIrjiNq9O/71YSAHZFsHY4HFb7+vrKUf3JZBKZ+lgnUzBTnmELTBWZvuy7dCYbLhaLnjMCKrMBRJBiLZLJjncAGwabhT4DZ0omk/BlIantGcvo9LXltn8tIwFqbSrtsj99fX0mwHsh+4NBOET+My1/wzAQFcaK+YLpQRXoSvkfZAg4Sf/gepD/yaSzISJLiURl9L/bhSSPa60F3IJnPL0JL9auyWLpJhIAERJIF3PSzG/t6qh/NThQ/CXO1kQt8N/eCsA8/FsUHHWK6qjWAzg8PDW06EWWqLIt2ByZAX7kOjppPqZzX7qRpGzGfPGIGUig+S5UxYk2JuNVqz08A/BTDUjnGU6OWWZOdkA/8Km2qatFROLa9Yq7BR2ph/7FYjEmPRfkMxwkwHc+9YvqgUcfJvPzd1vG9Ss6IhOgDPyrkxH/LPPCUGnggEqnd75Jfekwjc3K08zLF1rn5xlULFwI/NvnXf39b2uhl/Ypt//DPxQuuftuSQI43RTye2mBFlhgfGwioqiNqPy775yUAnJvK3lkd1mgGZmGnW4Bvq9iEsPYgyPTElu+SqlIAP2VAWAAYkUx2GpZlPXIA7tdqrVt/57XMEDGQTmAuNPtWq9/POvEt8/fLhuACAB509/fXwbzU6kU5J8uIALQR+wJhPrLRDKp5vOFt2VaXA6ikgRwwsIqa2Lm8/koMGJ8xsbGQALka9UFcNmlrj6sJSRAJejEwSSkmrNoe4D/kP3hEimOBX+xwFDwt1AoYFGxiH60AzxreHiYMTzik8/nKZVKscIVIArqzRYWZC5n6JqmWrFYFFGv0yYlpKtX8TTsPMALpOdVgvt87TOZMhHx2W0vTJFC5lb7up3TL5wS6Ei2sx9er20H4XjkbVUJDKwzAHNwBrGOGgH/q/WNA4QNy40EFans1W7y+GAt0E33erAjv7A13Ie8dgz70m2ROi7pU+DAPmrHQF4Ruvp1u1yt4DeX6mISQX7HWy9LCs+UyndXrWg0Wz+gQ4oMgEA0e3n2BWosBP7sBgnw1M99Sj34+KNkfuHDlnHdxW0jARDYYpkWk+kRxX01Umlgn0qnXjtMI2NxOjcjR7MvX2SdXWJQIV+AA20pqoJaLHUXkfq5B7TQy/uVO/75nwsr7rxTkgB+bxp5vrSADwuMjyUjimo1J/Tf1i9JAPiYJHlqV1igGTWHOn3g8NngOyJTk0v4IEp6ysdeTBgAMMgDpyAK+B7YsyHoxGEPqfAM1pr+Zy/t/bqdBMDCAPaKz8DAwBQiwDAMsxbmKoKQzo+OoR6Zp9sCPml/X2LKSW4VGRB0XiqVIsPDw+yaKA6s67rvvY6nAXTYwS0hAew3LSZBgP/9/f0s8t8L+I/I/2KxWAb/YU9E/0ejUUWkpeAhBb30iYkJFDvBQnQE9LOZnF4yS2oopJtS/qfDVqnszgUWQKQCIqtFFfTJIG1W7wLHsv+HLpZXuZZOMLXQm69WrLIT+lfZB56OhuD0CxymTuwv+mSPpufpnlMAfuEAw2FzW6izlWOtLETVymvLawVrgcpIjWBb757W4BjbpHnwfEeQBCuEXW/jA/vq6kacAAAgAElEQVTheY8ILr/R7G6LdjtZtVrgh9M59dJ6xcbTLTFS71pCZg/P62ZlyIEEePKTP6ceeuJxMv/oHsu4enlLSYBK4D+kh1gBs/5DKp169TDNOB+jiQGDZq1dSOeW5a28VYRMpyvg325b9Xfv10JbDygf/Nd/zS+/4w5sqGRNAKeFLr+XFgjYAgz8VyylubH/k52WMkABT55srmMtgPcZAPFmBAp04qDdygwL8B/SL05Sw7zWEoI+ipFIBNmndYMu6mUN+A0e6zSb9wIJAJuCCEBc6uDgYJmATqfTJorv1gu+jkSj0fPnRxmm6+VTRRKI1aNwKugNCaJoNKIODQ6yy509e9aKRCLeWAgvHe2CY5tOAgBggg6UYRhIM9LwA/Afkf+iqnI9yR/YEIxSKpVCcUhWyFdo+UPfKZ/Po9ADigCXWSjo/ieTSSYRVE/3H22XSpPyP4ieiEajBV3XuwbI64L1Jbvo0wI8CvuCVkTEqNML2Ofl23J6t5EAvOj5BXqKbTGey4vai/OCUBKRH3CysOZAHvGXqssWW38YJy+6inxpvZU6/4q94gg3w9IiWh2BErU08HHvgvh1I4+F+75WhkCQ9TZAWgBgd6pZY7dZvbReEN75fL7gl9QWGrfY1Pttq958gwT4j5/9pHr4ySeo9Ef3WPkWkAAC+IeKJov4h9yPqimJYyqdfvUIDZ2JUC5WoJFLF9Lo0oKVCxUU0zItpEKrGtNFfftzYsxVNLH6f55SQ9sOKnd+61v5i267jZEAuL5dE7gZ94VsU1pgulpg9Px4VNNttydydVzdrcFYTGYBBGNH2Up3WACAN9egdwQZu2NEwfQS+y+QALUCT8S+mEvAMulZt7JAtYoJ+5GRDWbUwbbSS3sfTgRonAhgbyRgsZlMBkD7BcQPVAY0TQsrqkpnzpwlRPjDh3VjYdRqjUWj5TbdBp9MJFPRgf4+6u/vZ5c5c+aMFY1GJQngxuiNHINoUzA82WwWAD4KSKBSuGvwHywSwH+wOyg0oWlaeaMCLSosIhT/FTUEcNz4+DiioUuVhSmq9d8w8lreyOuaDvmfWGE660I1Mr/ynOZbAKBFtavgJrJXPW9+T1p3BV6IlqUjtu6q/q7EHaKuyrywZwAAtEMiAxw26D06SYn4s1YwZ9vTUoNpUbbSDgu4TeVsR9864Zp4zgvJn2pAPzZWPCMMgG75g+Lb4h8YhzimlswaMgpA/AUo+aWBxAAg7Dbivlox46DIPvijsEkrZOZAAjzx0z+rHvnOk1T6/+618psuakomANs0mQQfWdXDbwP/sdMKndl6lAZO6VRSTZq5aiGNLytYyUSeZQtWBf5ti1375o9U/R+ed1207UP3359fdsstkgTohAeG7ENPWiCZTIdNs6Ta1G7bMk5JArTF7PKibbSAKBYM/8hNsEUbu9rSS9fKUBXSlPC1Kv3JWgC/vePVAutEceBW+G+tMmI1f7dV127GdUAEAJoCESCCvLPZLGq3TiECxP104uQpNRIJUzwWJ9Ms5dCn8Ylk1E3fKrMBsEcCZlSLlEIWgFkqqYODA5RIJNiWiJMAUg7IjcG9HoPUkFwup2HDAfA/Go2WtfrrRf7zYnYM/FcUBZuKkh38F3JCIBMSiUR5kwJGcmxsTAmFQgX78bX6jeh/yP+AUZLyP15nVx7fbgv0spZ2NxYLDTKKtlVri7+IdcSRwVFrpjxGs8aEKGgAe25Bxmb1Q7bbuAV6SeOzcSs4n8mLr10QKSOCIOADCaAfv+F7OaXHiqs2U16LR9IhIMSRDKiMjAoiy0q0IaSVnC3t/wiQAI//5E+rbz7zHSr913ut/MbgSIApwL+I+Nc0JTxK1H9QpTO7j1GoqNGMS+bR+JKCNT4jT2ZpEvhXVIVF/juNUP2DB7XQi3uV6KzZjseirdu+8uXC0ve8R5IAToaV30sLNGiBiYkJV+BIg827Pk2SAK5NJQ/sMQsgIAF+VS9m4DcyVfAb4d8JYF7UdbJH/1e2C38MUpdOskAIIAEeKLJJuVRlVwXaOdm010gAjBcKLZZl6UNDQ2UigAd0TyEC8OXY+EQE58yaOcKi+sU+3g0RUEkC4HzYE/sM7IUqbY82waCjHkAsFkUwjHX+/HnIvwdeE8xp3jvp+2bIASFFCOA/NPpNgP9iwA7gv5XL5SzI+KiqegH4LxZXLfkfpJxA/sdpg4N+pVOT8j+I/ndDGHTShMm+SAvAAriXEolExM6y15KL6DaLdSMJABsHHUnbzHlDpAacLDhY4sXbrRHZbiJLmmlL2bY/C3TruvM36mDP9ptW3Io5cPN8FFJkIprH78aPy5shIKUQVIaDm5kDCfDYx39SPfrsM1T6/z9i5a9c5isTAMEvUO7Bb03XUBOLdE1X9AzRwH6VTu96k+LZMI3NytPIugXW6BwDBdAY4O8W+LePS/uZv9H1k+fpo08/nZ+/aZNriUwpB+RmdchjpAW8W6CZJACkGAC44fni1DNJAjhZSH7fyxbgGveQokbUsSuSvJftAR8NAWRcnYARAk7BJ5xMYfXm6tkGfm02m2Xt+fVxO3EOepEEEFitaZqQaofMD3unQNY9mUxOIQIYMM8L/XLpeFNk2jgRAZBuT8RjrqL405lMuFgssa6MzBghZB9gjzE6OlpVqqgT10qz+hQYCQDmB6kg6Gg8HmeR/27BfwD4yWQSBViY3n81YJ7L/6ACdXlRYVOHRYXJdCP/g+dUKpUOa5qKB4qU/2nWqpLttsQCvVpQs1tJAETkwkHs5HRFAf5X0+vu1qJLsDsiUpwcypbclPIini3Qq46wZ0P4OMHPu6AV2TRun40gAeDXYSPgNwsAm1O++Wi5rBxIgEc/+nH12PeepdJ//6iV37DUMwkwBfhH3RZE/Wu6ohYngf9Trx2hoYkojc4waOa6hdbZhTlfwH95+RVLFLn9i8x2v3LiRC4Uj7temZIEcG0qeaC0gCcLNIMEAADT19c3RRM5l8tBFo7t5at9JAngadrkwT1oAZ6Jj3ck6l12hXxqs6YB+3Vk88IOTnswBC/CLwPhiPNwTr3gDJ5ZEMJ5kKmtFuHdrHHJdv1ZABkBxWIxNGPGDAvS7Wgtn8+bkGyPRqMMvAfQb4/oF7KngkRyIgKqZQNU67VoR1MVmjlzFoVCOtYTSAlX2LE/S3T22UGQACzyH8NMJBJgVVyB/7jxs9lsGfyvFcUv5H9QSDgej5fbxmKC/E84HHYVzW+WTCWVniQAEomEK/aos6dO9m66W6BXwTNeqFY1DKNulEAnzj8vXOQYCdHKvsOBCoVCOoByRP7XK9rYiojgoMfebYWkgx5/t7fnB8Du9rEH0X+/0nCtkGNy+1y09wWbRTjq+HixEycPkBbctk0jIwE+8lH12PPfo9L/+JiVX7/ENQlQKpaYPy0i/lHcF8/w/gMqnd52hEbOR2l00KCZly20zi81KG8WmdQPKYTNlu/IROWNE0r4V/5Riy9YaP2n13d5KpomSQAvK1UeKy3gzQJBEgFOYH46nQ4DyKnsISIw4/G43EN7mzp5dA9aAHuqSCSCukemEwDeg8MnBG2IfSWCSZBxWWuc+B7H8zoBIsgDkf41nyVcArMldZx6cX7aPSa8PwqFQggSPLo+Wc1eEAGQ4alUbhGkj31N1CMC3JAAIgsA146EwzRr1kxmFmQmZDIZFnjebju18/oNkwCo1QvwH5sOgP/hcNgV+I/0KYD/qVQKWmLFUChUqiXhIxbQ0NAQCgOX20+n0ybacKvlhDSQTCYT0nUNGQDSeWnnipPXDswCvUwCdGtkNxhvPKs6oaixAMfxYoWDWqtgjn1Bdms2QK/eC4E9LDq4ITj6WJ9OKcQdPIS2ds1P5hQ2sPDJmlXsDoQuCvLCQE6a/BXPHqYbm81mPel18o2mKlLI2zUxIAEeuecj6lsvPE+lP/64lb9icV0SwCyZ0ONgGqqRSIQ0bTIQN/HmJPA/fDZC6XieZl26yDq3JEc5vagopJikBgP82+2kPvWaGvpfj6uL3vs+855vP+DJX5YkQLtWnLzudLDA+PhE1G9hYCfwv9KO1YgHr21Mh7mRY5y+FoDfAV8KEkHTIVodfl0kEkHGUDmorFLDX6wGkdGJYI7KwL5aWajwI7AvAGHgZt86fVde548cCiyGYYRHRkYs4DpiLzA6Olq1hivmHj92RYVaRICQEqpnBXEupICGh4ZQN4AdPj4+jhpqxekuCe+ZBAD4j1RBXdcBqHsC/yH7k06nHcF/TFA+n9cBpvX395eLS2CzCvkfy7JcszfFYlHNZHJQwTBRA6DzbxnZQ2kBdxZoVCMPN1SjgFsrNvkA0sEad2tkBdcxLCDlsR0fERkMcBB98AqkdWM2QDf2uR1roxOvCZAY2Smt1GzvRDs02ic41tiUYfPJs25Z5DhznCYRI9RZYr/tf+fPJ8upQFsj/bKly7PixCBFne5Rni3AnpuNZAGINPNOKNoHEuDhu+9Rj//wBSr9ycet/OUXkgDYHFmmpcJWIT1EekgnVVEpdlKhM1vfpP7TOhVDJs1avdA6t9igdCzfNODfPsf6Xz+tag+/rF77e79XvOZ3f9eTlFIr/ING1qM8R1qgVyzQaDYAwA4/WfD26/ptq1fmQo5DWsBuAfiy8MV6uV4AxsilfC7Y41bWZwPwJgoH1/Lv7bWiuFxQCMd2gh8nV3cwFkCAC3xiSANxH5EV5p2YmKiK52KN4QtRFJqB9hPJaLXehEOhUiwWrYrtiiwAbINi0SjNmDGDNYFsBEgBQYEmmBF2byuuSQCA/4ZhIJ3HApMSDofLBYTqFfwtFovYZCL6H6wPA+/rFe/FYjEMI9TX1wfGphz9j9SNiYkJyFq4Zm6KhaKayUoCoHuXp+x5PQs4gSoc9QEIM6UZvKjxEkdkpteIdQBOONf+cA56lgSo1a0kAO8/KxwVtG1Ee9XmHvOCaAyAfdBPBGnqphhnZR+7MRugFZImzZrL6d4uY+hNk9X2mc62gB/Fi2gBtGdEKLdJXRCfF3QUvK7F1XPYv+3/X0n8ohAXnGGvcjtu5ki8J/g18a6B74dhVX0uimcXon9gBzy33JKXOFc855qV0eBmzPZjsOH597s+rJ740Q+o9MWfsPKXLWKZAAD+ySSQs5hfCoVDpKkaRc4T9R1U6czuo6SaKs1cvYDGFhVobCCLZlHcFwRPS1hl9TNf10K7jyof+Nd/zV98xx2e7klJAnhdKfJ4aQHvFvBCBGC/3d/f70nWq1aPxHWr1RLwPgp5hrRA71lABGFhZLlcDlIjLXlvd4IlMXZkcMKPg3+JwBQXWAHOgbJIyS4X1AnjkX0IzgIC20VdV7tsfCqVAg51ASAPnx5rwr4vrCcNpOuamahQerHXAhgZGQFuzQZ09uxZBLDn62HRwY28s1tyJAHs4D8i/+2yPPXA/0KhwGR/BPjvpnAvCguXSiUd8j+CLYL5sEhyuZxr+R+cMykBlA2Fw7oZjVZniTp7amTvprsFnCL93ZAAYFTxELU/SEW7AE+8Rt+2oghrK4iGZq+tWCwWrqd16Pf6dtCbF91kxZYA/tvn1G1Bzsr+uFlbfscQ5PlO90qQ15JtBWsB+BRYu60EcIWWKe4VfGy/WeR6sCOs3xrGj7RoDuYzTJ4TAqLYNetSkP3CcwHPKNgcAH3QthfvCYwcZKR4/2Czx//G3kn4Dv/mhATLBkFEP/rjhhQCgQRfEfI/nbTZBgnw0J13qSdf/BGVvviTZKxdwMbJ691AH5UUUmjGdpVO7XqTokaIJmYbNPPyxTQ6K4fnOLICTFVXPYHwQazb0N1/pqupLH1y2zZjaNkyT/eCJAGCmAHZhrRAfQu4lQVqhmyPIAKa0bacd2mBXrEAAh6i0ei0qxcgggyRYerGZwVxgP0bAN9uDfzrlTXbinEgyDsWi6GYdDnIO5fLITIf5MCUOgHAOTKZTF5syez6/rX6iiw1EA4QQgAOrCoKxRNxGhocZKdkMhkmSzXdawEI+9UkAQD+53I5LRqNMtkfOyjvAP6j2AIYUESlFt0aGvI/qCsA+R9Esk4C+UUm/4N9pNt2cB6irVKpdDgU0qUEUCvuanmNpljACdh0E/0MQJ0TAeUXbLMBar/G6AUSoNnR9FgbiDKBDiWX26ipqQ5GHRkfbhwyMXfN7r/fNVJ5viwuG7RFW9deq+93u2wMNiAgQ/lvFokv/sYj6StJAvZvvzwBxgzwH5fnIDzu37LR/Rb7dZo9UagXwDkICPQF5APCboLQtIUdeSo4KxZXSTLwgnq6YRgFkTmFyH8vWQAgDtDnZmZcOdmx1vcgAR78wJ3qqS0vkvmlnyJr/bIy8I9z+g+rNP6Do2RESjR741IaXZjHOMi0zJZG/Vf2XzmXovDH/1LX4nH6tRMncl7HL0kArxaTx0sLNGYBp2yAZoL0uHYz22/MIvIsaYHOswB8K+zBATzC1+u8HgbTI056sPpe8AMQzeIE6iMYR+i/ew1IDKbXspV2WKBQKOiY94GBgTLei30H6gSEw2HsCVjwi6gpZs8KTqUzVQvWVxsH6gAk4nEa5AQA1ti5c+egkOCp1lU7bNSqa15AApimGTYMQ43FYkz2R1R0RoecwP90Oo2NDDZ/rsF/kSLS39+PaDBf8j/MaBbRxEQqoukoWCyLALdqIcnrBG+BWiSAADwFCYCHKUAjF2l3rJNuorzbqdPtdTzBWz6YFt3YWVwJQBz+342TyIkdJqHipqBqo9kAwVihNa3I4rKtsXMzrtKK7CLRb552zKLf3Y7FTgxwnX0FhVtFbZVSqcSi9CsyCi6IoBYFfLEphMNbrw6C0EYFgO62n26PqyXLg2viOSQCPtBHkAKNEB4YK95PqVQqj/dYOp2u6nTjGYn3lnh3uckCwGZTpJy7yRZwa5egjkNGK6KdHr7zLjr10mZS/uyTpKxfxprXk0QTz7xJ8YkQDVw7n84uNahQLMBvNRVNQWVgT5H3QfVZtKO+fFAJfe4+bXjtOusTP3zBs4SIJAGCnhHZnrRAbQvUIgKkZr9cNdICnWUBG+CNjMeWZ/g10xrw2+A/8mAzdilbEAiy06eMl0s4upULambXZdttsoBQfhkeHi4XDK5WJwB7EuwR7dLVyVQ6wqQ1a3xYJrVCBFwZ0vLigzoApVLJtaR8m0zT0ssKEgDas4gWVRH1bwf/qwH/6KHYGEJTFuB/sVjEBtJTxD4WgWmaTP5HVI1G06lUyvIq/yOslkqmw6RYSl9fn+cNTEstLy8mLdCgBSpJAK9Ro24yCOCwIBOnHc5KrwAJeHnh+emGnBHAm4iKqLY08J2YF8j+eAHnROSv7xDmBtdss09r53pt9th6vX08vzB/XuuTeLEL1yplGTFBA8ei2G41sgAFeeHY4vo8Msq1Bj/uWbe6+F5s4YacxJjgeQv5RyEb5OaZI6SWoAuL543IeHCK2HeTBYC2QQIgg8BNX7zYxe+xpVIJ5I4O/xn1rL56zXV0+pWXSPnznyPliqU0Y5tKmZdPUmLtHDq+YVLyB8sCtQL8Xjuo87UHNqv6V59VV//UT5du/eu/8kxA9cq7Oyh7ynakBVphAcMwAKhhP82AERml3wqry2tIC3izAA/ugHQrKx7c7fsxvO9BAMCvriYpKcYr1D3s1vKane7N0vLobrAA3lf5fD6ESH0owYg+A6wHtiwK92KNIR7JHrxVrT4ApH80TYX/jWBXln3L8WpWhNg0TU8YdTfY0G8fldHR0VIul1MTiQQD/8G4oFEn8B+FHCD70wj4j/YRKRWJRBS7/A825+Pj49gvu84ksBsgnc6GLKsEIiPfqiJqfidAni8t4NUCggSwgzlugB0v12lnsc5eAhLcEC72eeGFfZFRVY5U5uA/08l2AtJqzTGAM4BxzQRavayvoI8VYGUQUiZB9022V98C8DW4RJkrDVGv9hT3DwD1btp0NUO2Dc912M8NMWm3M+4vkAIgNXixNwDXU6LWeepuCI56ZfsgNPDsqZfyXa1+jeiDyIxwk2LudX34PV6A/9FoFHUWFKb3ryj0f6/cSGe2vkzxz/88pU/rVAiVKHb9XEoO5VnEfyeB/8IG6n/9dy30g93Kzf/7fxfW/fzPu86WEef30rvb77qQ50sLSAtIC0gLSAtUWkDInADYbHRP106r2sgMFv1fry9CWtbuE3ZaAEc7bSmvPYkHx+Nx1IYoEwHZbNbEj6gniz0E7hVRR0yQAIoyiVeHQ2GKxyfBf/sHwaxjY2MgBMoyQ9Lmb1tAmZiYgG5+XfDffsMC/E8mkwqP8PKcViE2TJUVokVhCOhBNQLgZ7M5HVkesVhMTrRc4dPCAs0AiWybeYBFYF5bHqXI5YAY2NTtEwnQjRc9dQWoCF1FMW6RBuekrejGTr2cDcB1xRFV4MrObuwlj2mdBUBiwrnDehdFYYOI2Me64BH1eeE8tm5U/q4UNLGL3gTRJp7PyHIShADmC885ZELUiu7Cd4jmqZXZwImgEIrJVdkwo8Aezr0grdyfhf2dDV8W2ayIYMIGJhRiNY/Ln79at57O7dhG2u13UfS2y+jM8lxb9f7djFb75Fc1/a2zykeefDK/4NprPb9/JQngxsryGGkBaQFpAWmB6W4BWyR9V9ULgB/pNqsWfh8IAKn5P91Xe/3xV6sTMDo6amqaxooFY4+AdSekRdPpdMSySInFohSLxSkSCU+5APZ72WwWP8gyaAhXng4zhhR1Fs1VT+8f33OQHlkCSO/2DP6jDWyYUOsB0f+2WgOs+K899cOr4XNZQy8WC1o0FkW1Cc8bF6/Xk8dLC3SCBZwKB/vpYzs3870W1e0FeBPSTnCw7C88P3Mpzu3lbACvklhB2FO2EZwF7IQmiAAePcSKXnMpmgsiz91cPZFIRBCZ7hSt5KatVh/jNYvIqX+ItEckfZDEro0QACBeBHFbK9sC17csy6xG7tbKAkDhcyJi8j9O42vV9wL8x3sK4H84PHXzIYJm/nLdehrduZ3yX/xJq7RuodlIcEurxsSuY1kUue1PdTIt+uW33sqFbVqqbvvRTr/BbR/lcdIC0gLSAtIC0gKdYgEuoajxSOeewrCC9mM7Zc5kP4K3ADBiRVG0oaEhlhGAvcL4+LgViUSY/4/vSqUSik9D699CAA7qs9k/wJIB/BcKBQsS9aLIcPC97Y0WWUR/5VDEn/Ab4H8qlWKStn4MinQPpEv39fWV0z2wGR0bG0ORvYbkf9DvvJHXjHxej0YjxVAoJKNAe2NdylG4sECzNKNx6UnlB9V1sWEX3XV9CC+S25YsBNed9HAgHDyQrW7BN8wre7bZUt88XK7uob2cDSCdzaBWSevbqTV3vFitkKJhWQL4cVOrBBFIiFBPpVJdWR/IC3noNGNw4Hg0fdPAdE4I4L2h8uAS5l5yf5L9P+YEtQK4Q1/uNsD+iiwe+IVsvr1KFznZotHvuY6vjnEmEglEF00pTIbxof5dJpO1Mpm08o2bbqaJ3bso/2c/U7IuXdDWgr9uxqwcPKWEP/01LTZ3vvXpvbsbumckCeDG0vIYaQFpAWkBaQFpgbctwCRNwmEU2K2ZUdlN9uLZn5CHZMEh3dR32df2WSCfz+vAiSORCMOKRX0A+N+hUAiSQQi8AXZd7iQ2F6gjm06ncfuUgAUje6B9o+ieK08hAWzgP0ujAPiP/Zwf8B/MDn4q5X+g9ZRKpbApZKkejZisUCiqRs7QQ2HdjEQidXXJGmlfniMt0MkWELUBmtFHADnI1qklrwIwB981Q2O710gAzI8X6aa+vr4IIpc7BfxqxvpqRpvNJMWa0V/Z5tsWcAt4AxiGNj3ARgDNjA0w2f5CAM6I/mAFbeHPgEhzS7512nwEmekViURCKCbeqpRsnlkKh5xlmcKB58WGMW/lDWFlDAr+LfxBDqo35Bv6mUvRX3vNA+7H6v39/YRgFnvmLJd7o0mfOc02J6Zl0QPveS8l9+6m/J//TMla3fkkgPrMTiX0xUe1Be++2fzIQw/mG7GhJAEasZo8R1pAWkBaQFpAWoBISCd2a70AzCGCb+ALIOCjGRiBXCe9bYFsNhuZPXs2BolAIMpkMhbq1iI41T5ySMYi6h8/wKnx09uWCX50jAQQGzFsELGRSSaTAADBphT9pDDncrlwNBpVsXESH1wM8j9gBkXl50aGVSyW1EwmG4pEQiVJADRiQXlOt1sAJABkEoIoslMZiQtHBGBaraJFzSQBuI6+68j5bpjHekUvK/vvhTDohrG3qo/IuEARIDdR4q3qk7yOOws0QmgCiGXpSqgMRYSABfab1xIAGaB3koyMO0uwlFcmuwjgPpfL+Y7ch42QNisi8N32YzoeB/JIVVUmQ4V3n4j+B/CPomWVqcfgM1KpFItCyheKjHgSnwdufg8l39hD+b/82ZJ1yfyWkxle50/72++q+re3qNd89rPFaz/3uYaCaiQJ4NXq8nhpAWkBaQFpAWmBqRbAuxT7RgSDIZClG8B0XjA4hD2YrM8mV3SjFkDQDXAgu3KMvS1I/mQyGUjMS8mfRo3Mz2M1AfADpiWVSjHwH+B8o9H5aBcTiJSOkZERMILllGlMHOR/dF1vWP4H7ZumqaRS6XAopKOose9Nsk8bytOlBdpiAcg78EKMrq5fD2irJAEARAFUraWl3UwSoBeLvNYrfGmfPBHpXIt8cTXR0/SgXlw302EqRQ0AwzACi+IAkZbL5fJBEKStmgOQrpDFwYbPHj0vos4F2cGYjknig31sY2T7RDyz7RH/yChAQd5uskWrbG6/Ds8u0V544QVt48aNpWg0CjlMFsSC9ONKmxuGYU1MTFCxVKJSyZwiDYR273/3zZTat5fyf/WJkrVyXseTAOpvfEML7TyivP+f/qmw8kMfauhehA1hJ5n+344VLK8pLSAtIC0gLdBLFujv749iPAho6WRgXRQ5zmazTK+zl+ZAjqX1FkAQ+aW2NyEAACAASURBVIwZM5g0NXxKZAQAQ+YKNVLyJ6ApUSYmJkoA/xH1H4SOErT/weBA/odH5rGuYsMkCjz4IRjQVjKZDquqQolEvKGU5YBsJ5uRFmirBSqB+GogkR1M4lEFIPjK8gwCUMJ3cDBsQAfTXwPTagehhKwDAnDtkQlC+xn3fCaTAeDkC/QIUgqjrZNkuziP7NDqAXIgXpAGyqOZO6XrXdOPRiLKu2ZwPdrRoOW/QI7iHuoWOS04uXiWo4Cx300eJ1TK5C0i24Fe+223R5felGFhHvCMfuWVV7Rz584pt9xyi4V3YCX4XyqV8I4z4dPmjPzUqmS2Fu+/8SZKHdhH+b/+ZMlaMdfX+7AV9g/d+xe6Op6mT2zdagwvX95QfyUJ0IqZkteQFpAWkBaQFmilBTgYyfwB7G/hY4p9Lv4I30s4CwjCqLWHw94ZxyKWg2+TAZhPORcgOr4TBIAYJ9pEdmg1WUcuvYiM2HJbOG+yKYsF+zbLXvBfcX2Rbcr9ABYYgWt3qyRns+wl23W2QKlUwkLWBwcHWYp3Lpdj9QGi0ajEfZ3N5/oI5cyZM4UgwH9MGAgAMDf2gmkgBMfHx8HiQLbHd9R+KpkOk2KhwHBDhctcW0YeKC3QwRZApCvINFvhRfa+5S9d1nNRkLHybwDq4YQgWk+cL9qyH4smotFoOJvNun7owvvgxR993etBSh110jTC7hgbiIBqTpnUtfc3W7I4sD/7tePsIOcM9xYvHtxQJHOrx4/nJe75TCbj+hnr1Ed7fYUgbet03W77HrbHhhnvOTyL8U8i0kF0P/XUU8qaNWto9erV5WHhXQnZH0T/l0yzavS/3Qb3vetGSh/cT6XZQ2T+1PWmeeu6jo2OU8YyFP7In+tqNEqfOXUq1+hcShKgUcvJ86QFpAWkBaQFOtUCCNAqFApqPp9X+vv7TeyfBVgPDUEEXHA1DUg5MjnBamPBOxJ1rRDRHIvF4HeY2BdChhvn6brO2kZtuGrnA8/H9/YsfS6NCXIBwKmKAqmInA6FQhSPx0XtLBPERdD2FYC/PegGGEA6nWYR3LFYDNJADckLBt1X2V53WaCySDACyS3LKmia1rG+dHdZmEgZHx/P+u00wH881IaGhqZE/+fzeTp37hwKqeWDmLR0OhuyrJIaj8fzfmoV+B2vPF9aoJst4EVyphF9+iCisXl0MCMPu9nW1foOxwjkij1TSiROAJRKpVKS4Gxw0rH24HA2M+qlwa7J06pYABlI2EgFESmEuS+VSqVukiJBxhOip4Jar1wSCxvVIjatCMLoxWeo35sJtsGzFtKSIAGwYbYsC1layksvvUQA+hF5dM8991BfXx9h85xKpZgtszlDd3P9g488TK/8r/9jJQ/uZxFxxfkjlvVT15nme9YGvhF30596xyivHlbCn/2mNnTpWuuTP/5hw+8fACG4Tjfdg35tJ8+XFpAWkBaQFuhtC8BnOH36tH7gwAHl8ssvhxQ10+rHqOF3maapbtmyRVu4cKG1ePFiZHXWJAHga7z22mvaqlWrENls6rpOW7du1efNm2fNnj27iHpQ9awpyAcA7/jhNfzUYrGo7tmzB2QFk4zEvjKRSNDFF1+MLH/mZ/vN0q/sF5clZmkR4juQAHv27NGxx125cmWxlqxwb68YObogLJDL5SKzZs1CU6j3Zp0/fx7BqYEFTQXRx25uwxcJgOj/fD4fGhwcRHRr2Q54FqBYGooMBzVZ2WxOL5WKGmoABEEodPOkyb5LC/ixgFPRX3vb1V7wta6NFz+cITgDiHT300dRYCiIwph++tHqc+H85fN5qd/duOFRwDPQyOrGuyLPrGcBPIdAAvi9x9EOnj2igFq3WJ0TIACgAyM6kVXAU7I9Z3F1i9389BMEOOQq33rrLfXVV19F9iqi/a1LL72UZfI/8sgjtGrVKlq4cCFt3ryZbaRvvPFGGhsbwwZaKVbR/q/Xn8GB/tyur39d++Gf/KmePvrmJBmwaNYkGXDTpR1DBmgPvqTqX3lGXfXxnyjd9pUvN/zuliSAn9Upz5UWkBaQFpAW6EQLCBJgx44dypIlSxi4zcluC0Gwx48f1/Ad/AmQAPDreKahqBfEZHl48EFNEmDBggU4hpHp9T5ckgj1owCOwodUX3/9dRb4sXLlStT2hAw37dq1CwG6FogAHuzAiAshC8zBe+aLcDkjkR3JpHzwdy4xJA5BZgH7TtS6y+VywodlY0QQX6FQYOMOhUJTpJHs12UHc41hnpnJpIqFqgHOF3VLnewhv+9NC6DGLO69RCLB7ol0Os2KTqN+bW+OuLWjapgEQPQ/0oAQ/W8XTYWGOPRUQ6FQIahJymUNvVgsaNFYFG3KNJDWrhF5tR6zgFPR30aHi3bxQg9K0qYX6wI42dYL6eLU1nT9ntdeYNG6dj1M4UwGHQkzXe3sZ9zYJAAwBAHQaPkQtBEOhxGBhdRrlprtp0+tPJenhAOEDixNmpMqGkgAXmMA6d9dY5Nm25/XvVFeeeUV9ezZs8ratWuxWcW/adOmTTR//nz6t3/7N7r99tsJfm06nabHHnuM1q9fb82ZM1dJplKeuwgSQJz02te+pv3oT7+oZ0+emCQDls6xrJ++3jTfcUnbyQDtjx9V9ed2qu/+0pcKl//CLzS8uZIkgOclIk+QFpAWkBaQFuhwCwgS4ODBg5DSpWuuuQZAJPwrgOEM1AfAPTg4aC1ZsgR/xw8CZdnIIM3Dj0VGofraa6+p1TIBRkZG4MqqiUSiDK2hDYD69o/4GzLHsW9Em1u3blVWrlxp9vf3l+AXI+jh/Pnz+tGjR+HvmOFw2AIxoGkaK7QK3zsSYapDQloY9aMImQmappXrCMC3LJVK+GHkQTQaRRYlxs0ICwT8oi2cB5UOHC/a13Wd+TcgBezXxXgmSxWwdlidBEgtoR3YCtfC8Si/IDMLO/zmaHL3eJFgUUvDOnPmDNZgwxmrTe5uVzXvmQQQ0f/9/f2IuJwy2HQ6beEH2v9+i/+KhouFoprN5ULRaIQVLu4q68rOSgt0oAW4bj8Di5rRvTrgPTSYmRPxdtABsb+Jf4vv+HEMJJxOQJaIaA5KHqQZ89ttbcIhFcWyxP9zp5ZFFEhbt3ZGscbh6DeiEyoK3yLjSKRCt7b3/q/WjDoA6BU2gqIAcBAZFv5H2jktgHQplUra448/rs2ePdvasGED7MXqV7344osgC+mGG26gp556igYGBuiqq64CsURbtmxRjh17i25//+2EhA2xoXc7MjsJIM559Stf0X78xf+pG+fOshdhYd0yy/zSx9rq22qf+ntNf/O0cu8TT+QXXn99w8SRJAHcrgx5nLSAtIC0gLRAt1hAkABvvvkmMk8RKMAi/uHLnjt3ThN/7+vrs5YtW8bkAw8dOgSJHiaTDVB78eLF1syZM6Hpr2zfvv0CEgDt4rjJwH5iNYngp7z66qu0dOlS4rIoBBD00KFDBD/GMAwD/nAul9N27dqlXnHFFQD/i5D+4f4yAmUUAPS4LsiHgYEBK5PJMDJjeHgYWQLWqVOnlGPHjomsBZo5c6a1aNEi5gscPXpURXCvkBhCn1auXMmC+Hfv3s38JxHMg/MgibRnzx4VBMDy5csxXtqxYweiuZnMIo6HTVatWoWMBdbOG2+8oWUyGfZ3EAQ4Dt+HQiFkYbbVP+qWNdqr/eRFgpnqDMZoGIaZSqVAajUFw+pVO1YblycSAEUakPY0ODjI0oNEg9BpGh0dxQMCQH2gkzIxkYyEQjr01xpOUZ5OEyrHKi3gZAEutcMAo2YAoCABRAgDLzwsgq/Lv21Ow5S/iYgEjMEe2eo0pl75HuAdHJ5mzEuv2CiocQg5Gqy5Zt0Loq8AId3o3gNEs2fW4fxakfL2v9tJ92rHO7VRSdo7HV9lDi6IZq5sQ4DfAO951D4bKv5jJ/9shGB50yGeC7gv+Pltj55udB0GXQeA9wNF5nTIsMm6GNVnBs/W/fv3ay+//LJy7733omAeYdP5ne98hy699FJsalkNqwcffBCEgDUyMlN58cUfs034ZZddRtFYjNLpjKdpr0YCiAZe/ou/0F/4whdYxlL+m79atEb6PLUd5MHh276oK6US/eejR3ORgYGGm5YkQMOmkydKC0gLSAtIC3SoBewkAEB+gP7r1q1DNgBt375dGxkZscbHxxU7CYB/z5o1ywSwffLkSfX48ePKxo0bAWrjnCkkwCuvvIL6WLRmzRoA37R3716WWXD55ZcTgHYQA/BD8Nm5cyeLkr/ooouKXBpFzWQy2uuvv65eeeWVZiQSQSQ+vsO1mR+NiH2A7ahbMDIyQsuWLSsZhsGcb5AP27ZtU0BSIBNhYmJC2blzp4osSMj5bNmyRV23bh0yDFj9JBQxRjDF4cOHFRyL7AMEVKCWEvqeSCSs3bt3owAyCAZGArz00kssAANZEmgDtQtAQCxdupSph+zbt0+59NJLTRQyBukA+27cuFGSAB16P7S6W1CfGRgYgIQsixodHx9HfYuilIf3NxOuSAAR/d/X16eAybN/sIlKJpNWOBwOXKuf1QEoFrW+/j6Z9uFvnuXZ0gJTLGCPqAXoLCJIgzBTPB4PZzKZQAq3JBKJcDqdDqStIMbW7DbgaEJSrZukTZptk2a330wyABE6XJoFzix0Mqvea/gOc8/JCDg3Il2m6vA5aD7lO/vfuOPPiIdqx+LEWn/HV5UX9dIGl/is1W+hJ8ryjzlRwP5mS0nuWoDfaa1iLSBoIujIJgDcImMKhFOQMkNOY+rE70XEmljniIQrlUoh+LDPPPOM0t/fT3PnzqUXXngB/itdffXVBHkgRKAdP36cfvSjH7GNM7R/L7tsHRWKBc8EAK5djwTA9/d98EPh488/pxb/081m6cObGo7A9zUHR84okV/4Oy06e671S/v2+vK1JQngaybkydIC0gLSAtICHWgBOwlw1VVXlbZt26bNmTPHAuh/4MABFUD44cOHVfx76dKlTOYGvrRQqUylUoh2ZyA9/N5qmQCzZs2y5s+fj6h3EAra/v37VZAGyWRS2bt3r3LVVVcxyyAz4KKLLmKyP9hTQBpTkAAbNmxALQIUAgZgyvYc8DkFCYB+o6/xeBzHsKLGZ8+eVVHw+Morr0RmAwoVKzt27NAB0iP7YPPmzcqaNWuswcFBRmiIH4x3bGwMJAAjLvABOYHzQQKAdxAkAIgS23WVo0eParAJyIX9+/crICRWrVpV5P4x5JK0tWvXShKgA++FdnQJ+8p8Ph+eOXMm259iv3P+/HkE6UwbfKgZdnckAUT0P+R/wHiKDx5s4+Pj2MyCdQw8Sh/6ZtmslAFqxqTLNqeXBQAwCr1+oG42wI0V8IGzEqTkTpAkgABQ4RhMh1nDXAU9H9PBbkGMMUgyQGTbwNm3A7K8XgGbYwD+cMAF+A9nPYhxoA1433DEgyT3gurbdG2nGXUAhC3FMzcWi4VzuVy+0ToL3T43uO9sz1BsfJF6riuKgvsM3yljY2N0//33s9R61ALAMSgCjL+vX7+BLrlkJeXzBZayjg0tagE0Wm7CiQTY88AD2n986lOh4pI5VumrPxfY/e9lHtXnXldCf/ywNv+dN5kfffTffW2oJAngxfLyWGkBaQFpAWmBbrCAnQRAhPqpU6fUt956CxmYACIZ8I/CvCITIJPJWIcOHdLgi4kgGkgE1SMB5s2bZ82ePbuIcwDqA0i/6qqrGPAO0mDRokWsLUgBXXHFFcioRbFfEz5PNptlckDr168HCcDqQSHYj8tvsmK7iMhHOwDjY7EYyAEA/tqZM2c0SAGBQMAH+5K9e/fqkUiESQUdOnQItQWEdC+yKNnf0d7evXshtSgKDRPGMHfuXCYHZM8EAKh/ySWXmNFolBEUKKSMLILLLrvMBMEBkPfiiy8usuJepokiy9rq1aslCdANN0eL+ogiwdFoVIvFYiwbAJJAnARri+/comE39TI1SQBE/xcKBR0VmSuj/6HVNTExgTShwKP/xWiTE+mwHlJRZDRwgqGpFpWNSwt0iAUAavLIU1EgkqX+cb19rsKhQHsPTkdgIHuQ0fsczERxJU8yYxh7N0rqwCHj+pHl+bBHYfMI1ymKMeJ78R2WX+U5fEmWI7xRa6FDlmnHdUOQAfjNo9VF9Dr7p51Eq3bbwCHHPAL8r5XRgfuS69oXm1H0Cm3zQlvSOeqAFYYbFjI92WzWF8habSjYnPJ1yp7t05X4Acmiqiq0edUlS5YgQg7PUFZ/Ih6Ps6J04rN9+3Z6/fXX6c4772TF7ywi9c0jR+jll19GPQBasnQpkwoyDH/T5UQCkGXRX8ybHy1lM5T/ys+VrIvmBPYedrvs9b//nqrd92N102/9VvH6L3zB03u28hqSBHBrdXmctIC0gLSAtEC3WKCSBMA+ANHtPJOwBCJg586dOkiAiy66yII0D6R0IH+D/Vg6nVYAjNcgAZStW7cyuZx58+axTIBkMqkBYAcJADAdUfdoA/aC3A7qESCjFAFyeO8Cu0d/VqxYYQ4MDDBJWexhRkdHdUjroFYAPtu2bSuTANh7QF7l3LlzOoB+ZDigEC/2DxgLagcsWbKEb3tYNiWCmliUP6SD5s+fz6R9YAt8d+7cORVkAsaILAa3JACkgFAU2J4JABKASyPJmgDdcpO0oJ8oEjwyMsLq/OE+GR0dRWFpKQvUoO2rkgCI/geIgdRpe/Q/roEHXjabZdH/QRX/rex7LmvoxWJBiyfieaQTNTg2eZq0wLSzAAeEGAjMiwUFCvC7MWiQJACu5zazAEAbnCE8u+C1QB/bTX876RgAWdyhm8LL8GiSC/6GvovvxP+L8QiAutb3nTTuDu/LFOLMTqKJ/xe1L8C/wDGvFtXPo5TL4L+bGgGN2gX3PpykILMLGu2LPI89w0AANOVZzCWn2ISnUilfci7dPFcg31KplPrss89q119/vTVjxgxsTJWnn36aPvCBDzCtWvGMhOTa448/rsyePZvWrr2M8oUC6ZpGiqoAl0eEUc1aHF5s5EgCENHjn/rF0BsP3KeVPnqNWfz5m1ouCaT93bOqfv9mFQQAiAAv46s8VpIAfqwnz5UWkBaQFpAW6EQLVJIA2HqdPn0aEfgo2suCbewkAArwQkN/8eLF7J1++vRpFbI311xzDfs3wHgO2DOw/uWXX4Z4P3T/EclPqF+Uz+fxbwQTIShBfeWVV1TUMlq9ejWLqMceAptC+IDY9+7evRtysqhvVILOPwJ2kZ0giv/CH3r11VeZhj8yAUACYM+JoF+A7pDuGRwcZEWD0X9IAIFwOHnypDJv3jxGZvB6BtqiRYuYfCKIDhyDMZ0/f149ePCgJxJg7dq15pkzZxTIEWFcaAs1AY4cOSJrAnTijdDmPmGtapqm9/f3s2wAkF2o5RWJRPLNwqTbPOSmXn4KCSCi/wH+x2KxyvqEbFOUy+WsdDqNit6+Ngu1RlUsltRcNqdHomGkAckoxqZOv2y81ywAIIgDk9SMCGM39gqaBIhGoyiWKwTEGRAutMTxG84PohnwQVgEiiEh0tprXYJYLFYuaGwfJ4DUVoGpcMjw4G3V9dzMpzzGvQXsWuTiLKHNCUcfUdpBSm/V6plcR+7nrNlH4lmEjJBmPo9FNkAzr9FsOwXRfigUCu3atUs7cuQIfehDH8KmlL773e/Sxz72MfbOwIYhlUpZyJVC0b7HH3+M3v/+O6ivv4/yiPpXFLw3g+gKa8MNCXDkuefUBz/0oXBpxgAVv/XLTfGr6w1I+4fnVf2bP1Kv/dznitd89rO+rg8SAHZuJsEZ2OTIhqQFpAWkBaQFpAVcWECQACjuC8kd+HQ8nZ75Fci8FSQACgcD2EYEPgJpeWFell24YcMGyPdALgc6/oRo+xUrVlggAZCtiGMB+huGATCfRfXjnQqgH5H++B4FibFHZIUHLAuShsh0ZGA+CgrDh+FSiMgaoIsvvhjR/YwvqCQB0G+8t48dOwZZIJYxiah+0S/IJPKoftYm33PTqlWrUByZRkdH2TmCIEA2AwgCt3JA0P0HsYB+g1BBWwjYAIEh5YBcLMxpeAgC1SEJFI/HGREAf3N0dFTWB2hgLZRJABH9n0gk8ECY0hSi//Egi0aj7O9jY2PQKGtKJkAymQ5rmoLIOX952A0YQ54iLSAt4N8CbiP33V4JgCavXYAICkZOcrkb9v8AvkShTaGFDuAtmUy6jooF0QBwthqIhra4w9X0rCQp4+J2VXT+cVxWiNXjMAyDOeyt6jXuGZGV0KpryutcaAE8O/DXZhbqxTMQBGYmkwkOve6yyYSerGVZIQSvYFP78MMP0/LlywkFgPfv30833XQT3hkgAJR8oUjFQoF9d/jwIVqwcCEppFA6kwl81G5IAFz0KytXRbKnTij5P/14yVq/tOnvGftAtX95QdX/5QcqCAAQAX6MIEkAP9aT50oLSAtIC0gLdKIFQAKgViVka/r6+the0ZaazYD0dDrNJHCgmQ93v1AoKIiq5zXCUEMT5+L9jlPZdxjrwMAAamxSOByGzj6CwJjkj67rqNcHuRNkC2jQ1QfIPmfOHCYFJCRvOcnAiAAo/kI2CEA+2gNuJ/YemqYx4gF/RxA1IpKwT0D9MOydRX+BASYSCUYwcFJCEW3iO4xP7MORrSDGEYvFIE3EMhv4uNn10Q7Oh2QSrgsyATUM8HfYgxMqKogPZCvAJiARLr30UlkToBNvhg7ok2EYIdSqjUQijAgwDAMFtK1m1KjtgOE2rQso9mFA+79a9D+eD9D+B8uCjdXw8DAzNh5+KAoctLHz+YKWNwxdygA1bb5lw9ICTbdA0CQAOgw5DS8gFwpkutXfFsWTarXfymK96Ascuemq6930xdmCC9gKDONdCdHOloJ6GKKU5WjBRNe5BHZ9sVhMR1aSICib1SMQmLhOK0mmZo3Fa7umacInRQE7BRI+p06dUhD5hpT5559/Hmn6dPToUdRJoBUrVtCyZctID4UolUpjI0yhkE5GzmByQM34uCUBvv8Hf6i/8ud/phffc5lZ+p07WkYWYszav/5A1f/pBXXjb/xG8YY//ENJAjRjIcg2pQWkBaQFpAW61gIcYGeAPhB8+PWCBMAfsXcT8hm8RhOLWBP12WwFghlBwEF0BnjjINs5zEYi4x2R8dhTQOoQEkKbNm1ihX95tt2U2nGi0B/XS2ftTCYLTNb843vdEK8DCBKA/Z3XCizXCbSfJ/pplwYRfRXn2sfI2A0+biFJy2VaMEZGSIjr4Xz0FedjfIIggczS4cOHISvEahTIzMKuvW2a2nHUBxgeHkaQOsOmIVWfyWRQ58KXH9vUTndY4ygaYlbT/s9ms9bExAQ2Sqz4LzIF+vr6VMG6jI2N4eERaGFgZAFAzjsWizZnR9ZhxpfdkRboRQt4AeDdjt8NCYDCm8IZ4amRLFoBn3rSQHBCkGlQq/hwK6VVnPri1l7yuNZbAJE0iBaC/w4Sp52FqRGBDse5FdJDrbd0Z1+R1yXRDcMoNHsNCMKpFwt9C0JU1NvAWrZtKiGxBBk46NIyPdmdO3fS3Llz6ezZs/TBD36QNm/ejBRz2rRpE0sv37VrF4Ja6KqNG2nOnDmMCGj2xy0JcGbHDuXrN9wQsSJhyj/6my3dwGjf+pGqf+159cpf+7XiO//bf/N1bbxH8fyTm/ZmryzZvrSAtIC0gLRAL1sAPhDeqZDqOXv2rAKJnuXLlzMt/0Z9e+xR4Jd2yjsa/clkMtqhQ4dYTQSeJUALFiwoZzy0I5Cql9dVr4wNfBMvFMwILowrlUohS6ek67qUk3cx0QoeBgIow/HYZCGlAqkVlZH+hmFEZs6cyQyNBwiIgKCyAQqFoprL5UIJWQzYxbTJQ6QFOtcCbgB7r733SiwgOhYSLFMq6da4qNBsryXZgRoHyBJw05bXcVUe79QXv+3L84O3AAgn4VgD/G/FOqk3CqwhrP9uLIwd/Oy0tsVWyP/YRwQZIB7V1fJsk6Aty4vZI2MdEWOQqgSgz6LDUJQOG0Fo3uKTTqeZ04/iv/BZH3zwQQb2L1q0iHWrWCpRLpulxx9/HNq1tGzZRazob3Jigvr6+imdSVOx2Pw9glsSAH3+2tXXRMb37FYKv3dnybzp0pbNp/bAZlX/6rPqFb/0n4s3/ckfSxIg6IUt25MWkBaQFpAWkBbwaAFBAoyNjbFIZxTttSyLZQE0us+An4WAuU7ZHyDIjme/IyiZ1RQaGhpC4WJGVNgzLjyaTx4+DSyAPYFlWfrw8DCwaYZPNyNIvVdNyVKQxODy+bwF/X9FUYrVWBTIBqEQQzQaZQ+kiYkJZPYUkSng10Ap1ALQVSsWi8ksAL/GlOdLC7TRAgCmgnYwvEoMhcNhaPzj4wZMAWiKYkpMq1DkRPKURRQoapmeO9eO1AHstXEK5aVdWADOaygUErUkULnaxVnNPUREhoPcr5XZ0tweTM/WYfdIJBIqFovFVhXnxfrDp1fmGbJrY2Nj2u7du5UjR44o0OyPxWIoPMf0/a+66iqmlwuZH2jHoojc4sWL6brrrqN/+Zd/oVtvvZVmzZpFmWyWSsUiq2N18uRJ2rJlC733ve8V+wP2fas+XkiAV/7yL/Xvf/7zemHDcsv8k484MhTKuRQp+04oNJZRrIvnWNbFcxt6AGn/tkXV/+a76rpf+MXizV/6n77eOzIToFUrS15HWkBaQFpAWqCXLSBkhoS8D/x68eNn3FxCsq3Zyrb+MyklIQuEv3PZIDbWRskOP/aR53aXBYrFoqaqqj44OMhIAKyZ8+fPI1AoULWa7rKKu96WdcjS6bSVyWRYZD/X76raQjabjcyePRvfofAIDI3CH76K+BYLRTUrswDczZg8Slqgwy3QCSQAJDngQLnR1gfwj0wDpJCxMAvTZC8Ru+5hK02OKI1elPdopQ2beS2sLYD/0Hp3s76a2RfRNsgjEF+8CDGIeZadCTEk6QAAHZhJREFUgEiaXgGJW2HHRq4B4DMcDqvZbBZEUENAbCPX9UqMNnKNVp4DOyIt/L777lPvuusuCw49iswhDf7pp5+mj33sY7Rv3z46fvw43XzzzZB4o//4j/+g66+/nsn+RCIRWrfucraBPHToIM2YMUKzZs2ksfFxRiZA/qeFtbmZ6byQAMnjx5W/W706gvPyD3ymaA3Gy+ZXzqcZ4I8f67XjinbwlKJOTJUzslSVSotmWnTJXItWzydTEAMai9mp+dH+/WVV/79Pq2t+9pOl9/3Fn/kKwpEkQCvvGHktaQFpAWkBaQFpAW8WEBkGtbLfvbUmj5YWaL8FEKSOfRhk69Ebjk9jX5Cvh2m3v+ft7YGCQgooqKYoCqpwO0YBgXGJRCIaMgLQ9bGxMRQN9kUCyCyA9i4CeXVpgSAt0AwQuxHAy4uEUDP63KhNm0GiNNoXed7bFkCkMoB1kEWdAv6jd+gTosIhf1WpE9oMaS65JqZaABJArd5MYS2iF1iL3TwfkP1BOi9+FEVREf3/6KOPKuvXr6eLLrqIDQ2ZAI899hh95CMfoT179sDnpHe9610M7H/ppZcgX0nrLr+cnnn6abp4xQrSVI0OHNhPm66+mmYMD1O+UGRZA+34eCEB0L9v3v7+8Mkf/kAt/vL7TEplydrxlqIeOK1o46kLuq8l+mjG6kvN+OxZdGb7a0rmraOTBXDsH0Wh4oKZFq2cM5UYiOjlo7RHtqr6Xz2lrv6pny7d+td/JUmAdiwUeU1pAWkBaQFpAWmBFlnAy/64RV2Sl5EW8GUB1K4FNh2LxRg+jaxs7Bf8Bqr76lSHn6ycPn26iErKbpkSbNZ0XWdFgjG2s2fPInvAaHScxWJRzWZzoXg8JtM2GjWiPE9aoIMs0AxAHbr86XTaE9kIYJRHJjpaB8fWKpTU6qh8Cdw6TldLDxDgP4D/TgJdsbZByEOTD1Ho1YzCJWNcZcS01KjyYr4s0Agp6uuCHk5GNgovpk64ZyBZhH9jnYKkgs9nWRZ0YEFeQbbH4gXRGYj94osvQoKN1q5dS2+99RaL8ofsz7XXXsv+/cwzz9A999wDB5/Onx+l7du30e23305nzp6l/fv2k0UWLb9oOfRzmWyQkff02vAwUudDvZIAr3/zm9pTn/50qLJlLZGg4UtWm4uuvcacd+UGa/b69ebwRRdNyTrJJ5N0ats29fT27eqxFzcrp7ZvV9NvHrmQGEDNhHkzLOviOaSsWWApZ8dJ+/ZL6vx3vdtUdY0UTSP8VjUNk8T/X7f9XSc1pFuarpOKH3bM5Pd6OKzg98J3vas0d/163zKhzhaWR0gLSAtIC0gLSAtIC3ixAPYPyCDupD2Nl/7LY6UFqlnAMIzQwMCAgqwAfI/6tqhzG1T92l6zOoqveQqRQiZALBbTRF2AM2fOmH5YlnQ6G1LIUuKJePt2ar02q3I80gJttAAAqkKhEKg2diMkAEwgip5Dr9swjJpRjrWi7yGr0mrdbRmh0cbFa7s0j7DXAGRC+qczekXQOYTUD6t5gb45AcKN3judMl7Zj6kWwNyzYkzFYseBrADzIZV16NAhde7cuVY8HjcPHjyIhyjNmzcPa5f9IIr/9OnTCmR6oONv/wDof+CBB2j+/Pk0Z84c2r9/P91www20bNkyFAZWnnzySfb3JUuW0I4dOygeT9CGDeupZJpEHBYH8A8CoN0fryRAKZ+nv16yNDp8ySpz0bVXm3OvvNKaA8B/+fKGZKYKmQydBjHw2mvKsRc3qye3bVNThw5WJQaCtNXHv/e9vCQBgrSobEtaQFpAWkBaQFogGAvw+nNSejYYc8pWOsgCuVwuPGPGDLZXRrcymYyZy+VMN2o3HTSMlnTFMwkA3SVkAYBlQdGO8+fPm40yLMViCTq6MgugJVMtLyIt0BoLoOgQokGDLA7sF8h0ktipB7wjswGkBjTmAHIBwGqm9rcTqNuaWZyeV4FjDBATzgPmvJOAVlH0F2sPOv9Cfr4y2h81CwAUi8wZZDLg2E4iMqbn6vI/ajxX8XwN8tnqtVci0h/n8eehhfsE/iD+BsL14Ycf1jZs2GAtWrSItm/frkBycsOGDSw6H+m5KO4bjUbZ/0P2Z9OmTawbWKeI8P/GN75Bt9xyC42MjNDhw4dZdgCOQUZAMpWiLZs308TEBC1atJguv+JyKhaKVCgWCFxdC8syOJrOKwng2GAAB4BoOPXqq+qZ115Tjm7eor71wx+qmRPHFapSzsLsi5E1a8CieYNkzewnmtlnUTRMVLKIQLpgys0S/22R8r29qnb0DEkSIICJkk1IC0gLSAtIC0gLNMkCcq/ZJMPKZttqAciMGoYRxv5BFNVOJpMInCrput4xAX1tNRK/uGcSAKkWw8PDqOYNHVfoLZmQE2pkMMgCILKUhMwCaMR88hxpgY60ADSyUXgok8n40he2D84vCeAksVPPGdJ1XQGwBZALRADGhv9vlg6437F25KLo8E4B2ETkPxwGRNdXauu3s/v2or8A/wXYau8T1i/Woz1DoPL7TCYjs+3aOZEBXBsEANK38RwKoDlPTeAeAaGUz+fxW0mn07Rr1y5l06ZNcK5BBEDmR4nH4yLaH8cxAB8R+yAErrnmGtq5cyclEoje30CnTp1i8j533HEHoR5AzjBIVRR69tlnWYbAypWXsGyuI0cO0/e//3163/veRwsWLqQSEnMU4NAmZbM5Rhx04qcTSYBqdrJKJUYMsIyBLS+pJ7e+qk4c2KdYxamufXHxbKv05U+UaLIkxQUf/ef/TpckQCeuRNknaQFpAWkBaQFpgbctILPO5WroVQtAup6I9KGhIZYNgA/waqhhaprWcVnU7ZqHhkiAkZERFHEDWIKiwg2lWJglU0lnMuFYLFrQdV1OSLtWgLyutEDAFgAQKaLlg4o+9gqMA6i3R4Qimr9K9GwZSAOIWq3mAJ5zPIsgb2+P1xpgEbABmw8Amef6B9X6EFQ7QY+vk9rj0fXQxkTkQAnhzJ3UPxAT+AD8r0dMIBsA910toN+JBOukMcu+VLcAZMmQgZnL5RoKumjUrniW4trIQFFVVbv//vu1d73rXSYkeR555BH1hhtusBBxA8BfZEqdOXOGgfZ33303i+TfsmUL3XjjjUzG57nnniMQBePj48hOYeetWrWKkQCZ7P9r79p65CjOaPXcd2d2sSVzMYRIBJvIEBub2DzgIIGDASfg2NhE5IEob3nJGxKJxGuSPxCkgISE8hBegoDE4mZMcGQjHowjG2QR1gYC2MZS7N1lZ2f6Nt0TnXLVqD2enq6+zfb0fCutvOutrq46Vd3Tfc73nU9n9ek6++qrL9np06fZgw8+xEzLRPFr9tWXXzLYB113/fWs3Wozu9PJVNT/IHzHRQTw2xuoMYCMgXPHPix8ffT9QvPzM5p99/qu+/v9A6OpSASIepXRcYQAIUAIEAKEwOgQQFAJgoeylD05utnTmfKOAOzr8TU7O8uFALzDXLp0Ce8Tlmod3LxjFEoEQJSXZVmVNWvWcE9RXdfhsxQpvaLd0std5mr1ep2iE/O+y2h+Y4VAXK9A6VkNAjOpbICwaYsYgxd0jEUWQJJ1AuTfcV8DudZsNq8ykZYR4v1R/6JWgJZGUaWwc/XbXEn1M1abV3Gw0loHzaXVk+KhI2kmLX0gTKgKacOieur1erXdbpv0sD+S5UvlJBByIGSOag1l5L+u6/gR9j0ufjh06FAJfv+bNm3SDh8+zNasWcP998+ePctWrVrF7r33XogB7LXXXmM7duzglj6I9se/mzdvZh999BH7/Isv2A/vuou3tyyLOY7LqrUqazaXOdHf6djsw2PH2D3btzPHucw3l0tl1nEcZhoGcwdY16QCesxOx10E8E7/4qlT2ksP7Kw67Rbr7LvbdX7946sEUxIBYm4YOpwQIAQIAUKAEBgBAngvRmZxGsFsIxg+nYIQCEQAFvbVarVQr9e5EIBguvn5ebzPEPeMuplhCgP3V11eXFxEJK0dNrXCdV2t1aIsgMDdSw1CIQCColqtFkcdKRlqkGPSeJiHPghURMIjOtlvOiDhYR0houtjW1ekTWj7Rc0LQaTUv6cQHSsjtJNe0qSittPGLOl5j6I/EU0NLwv46iPyP/beTHLcEJdwD8NDOcYXpm8ci2/hz84JOlyDeNBHX7hmdV2nB58woGakLTI9cM+BKJT2kMQ+4pZn+PngwYOwIGI7d+7kIsDc3JwGG59du3bxaP3jx49zq5/169ezY8eOcd9/FPI9ePAgj/zfuHEjb3fq1Cke2W/bFjII2JYtW3j0/8mTJ7mQsGnTnezbpSUuIDQadW4DBNsf3dC5SDCOX3kSAYD/52++Wfj7E09U8HPnNw+5zu67rlgYEgHGcZfSmAkBQoAQIAQmEQF6T5zEVZ+sOYO7bjQaqKfGhQC42CwtLXWj1rPNE3rKIgDSKkAizMzM9EBEoYUo9QD0tlFyuw6UGSIk8rSbVngufoTtCg9rLE8f4JHP7cCCouD7C5bGASLtBxW//v2yIvwyBOLMUR4bVMRYVrxH+2EWMRATpHe4t5BsEmMctz6AmYx6ASGeZmHnKNgIARM2WlcU/Q3bF9Yc/uy49rB3MVd5nQIDiAKGYWTTQD3sZCeo/SisvWTkf7PZRCFfbe3atS6yDk6cOFE8f/48sja5J/+FCxfYO++8w5588knWbrfZq6++ynbv3s1mZ2fZ+fPn2ZEjR9j+/fs58f+fTz9lux5+mKEwMDIDHnjgAVapVJnjdHidAMMw2C23fI/duu5WZlk2/x3nxN4dVcZDmtsobyIAsDrx/PPF955+uoyf7T/83HG33doTUkkESHM3Ud+EACFACBAChEByCIDXQ+BF2KCj5EZAPREC6SNgGEYFmcfIssfZDMOAnf3ECwFKIkC/AAAvJXi+RvFV4lkAy+1KbaraKZfLqUe1pb+16AxZQgDe70RyxV+RYaQTyFSQy0HFUwURGSgWqIw27QJGw0QGvz2V1l4L6hdELkgyRLWbpulrDwIxARkMiCxHBHHWiG+VdY/bRnjlI7K+C9ufLBKLKKQtauwMLPqrigH6kFkkfmuNB34RUT5SX3m/OWAsYkwFKlw8GCUhXsE/P/XnJezFubm54scff6zdd9993dWrV7Nz585pn3zyCS/CC0uf22+/nb311lvs0Ucf5ZH8L7/8Mo/qv/nmm1EsXXvppZfYz/bsYcVCgb377rvsoYcfZqVSiZ2em2OfffYZu+2223jBX7tjo7Yvc0RxX9QHyNtXHkUArNF7v/1d6cRzfy65U1Vm/+mXDvvuGi4EkAiQtx1M8yEECAFCgBDIMwLI3Me7EoSAUTxn5hlLmls2EYDtMzICVq9ejXdObmnfarVc0zQj1bXN5izDjypQBOgXAHCKpaUl13GcSLUAdN0oOU6n2Gg0rvLfDj98OoIQuBKBIAKV8FJDYBgpDqJIJZpaFB1KhHxOyiLHb/bD+veLzA8zJhD3sNcIEk4wvqBiTbIoMR7ahpH7ctxYL0SDZ836Rm0nRmsFtb9cLpfwOTUKC5UoowS5i7WEoDOoKHWYPmHRhfVGDY4gsQeiEMQQv8gfjEdmm0jRRERn97oWhb8RsR10uqumISLOeVYCrIsmbW+GWVe0TTsLyjseTdO4SnTixAkNBX337t3Lo/NfeeUVtm/fPvbGG2+wDRs2sDNnzrCtW7dy4v/48ePIHGDbtt3Nuzp69Ai74YYb2IYNt7MDB/7B21173XXMdVxu9QMxAUV9ZdR/WDzGqX1eRQCswd8e2185++47hc53ru06z/3KYZUSiQDjtDlprIQAIUAIEAKEgEAAz+QyW3iS3hdpA0wGAghCt227gmAmXugsJp+dB9SuEgGgljiOU8B3t9st1Gq1rrQAiguY63a15eVWZYqyAPKwdzI5hyArlUwOOoODElHkA6PMVTFOkrxSPWdUKIf1L/6GMNWe7QGIVDwk2batZFYtiXuVAkxBIotMZ0MmwDAxRgpiiPJAdMckPNRJD3wQy1lNb+0v+iuFgCB7Lb+9jWj6arUqi8Yq1TiA0ARBCvtXesBjP6EvmeUjbVlwXk8xbfnsJC1b+O/y78LG5Yo2ON4rJkA1wFxVBLGo13NejsO9APeMtLHC8x4CPiqVigbvTHzB8gdFebdv3849/Pfs2YMi2uz1119njUaDrV17I9u0aSO7eOkSe//oUfbTRx7hRP/Zs18zXdfZxo2bmGEarKAV+HGGaXIBYJK+8iwCdAyD/eVH91aXTs9p9tZ1XfePjzuUCTBJu5vmSggQAoQAIZAnBPAOIISA/KVm5mmhaC6REMC7DoKdrrnmGm4LhNfThYWFrqZpnbD1bSMNIGMHaYuLi4Yk/V3X5aR/pVKBbxIKX3KlRH7FyQBAH4ZuljqOTVkAGdsEeRpOmOjsPM076bnIyGJd1+1+8ljFnxqEokgvTORBYiVFAGABQl1iDDzwZZqm8twkca8iGgRF7gNX8LIY1zByH2OGXZCIuO66Y8LAyaLLID5VyU9vAdyoZHrS11B/f7gmarXawKK/uKawN7C3QKQjS0AlO8AjAFhhrY5wTeEYnFTF3isJfCA4iAwW5WsnifOOYx+4viHgpWlvh2c/27ZLtVqNTU1N8TRZKeiYpskOHDjAbrzxRgb7x82bN3cRQXPx4kUuECDa/77774fCwz744AN25513snK5wq1/sK8gILR1PRfe/lH3T55FAGAyPzen/XXHjmqn2WSdvdtc7cP/Fopf/4/94vBh64YtWyZL8Ym6Seg4QoAQIAQIAUIgIwiovONnZKg0DEIgNAL9Djd477506RKrVqsWsttDdzjGB2jz8/MuiP9yudyzABg0n7gCAPpcWlqu9mcB4IWzVqtVdF2nIsFjvJGyMvS0veOzMs9RjANsEIhCEMmywCzOq4IxyCuE+nqPizPmtEUAFRsplTZ+cwxTHyEIO9kX7p2CKB/4oSVthRBprmpFFGeNkjpWzh+2JEE+ldJSJ8telipFfzEP4CcENy7uqOCJh3V46YcVAFT6TqsNriMUqp6EzJQ4GKaJEx6C8T01NcXJf4hJnmyPHnG/uLjI3n77bR75D9J/3br1POvjmwvfsMWFBXbHHT9gMPbvul3muA7TdYOT//R1GYG8iwCY4xcHDxZee/zxCr9/rW6wwsIyiQB0ARAChAAhQAgQAmOIQNrv22MICQ05ZwhYllWampoqTE9P84wAZFwvLCxACLAnSQjQ/F7EQS5ZlgXfYP5dKpUi1QCQ+wZZAHbHLs7MXFkLAESVZVkIRqSooZxdZCsxnSQtaFZi/Fk7pxTpQNrhngBSFtG8QVHwSUcSxCHgVTCFnYplWb5FdtFHo9GoSjufsNG5wAyRvSpR6iCEUcjW754o+5KksV+0vKzJIPzduypWRCpYqbYRpGLPLgZWc17rGNXx9F/T6AN+/5gXiv2q9qM67iTbIasD647rJYj0jnLvUhHkkpxPEn1hE2BvIssoif7y2EdaGROS/J+enubkP/bmIPIf9x/LsrqdjlNYXFxghw4dYjfddBO7557t3NanWuGcL4/0B+k/TiLUKPfLJIgAwPPkCy8U//nUU71sOcoEGOUuo3MRAoQAIUAIEALxEcAzITKrg97x45+JeiAEVhYBFAqemZmBnS4XAsClzM/PY//bk2IN1BMBELFr2zYsLkBYoIAbvIL5dxKqyNJSszo1VeuUy+VemBh5j63sBZDHsydNPucRoyhzQmQACGyQmkE2JSLyuWgYRmKWH2mLACpFjONYTQl7JE3Fpz6oiLD0cBfFWX3JfVlbABYfWHNpRRRAzl9B1F+2g+95vnsJwyvayUKxsm6CIAV50VhvUVn5OwqEYp4YE/bVsOqykhzHCSGQ4BsFcFWtgqLs97jHyAJbmJcQ0AJTDEUGhLIFEsZIETtxVyqbx0PcMQwjsQwPL/k/PT3NPf8Hkf94BtR1vdtqtQpdpnFrn1q1yn3+TdNi69av437/SFShuI3gvTMpIgCQ+Nczz5T+/eyzJfz8kxdftL//2GOUEhK8RagFIUAIEAKEACGQCQSk3axqNnImBk2DIAQiImAYRmXVqlXgI7gQgGC9b7/9dmJqBKAwsGMYBl4IEyX9vethmlbRtqxSoy8LAKQaogEpiizi7h3Dw8JEREeZHokAUVBTO0b6lgsi25fUlGRtkpEE0t8+7L1Ckl2S9QL5LIltYZEDntYFATusyC4OihKpLZFFdAVseUAI+6EtyXn5YYRo3H4CXvyOCF5MhP8dZFx/4Vb5u4d01zBPQdwNJOcxLpzbNE1J3vTa9ZH7ahtGoRXuByD1IRj5CQGNRqOCaH+sIdYIgk2QEKVw6lSa4AEa4gswFA/RsNRSinrHHsGxISLkEVGfqNiWCijUaSgEcJ/A5a0iGAZ1LMj/Ur1e79ZqNX7b8CP/l1stZui65nLh7nLPQqzjkf9d1mXt9uXIf/pSQ2CSRADx+VHEfTzL2VlqK0etCAFCgBAgBAiByUIgKBN9stCg2U4CAhACZmdnYQXECSI8wy4tLYEwieWAMw7YaQsLC0ahUAiMUowzGWQBVKsVRBH3CLAkX3TjjI2OHS0CMoo5CYJj0MhJBEhvPUGUg6gUhPDACHEZAQ6CPclMABW7nv6Zi2K+uJGj3okm/fN5Vd9ul/8f5iOLGMNbfZBliyTnpWjpjY6Xf8O5+yPs8V/y/4tFbvlekET3oAh58dnDQ++l3/+gCHsQc8KSCWxcF/fSIOIFazesiLDEbiUiy/0KoIq0VFQqRRYD7Kj451QcMSbBq4P7qGOMwk8dviogSB2PiMJPh30I7IcRYxBfkD0QVhSn+12CK5qRrpJYUxT7dRyn2Gg0OPnvteESD7l8trD8aTaXNdMyecaOJP+9UOB+47kPZQSl8RgGiQDjsU40SkKAECAECAFCYNIRkLXkwgbcTTpuNP/xRgDWQPV6HUF7XAjAV7PZhFOBWy6XE3O1yBpKyATQ0xwUsgBQgKG/FkBGiJw0p059D0AAhBmiZfuJsqTAon2VFJJX94MIgWGFaL1HJG3fE/fBJMhiByR5pVIBSS/9raVQAN95bokmfBIdELYiawCEfS9aXgogHpKN/w0iA6LBgZ2KMBKULdOfVRDUHuNRXbs4lkdxdh7wR5oCiHJhEwdbCVjpOP3CjLCmQlulkOT+LAmM00+8GfQ3b1shgiH7Al9dCBP41y+LAftWCE4FiEyDMBLiGlPZG/3HYy/KDIk4+NOx2UAA1yn2krTuCjsqSf7PzMxw8t+zn3lX8sXONM3u8jLIf4sX9U01CiTsJHLUnkSAHC0mTYUQIAQIAUKAEMgxAuNYZyzHy0FTGyEC4KqRDdBoNHpCgK7r7vLycuy6uCOcRqhTpS4CDMoCgOUBCDFKGQ61VrlorGKLEmei9AEWB73hx4ZJE0w6olzFs3/Y6BEtDw7M757jNzev+CAFpjB7DIKXsLtBWplSTYCgbJl+uyWQ5sVicajVUJAIIrFLIgo56g6E7Q9ISmRuIKJe9NPzLveS8cAI9kb9xYY90SteKyPBf16mOvvFGlGzoGeF1F/DQIyDi0DDCjb3zxv7RBbUxh7AvPqFC4hl+CxUKRjthyvZ6kXdcdk6Dvsb903UuwgzMlwDtm1DPOhF/uP4QbY/8PNvtdrMson8D4Nx1LYkAkRFjo4jBAgBQoAQIAQIgVEiQIGUo0SbzpU1BBBIBd5mdna2JwSATGi1WnC3gPOCk6eiwamKABayAGyr1Gg0TLnQftYPWdsINJ50EEjDL9470pWKZE4HrWz1qkokY9QgdEXB14EkrrSnkCSul7SSRK6XjAXR3Wq1UD8kUtCq9Nn3i7AVkfKI7HaHkK0VRHOrPiRBeMCHiWEY+FTBB4qmEr0elC3TX3gZvwfhEiSCyDmrzi3pnQlhuN8CaVBmBc4bcQsMHTLOjTEMi8ZXzaaQJ8Ka4/NOWp+lJbBgbbFnkqzBkfT6Un/BCOAehfuhyj1C9gbPf8dxSoj8l36Wg8j/drvNyX+7YzPXjXQLDZ4AtbgKARIBaFMQAoQAIUAIEAKEwDggkHQW/zjMmcZICHgRwHuVpmkIqkIGQE8MAD/UbDbxjoY6kh1QL+OO3P8BB8oORA+CvT8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4" name="AutoShape 4" descr="data:image/png;base64,iVBORw0KGgoAAAANSUhEUgAABgEAAAO+CAYAAAAt1LX3AAAAAXNSR0IArs4c6QAAIABJREFUeF7svQmUJddZ53kj3p4vl8qsyqpSSbJ2yZaxJEsW3rENPoxpvIAxeINxszUGxk2fYQbohuPD9BhmBjxAjzHYLA02Y3s8uG1jPDAD3W7jFcmSvMjarMXaLFVVVm4v8+1LzPndvPdVvMhYbsSLly8zK56dJ0v5bty494sbd/n/v+//WZubm02R4DMzM1NoNBrdoEstyxKO44TWbNu2xY+3UNB1+u+WZY1U7C4/GAzCb5qgr7qN6j6y/qi++d2m3W4XFhcX7VwuZ/V6vcHm5uagWCz2EjTpUF1i27adz+etTqfTH6dj1Wq1WK/XO+PU4b6WMVwqlfKtVmvXM+r1erlcLpefn5+3KKfHxNrammPbdjeXyw3Saoe3npmZmWKj0YjVz3K5XGi3212/cRtUH+M+n8/nOp3Orv5XKpVCs9n0ff/Tfg66//p55HI5m/eHn36/P2LnqHnJ75kUCoVcsVjMtdvtXr8/yHd7Xbteb4iF+blW0mdIncxF3vYlrY/rGGilUinnNx7d9fLcuD9/o09x7sm1xWKRMT98tjxr/p7mu2XSJsaesqN8xvTftm35T3W9MxgMBDZmLDgRkzJ9YOzk83lbv7T63dXt0VUMBoNBu93uh9XZ7Xbzs7OzdrFYtCl37tw5p1wux3ovvXZgvun3+06v1wudC7ENY5Z+d7vdXpL1KOgZsD6VSiXmi17U+KUs7TV5nn5leBZ8/OYYytfr9fLx48dFLieHs/ysr6+LTqc7sG17YnNsUH9KpZ31ulFvFnr97vlGJTVAdl1mgcwCmQUyC2QWuIAsADRQLpdj7U3TNE+v37erM5Wx9mq6Pewh2SNzfmU/lkY7o85Q6ixUcO/Tvfd1n/nY77JXY//LD/tV9m3s7/jo/TV7a73H9vkt8Rp5wWDA3nvkJ2h/xz6Ve7GfBjrR5fr9vs0eulKpWLOzsyPn6Gaz6dTr9UGpVBqeQ8rlcl6f+0L2rhJfGRdLwEb0tdvtyn042M3S0pL+22Bra2tQKBQmOn4dx+GcU5ifn5eHnvX19UE+n09lzKYxRrM69tYCnJV4P6POhnvbqnh3493k7BoXlwi6C3MCL6Wez5iYmGuisICg+sJwrXg9PTilraQkQFQXWYBYRBRIIRcZ1yJkMcHxwNwDwgvIuBdZ/W/K93eeMqAQYPyQROAlCQNHAZTk6HAcrhv+NumLHlSqjfKe9K/T6QBAGYHXjUajdPLkSfrOojJoNBr9fD5vdG1UGw/y94VCQS5y3W438QZKjS1fwDqpbaJIALiLhYWFA0EChIHjQRvO/UYCuJ+japsEdHmfmGc08ag3bnGfu5qzck+fPjNyaRIyYBIkAI1yPauRzbqel3iX2JxjgyTgLIsgJINnEbUYP9i52Wzu+SaUZ60J2DTB7rjjw1ueQwyEyczMjJy/zp4961Qqlfa49eoDpR8Az4GKscUhJ+k4D2sf40iRghCGicH9ODYIGHNybW82m6yZI9Wtrq6Kfn/Q9zoDxLln0rKaBGg2W/lut5NPWk92XWaBzAKZBTILZBa4UC0AdlMoFKd2/k2TCOAZAkix904BgI4EyrQjS9geMIpI4MwMgAbgDTivuIDhb7zccDDRf6ePSRzQOJOoD/t4SQa495Y41IHrzM3N4ZwjXwd11thFBKi9Mc4pgXvTNIA8TVzoPbibBADz2d7enjgJwPkin89LRyNsgpNRqVQa+3xxoc43B73faeBk+8EGSeYQk3a75jM5r+GkGvcMO6m2mbR/WmUmRgLoDrHA6MHb6/VYYCSLrL+vVCrFOMASQF0Q+x31ADWThrcliycLDgiu+7eft2uYFzWADD8sFngzBuEmLHQsLNVqVU7oW1tbib2MpzVYJnVfteBKBi/pPVj4eY6tVku6NiStx33dISMBAqMHDiIJ4H2+vNv8MN9oz/A4Xjk7XuL50rnVVd+hw4FlbrZqvAFLmwTQDLr2/vYjM5l7gjy319c2y7m8Jebn5wPnHTbiitjcdTAD7GZvzmSZFoufxjs6zToGgwGbjQKHF9qRpqcOa5l7E8OaxcaGQ1mccR3XPtyX9XUSEXVBbQnyDuEQNBgMCkePHh0S/Yzxc+fOCYb6NEmAVrOd73TbGQkQd4Bl5TMLZBbILJBZILOAEKJUml40gH4AmthP44GwP+csERWtG3Yv9tp48ISdhyEcwiJVTaOGw9rhdy5UbdsVgR1Wj3LykFHo7PUKhUKefyuCQZ75iQgolUo2+IibCGi1WgDugN8yIsDlpNIJwlqSRIO72w9exTnS/QynRQJMwskojXGe1bH3FuB8zhl8kue/veiVcsbGcXNiBHCSiAMd0RWmcLMX9tnre0ycBIjqkFrMjOUM0pAhCSIegsBQkzYy6DRB4bd4t1qt0rFjxyTpAMCyuro6tnRElG0PyvdRG5qwfqgXtwgwiV2RS2GvoDcY4zizxiUBaCdyQMVikQgXRwHSkBJ8pUlJ+dvtXRH3OcUlzqg/jCALkwNiwvYDfdN4D+P227S8R/ZFRgnwEwZsFoul8tr6Gh7GobcxJQPSIAF0JAabUtUHgE/ptRN3I7C5WSsrJ5tAIiCKROV7bBgWgmz6jA5LuX6/Xzxy5IgmdpEk6qYBTrNO6MOTIqEjpXnGtWlYBMK4dYddryMEvR50WnKNaCt9PXPnmTNnRC6Xn2gotl97ea7FYmG4ca3VauVJ2iWrO7NAZoHMApkFMgscVgvsBxLAu66Pa2uckSADlBNH7OqiPPipMKoMgCH9Gie6nj6w33efNRS5MCIXGtVBv7Oikh2VZ3V9nuh0OjKqtlKpjBABtVoN59GhxC7Xghl47ct5HUcZ2s1eMkrK0q/dnNn1s3N/Pw0SgP1vpVLJlctleeZbWVnJMKOowXaIvz8sJIDGo3D+Hgefi3rU+txsGg2Ao52fxHTUfQ7691MnAZRnq4wQMDFmElkTb71xSQAGB4tK1GBiEWLgEWXgXjiZzMvlMhP6ECzq9/uIyhv12cQuB7kMmwQ2Gy6Zpl3/9vaPzYj2uiACw0288B0grDvnhFu/0JSBTEICQO7k83n5bAG3GNZaqkVtUuiKS5L8fDQKX7gJgyCwNSEJEJjDIwjQ1zY+aCSAd6xoHXhFyjDXyPeT8baT78MqNZpNJLoSv0ZeyaBxSQC10ZXSPO65MamHjxuw9IsGMFkAtRTNXucGSPxQJnwhcjWO4xQ1SE2OF8uyUiEBaDr25sM8ELX2jNtVcgBwaopLLo17X64PCm3n4MUhaHZ2dngb5kdIgHx+snqsfv3KSIA0nnZWR2aBzAKZBTILZBZAIjiPw1Ssc3Cn05Xn6GKxEOu6MHujOFkonCf4x3027N+1E0ecCHedzyss2tbkDDCOY52r7xJs955D3Z79JnYKIyw4J9EfnROKPd/c3Bw5qYZEQLfbdTY2NkbyA6jIb7bH0qkSu2FnpQlOLj+koQNzVvq1W5+5/CSlp0UCVKtVFCSk5vnq6uqIDUxsn5U5PBZIiikwrjXgpBQEZPSNUkHZlZNVSYP5Hjn1NVp62V1flKXd7eB6olz8iAD3Pdx1aklgUwdaFXUUmUNR24K5Ts1DUn44Tt+i+r6fv586CRA32UUYABrFjusHkYQEANg3lUjwagMSBbC8vCxfNtjp9fX1YXjbfh4ce9E2DdBCsuhERO4EoPxNTWDueUxqBuLtH3eDxURkCnQlIQHQ7UNKcZIED0SYnrjckxWTo564+K3/m7JhMlpB341DAqhoBzzwI5Oc7sU40/dQCbJ0cljeRxbE/Mo5fxkg07alSQJE6bKbznO67Vu1etERfXlw4uMlAeIsllHRAqb2OgzlvDkBlKdOcibJZZQ0wspNbQwBpPNImF6TZjmdq8c7L7darSJJ0crl8w73vV5PrKysZCRAmg8gqyuzQGaBzAIHzAJ/+azrRX97S1z7pjeJl/7u7x6w1mfN1RaIEw3QqDfzyFomuTbM4mnnB1DnM+0UaJw30EQKyMTLP+4ZIcg2flLIKrmwcfLdKI1+9p9awpV2qH0fRMAw397GxgZHWuNztYpiMJIcwVbsPXXUu1+ehWmQAERGsP8lEpxzKnKj7kTJ2QxyYVkgCQmgHWL7/b6cNMGldP5EGDT+Dt6Qz+elAyrnq2KxSF6TYcJwt5WV5HKOclyjZMukQ2XUh7kNCV0lvy6VGZAG88rBK1lixvxIlWCBKDFwnUpoHnlT02gAMFvqJJKo1+uRQB17SNmzSTvgRdlt0t9PnQTQci5hCX3dRkgia+I1YlwSgMGL97gpCcD9NIiztbVF6J4NM83fNzc3Yy1mkx4A065/P4OKUSSAZVn5I0eODDcq2HKvSACvl4MmTjSLqskT9XdJfPh5lyhGttBut3d5TYxDAuAtrq/HLvtVR16SQv1+aWtre6xXIU0SAJIHewURXGE5Svw6ofMB8B3eTpVKZeRZm3gf6Xr38/s61gNMcDE6puQDYJPOpM67Xy6Xx06czKGI+sZNMGfSJdYpyu3FvYLaE3TwbTQaSOiRJG94KdE6kOi5XH5iepJB7bRsyym6vAUzOSCTEZaVySyQWSCzQPoW+MCzrhe97S1RXD4ufuKuO9O/QVbjnljAlATwEgC6cabXR3VmEkQA91T7OfZYkRKGJuC9ctqiLl8QzCRSIMoW+ntAP84H3v2hSTt1HSZRCWAyOuKVCFtA94WFBXATWQ37vlqt1o8DgsdpI50E9AuSxPSSAPV6vZ/PT3YPyj0XFxcBJKUcLJHGxWIxcgyZPtus3MGygDdZtUnrNQbzwAMP5AH3r7jiCqK9UTVBScO+9957keDi75xfrYcffti6+eab+d5XTksRUrlvfvObueuvv553AKCc8qHN0Z7/9913n7zfM57xDNkOPVe58SzIjq2trdw999yDs+awXoD5o0ePOpdddpkkKEwUPbTsWFiOFlWGPLE9EnF/9atfzV122WXO4uJiDzm1jAQwGWljllELjT3uImkqk5KABJCJf+N4nWMS27bRpsszkfPfDChIgDgL2Zim3deX87Iru+w5oGNimP1KAkR5Vnj7pjS3GYu7NhBhQH9SEsALFMPssnig4Whi970sQ7vqjSZJWMe6rZcE0AtLXP18LScWpmcZ5Dkd1IGofABhz9lb57hJt8Yy8j672H0wYG6v1Wpjb9J14rS44yaJabRk2rQJOr9DIptUPMKOHz8+QrLynrKGZiRAkieeXZNZILNAZoHDYYH/eNnlwhnsHB1e9eEPi4tf+tLD0bELqBemAH4QAaBNZVqPiWnTTBSs78deSyWb9T0D8b32RI/Sso8Ct7kP5w8/j3aT/nvLBCQI3pUvIKhuGsM5K0riiHOtdgYlyhZVX5zsqBcv5XPnzg3iONnEwZXcbef8qvINDJHNaZEAS0tLmoQZ7AXxkGR8ZNfsjQXiSqfTKn22v//++/OFQsG56qqrRkiAe+65R4LyV1555aDVaolms2ktLCxI9QaAduVUisIE76HOc2m7SQCco3UybyUl5JbAHubCxOvfTQJAHtBEzrwMcuYHCmsS4Jvf/Kb93Oc+V+bXpC+07cEHH7RPnDjhXHrppX3mNyVLRDO1hLh8GEpVRP67WCwWenRIchXyM2wf5fgeAoCyTNJuEkDLlKvfkZEHezMS0r3L1CMBdHcAAgBSdFLPIBAkbAEEoGKwugakftgjVuMeW1tbu2Qbgrxck7x83FCHcylNN4GunW3bqWlGpzsU9r62qM3M3rdo9I6HiAQI3BTq5LNBBAGJlv1Y1DAiwu89UtqPU/U49htPeCFvbNaYe8YabqVSqVcujXppKI0537A6v5upsNhI+aS4nj7aYxnWfmZmZpenepz6wmSlxjLgAby42WyWAKnVBoVN1NjeQcojaiIJk5jP2ORoDX42YdOMANCP3G8u4RCITBdJl/V6zuat0WiI7e3tgW3vfT6dLBLgAL6kWZMzC2QWOHQWaK2tiQ/deKMQuYIQ/a64/LWvE9/33j88dP08zB3yAvfNRjNfmansclSKIgCGNnJsp1Quju1QlnaiYN0+lTBYyk7oH8uy8Hbnb0Z7MZOo3bRJABWpKdus+6LzH5o6dplEEHv3geyvkVHWgB65oCqVSivOO6HyF0hw0fQ6zkNuQoLrpkEC4ASjZKRxiBk0m82xzxemNsjK7T8LgMWoxLWxxjL4pZcEAHyHmHOTAAogl2C/etclQK8IACnFw7+Ry7n77rttHQng1vrnWpVrEamgoYQ3IAhnz/vuuy+nIwEoCDCFpcFIiQbgvm4S4IUvfCHzuZQboi1PPPFEjoiFW265Rar1cAO4Cupg3taEBG1SWLBss4r0kcQG3IOSFuLP8nyJeraaIuyvfvWrtooEkPMd/XblGzG2/f4bQf4tMmKLIVH2AizQ2mxhjHHYYmLqIR0UCRBUt58WVxQYBgFAVnekgDA92uiAF+jF7/XgwK5aH14nyFWa8Tu02BQ+vHxsikyiP6bQPHnLJCQAuuD5fN5YuzBJ30zHuWvzScQF4PKuRFoqSoDnsGvzHNb/uCQAbdFEX5SnSxKbJL1GS+tsbNbOC48nqAzvoXKpNHKAUVJngQmZ3beJK8uC/b0JyP2aXd9uFPqDnoy44eOXFDhMEspbp2mSdH1dkk14AvOHXsK8zjzjHf9D94EEN2RjMRgM8FQaJntHs5SNSFh1Orkyz44f9/TLdyrXydgHWd0G3m+t48jcrzaRkeGbCUwycon27lAHUpnDRXth6Hwl2muEMeXVhez1epAVyC0NSX3q2N7edhqNhpORAOM+oez6zAKZBTILHEwLrD/wgPj4K18pcnPHRH/rnLDyBfG2++8TOSUfcjB7deG0GmClUCj2u52u3e327FzOEkJJ/XMiLZfLci9tTABo0zlClNS141gTYIk2oqGdz6frcKAdHdkbsQdSHrBGzTWJAtZOHmGRAACA7K+QgY2SOVbexLKsu5HKyclIJlm1O1Sj3ysLqeQ2kTGRt11bW+N5IDNrjFmYyIH4GZ5ng420AxwkwNGjR2WGVfTSJ+2Vz/631+vldS7JRqMx4AwzyVyDRgMwKzQ1CySRJfeLBNAyYnznJgE2NjasRx55xL7hhhsA16U39RNPPGGvra2RdFvMzs6KK664AgxTfP3rX5ckABJD9Xrdfuihh+yLLrrI4Ydo7UcffdSu1+sA9wLP/YsuukgC9vfcc48kAS677DIpSfTggw8SUSSe/exnD/SZ2EsCgPMrYsF6/PHHc7Tnec97HrlVxZNPPonChAT1q9WquPLKKyHKcLi2aMP8/Dy5NKTG//Hjx51Tp04xX8nyTz/9dG5lZQUMnPVGIDM0Nzcn7rzzThvZoc3NTQgPMTMzI4igQDEsreiqqQ0inxsbRQIoBluGfwEWRi0aSTuowIrQsLEwOQpTcDSojiASADkTL4gaRgJ4CQCuXV1d5SUC3NkTrWe/Z6AScrC5kT9aL15p/kn9q6TPLu51AD9xki3HrT+N8lEkAJ6qSD25I08gAQqFQocNZBpt8KvDdJzra8O05MK8RtImAWgPhBQhn1PinnaZ0/3Ob9a2EhMBxWKhXymXdxF8LNywzGHvVlJZFhMiYHNjq2TZMpRPfvxIgDjjVI0lY2k05hYF8u45+ek5sBTwAmD90pEP/Db1ZPLaCE91DlGzs7OSBCAfQKlUMk4KzFqnD3RqHsTLKe/N9RHn2eiy1K1DoQH9+eGTpC7vNaydmjyhSh0mqb068vmdrH2Q3q7ESroa7dU18hs7kEPEfS8OgIy12dnZERKgVqs5rVYbD5JU+hPHJlkkQBxrZWUzC2QWyCwwGQs89fnPi79/y1tE+aJnyhu0nr5fvPTd7xbXvvGNk7lhVmuqFiAKIDbAH6MFacoDkSugUMj33fmAYjQl1aImZz/2fviwRWlmK4/3PKB2VFm/+5rI/Lg7HxUN4G03OMrc3Fxe5wVg79fv92M72EXdN+gBuTGevSQB6Dee0TjA8BxpHw6keDFlJECqr9OBqmxcEgA8B1BcdxoMBrBcywHxb8D8m266qQ9o/vjjj9t43V955ZXkuhNPPPGEBTg+Pz8vvvGNb1jPetazAMbFvffem9Na/QD7EATValUSAo1GgzqtZz7zmYOjR48KJH4UCTD49re/bW9tbVmQCSQBV3kQRyIBnvnMZ0L8yTbX63XrqaeesvDSp+4nn3xSkhPLy8vgKxb10T/yG2xsbIivfe1rNv/m+1qtZj/++OO0GaDfWVlZgbiwrr76aqdarQ74b8iDSy65xLn99ts5m0MoyDMmNqFeCIZpS+dOYsAakQD6xgrQKXi99tJsGICR8lb0PeSHLYJR3vm0M0wfPWix8LLCTMyqHbukNVgsZmZmeLEkOAToj4YxUSgkktEJg8MSVaRpT9O6aBeLMJIWaQFGYffe71JAtD0MBAcERL5sGiQA4xyvAIXrRZINYYRL2IZxEiQA7x+LWVLw1XQ8m5QjvI6F0B0FsbVdL+nwMpM6dBkOCJXKbhKA77XeJxEQO9J0fZ4ZHtoy6ZMm4xQAHPk83e2KIgLc+QC4blwSwI8QjbITcwtjNeqgEVWP/j7ppp7njRoO8xsagHFzvLjbx358ZmYmpxK+s6lIlBRYh3czRiDHxiHYqUtH27CGTjrKS5PKevwq0D/W+MWmfpF5ikiXJIBn0+p0uz20KmPfx3R8BZXLSIBxLZhdn1kgs0BmgfEt8NDHPy7+6Zd+SSxc/SJx9MpbxSP/8B/E0s23iB/+m0+OX3lWw0QtMGkCQDc+TSKAOieVODhtY+PBTp2mTn0meb5UnbuUI+LsxRW2o88/u7rtlTpScsq5YrEo94BEgIKbxE3Iq8DT2I4wbqxpL0gAMAUV/YBnssaPkCICxCTBdGSkcdpjKatv/1ggbhQ+LdeRAGjx4zGvCTXdK/527NgxmRPATQLwLn7lK1+RIPrRo0chBaQzlsJLpBzQ1VdfPSByYHZ2llwD4LWDdrudu+OOO+xbb721XygUZE4BkhKTj+Daa691uA4SAMD9zJkz1rOf/WwwUQn8a0cwHQmALM/i4qJsqpZrhgA4ceKE9Oane9qrn3Z95zvfsWu1mvWc5zxHRgk88MAD9i233CLlhCAs0fqHPLj00kuJZLDw+r/00kvB0SAapFM0JMZdd91lQwYcO3ZMRuSfOXMmB/lAwmRvNNT+GR3JWxKLBOA2Qdnikzdh95VhAHEY0F8qlQBHu2FexmFe0WGJhd1SDSwOMEJuwIbBw6JVrVYhCOQEDggDAUCmbffCpSMrGo0GIY97DmYEghyWxSRBEg2Sh0zM01JJVOT2O6sWFnqpSYClpaUhSIVdz549iw3bkwSpeAcYe7CwKnHLcILWmU+0/BP/zdjV49X7boSBumEyMWFkXJS3isoPwPuyS/8zzXkkrC76zTj0G4NJiIBCodCfCSABdDv0Jpf33+0prZ4lAK6WDoo1J2BvnjObfq/UUtokQFK9UZVsK5UIEEUq+MpbhT1zAHLtGT/uOONQgBQQRA42X19fHyvhu2lS+7C5Wx/I9kuUjamN/dZ01tJKpZJjPdX10K/V1VVnMHAyEsDUuFm5zAKZBTILHDIL3P3+94vb3/Uucfym14jLv+enxe3veb0QzkD86Oc+J+avuOKQ9fbwdAdgvtVq5a2RU9Pk+pc2EUBLJ5E4OE0LxHXUUeUjnXSCcr1xfjGReDXJPeYmJLwkQKfTcWq1GqBhrHNjErzBmysPff5jx47J4zagfKPRSFWfH6cifFTx/tfRtGBDW1tbyEWNdbZIc2xldQVbIO57F9eW45AAOifA1VdfPZSaBbPEi98vEoDvbrvtNqICSMY9FPenzb1ej8TAdqVSEZBTS0tL4pprrpFOqdvb2/Y3vvEN+0UvehFAPZEC9pNPPpkDnL/xxhsHkAB4729tbeEcKW688UYIBkgAmROA+t1yQC94wQtkVAKe+o888ohFlAISRGBfW1tbNsA/kj18qBdyQZMAePA/97nPRXaIOmhXnogFSIA77rhDRhQcO3ZMymxpRzZytLgTA1Pv6upqnigI6spIADVqo9hfE2Y57AUICnsJ80ymPkCedrstU0AH1R8BXpIVfpd3v65Lg69eSR/YWyZwGDHCuChPGzY2NtDV8g3hYpFRbZFaDXEnhEmW5/mp0JxYYKRpm7zaf6bX7XW5sHHuRwJokIq8D5MM29M69iHDXMptqIlN/oY19SENpEe6ZKnOZ04nakUmWcHePCu3p7yWPmKiDvLmD/IacT8/5bEc6BUyyWetIntIeBwpUVNvNIq9nkxSGvoh6W51phI4d0Rdz/fKkzsREaC9wHmeKuJgSAg0Go2iX0JgkzZ5y/jlRzGpR4UOQ0ZF2tykPve7qcakHMdB10IcUI71waT+qDLupF3jHgrCotOi2qG/n/ScbdqOuOW0p4qXjINkIZ8OUXW6Th4vJKtl2VKzMu69xi2fRQKMa8Hs+swCmQUyC4xvgS//5v8k7v3zPxPPeOlPiYuf/0Zx39/+lth44HPi5l/+ZfHcf/Nvxr9BVsOhsUCaRABRwkERv/vFYEnASBPMxs+TPwkwGWYn975eO9oUCgW5B+SMura2NsAjPq6tTZQH6IuOZlUJS4eORpMkAehnuVy2tLQofcNZCc/sXC4XO/Ihrm2y8ulYANyDM8qkHGhN8E1vT/xyAuAsyFnYmxjYHQkACfDlL3/ZBrivVqvDSADmP6R3iBJAFujUqVMO4PxVV13lLC0tDba3ty08+HVCX3CJxx57jCh364YbbpAkwNramrjuuuuc06dPk5xYIAcEkahzo/glBtbg/JEjR5xrrrkGRQULsoEoBoB8+nPmzBkpL2RAAji0/+KLL3b4ARNQ+YklZOZKDCzZhYwE8Hk/WGQwWlCyYJMFJey1q1arJQBGLzgeBBjoukwWpDBg16Td7sVEJ29BY8odvsWAJgIgiABw913JeURq8qUzTZmTP/IZAAAgAElEQVTVwgul7ERURapgC88QEHuSklJmvQwvFZVQCBKAxKBHjx4dAalIXmTb9kRJAJOIlzg20GSBih4b6nW7o1T0MNC/AeHCwk2j3qUk3hlx+hRUdlxJs0azVVDPfsSXieRh1ZmZsUgA2pyUCHBLlmkvFhZ5NiQ8JxOicXNzq7SwMBeqa89GBMmwuBFMRD9oj+80NkmQU4rUYuPFHMV7Jz116K87ykRp5BuRPqZjrNfrFRcXFyU5NK5eZ1h0mkl7mA9g09Kwq8n90iwTlJhckQB4qQxvx2M+ffq0yOcLsTzB0mrvLhKAZOJ75NGYVh+yejILZBbILHDQLfAPP/tz4on/9+/EVa/678Xx7/pvxMa3vyLu+0+/IcqnLhZvve2fD3r3svanbYGUEgbTrP0uCxTXUYezA3tznIc0CM5v79Hf70wcFfUd9zG6HdzYAy4sLCAHJKvxkwOir+z9o6SPohxX9dkL8J89qfZM1moPkyABOEd2Oh0iiofOo7Sj2WwCpmbyP3EHz5TLx5XhittcRQL04kByfiQASh+A/Dgs68TASPuQQPfBBx+0b775Zpn8V0v3APDz7hPtTvJdnEQB4AHj5+bmBoD8Z8+eRS5HgvHIAaG1v7S0xLEUsD5HUt5LL73UIYKgXC5LfX2iBu69915ddijR60MC4PRFfoLct7/9bUB+ImMccg/oNtAfcgJosgE5oJBIAId6IAxISAyO0Gq1pEMsuQ9IDEyUwOLiYkYCBA3SqLCuKAAwavAHLWJezThvPVHJZqOuN2m3YohJ4CizUStPxSEUQJIdQl/y+bwxEEy7ldbWVMANv+fhAiPHBjbd9ftJKUWNh2l8H6UjyALe7/cLhAjq9vEMmSjBIScZCTANe0zinibeGWneV5Nb9XodT5JUyK1ms1XgUABDvjA/10qjvbx7cbThmY+Zu7zJVfXGFpCZ5LNhGvgb65tlO7czlJE2qlQqvt42Jptpv3kZ26PnmdYzD5P2UXJrRIWxYYKgJbrCeB7jUEQdQXJlPGvbtgtzc3OSBNjY2GDTZFy/1z4m607QuEoqz5TGOE2jDuysiJuRCA0OgLOzszlCTvWHcE8iAaZFAti2RdL3YTu9Ultp2COrI7NAZoHMApkFwi3widf9kFi7607xzNf/z2Lxyu+WhW//47eIfn1V/IuPflRc9KIXZSbMLDBqgRSJAJygisXzewEwC51fDRkMldcwlTNG3McYhYPo+nSuMuUoJB17NAiucA4cPYeyx35S0Gnt53Wb3A4x7AEXFxexq/yas7Vt2x13FKhShyhERXXHPbd4yY20SQDUI+Ab8KbmvEf/OPMhk8JBrVCYjqNL3LGWlT9vAdOE3EltZqAAsatqNwmAjA7gu5cEIInvVVddxfslHnzwQeuWW26RYH69Xhf333+/TR4BPPZJtovn/IkTJ2RiYDz40fMfDAZI7cjkwCQRfuyxxyz0/mdnZ4m8l6SBTv57zz336MTA8hz1+OOP50g+fMMNNwD0S2doTQJQFjkghCooy/vyta99DcksQYJfSIpWqyVwwiYygHcHp7GgSIC77747v7S05FxyySXkLhD33XefVAfgjLm5uSkWFhaIUBhAYnhJAJIQI0WUlpJB0jEwieti5wRQD0PKhAQltx0H1KD+oHC2KNmEqOzZbhLAz/sZQCUqYanK3I70j5ZZkQlk1SLFBN4DKIgrV8DA5/5Ri9kkBkFQnWwESKYZZROTNunJiIUOQNLkmmmVYZwQjcILT1v9mNcgEgAJKMdxshA+g4cXlSjKoIpYRQ6qZEpQJ9l0qLwVMioryNtfLXRaZmhXdXHyBsTRrme+VlErPe2lTpuZ58bJB6JySgRGoukOQhSwlkCOxIloijrYEAGGXr2O/lJJgUMjKMIG6jjeVHG9vmK9MHtQOIiY59AFyeImATqdjiDSKpfLT2X9yEiAPRgQ2S0yC2QWyCwQYYGPvPilovH4o+KGn/hDUT1xjSz92Of/o3jqto+KK17/I+J7/8MfZDbMLOBrgTTkgcJkgTg3q+hTuc810ctP81GZ4C+0EcA9DG9Qnv8g8FIyo1KpkFx0JOeiyb3i9M3tJNhsNkvHjx9XaraCKFBnZmZm1z7bZP8ct53eM0BaJAAey8rBBfBxKDOL8yhyLMViMXMgjDNg9lHZvSAB4uKDGndbXV2V6i1HjhyRJACYAGdj/k7SXnT96/U6OTfs5eVlGRHEtXjyr66uSh3/hYUFZ35+HvyOv1mLi4uUwZPewqu/3W5byPPYtk090tMeAg+ZINu2ZXLetbU15kZndnaWSCPKShKA6ABkh8AxONN2u12kfeyjR4/K4CRwQyIt6vU6eKS8D5/19XVJBBAtRD8gA44fPz6o1+vy/vQFUg3Mgb5ChBC9oHJnyvZwzczMzAASALsQ1UD7IDgUGcI8SV39IMx7Hw3D2E2x9KDSusr8dv+bGgFBFRAqmW0NigYNyLgTrrfVQWE1anEloagvCKBYZB56IAM/OztbApDSEhI6gaqS5UcP3fda3glCt2ChAH90pmxeDkJn+Kyvrw/y+Xxij1AF6kGupC7DE3tkqAv0Zibp4NeTEBMFz22vN0Rx+81koQiujtaOV0lXRzyplTaaThYkb8N7gQzUYDDISAADw+vN8l4kCIZFn3TCa4Muj11Eg6aMTQgqxepH1utObE7hZrOV77S7Oct2dgmazM/P+0Y0REWA+TVCz5Pu71Q+iF1JjCM7QeKVXI6NsjyMRJXnmTuOw5w8TIwdFWFB3ew6wqR18OJBv1Plf3EUCZBo3uc50qegNS2qjyYSeFF1TPt7v0Mch66FhQXphaI/bPYgWTMSYNpPLLt/ZoHMApkFpmeBv/7+V4naffeIZ73ht8WRy2+RDWmce1R8/S9/Ttilknjb/fcLW3kQT6+V2Z33qwXSIAJMZIHieqCnYS+Te0Y5urjbofbcBfbFbucd9vZK2jdyL27SL7dzD3ts9rY4W/Lpdrvs/fp++QBMJIFMiAJ3GycRCYDzUL/fzyP/owBject6vT5oNptIApGgdCrRIybPJysTboGgqOa07KbldOPUp8B+GW3NdSqJtxxjJKDmw/sNOaWdCMGxFE5HxLvOJSk9+tWHyySEqq6RdegvNT4M6aCwY4mrarle3Q4VpV/sdrtSAQXclvvq6HYXxqoJA3lW1m3gbK/zXbqVHbhOcRgyvyXl/O6t+obztczjQFmVG0DeQuPI+p58D94Sx/4HoSxsSUsD/HG0psIG5LgkQBCjFiV9YKKtbLJAeh8ck7fjOHmYMNrA97wEZG6HKVtYWJADEy/FQqGQ2COUOvZjwmAV6phTIKqvZ7zXZlo/EFPxkocRM0lfFPUSy4nKNdlQnSL6zNdTraPOC+8FGDXwCmgN8Kp0EyWjv7y8PPRU4MaQAESD5PPT8VZNastpXRdnM5q0jSrh076PQDHp3zgJlZn7zpxeEY4ITnQcRACoTYOvdItJu91lVGRCMUqiR+c5YAOhNy9qbcGzP/S2gPmavFNtZ7HXm5pdeQMoo7RAJQkbVjlRQLlcLu+SA9oVpmxqkyiJuqh64h5uouqbxvd+cwAkwJEjRyBahk3KIgGm8XSye2YWyCyQWWB/WeCf/sdfEQ/9Xx8Rl73sZ8WpW98wbNxX/+odonXmW+Jlf/AH4uof+ZH91eisNfvKAmkQAd48Qd4ORuVPTNsgJvI4YDdKHnSI6kW1g4hezvFuJxqtXsC+GWwAb/Y4Ebfue2qigVyBAJKdTmfEwa5Wq3Gu9vWSp88qRxjn82HUsbv+uPvktEkAsIJSqWTNzc2BFQ0THYMhIXeS4QVRI3D/fx+FT47bg7hj2PR+kyYvgtoBXst8Ms1cdkmSLZva9aCUSyQHROcmSQIEvUxR4TYm0ghxSQC/zO2wVZubm0zkhK7YGgxaXV2FzR2LBNADZz8mDKavbGpUBnTfRJSuEELY+1TBfyVPBH0pGU33j4pg0aylZDj13xSjqFlBmURUR4Bo/W8mIqXjGLoxYoyx4SAChPC948ePj7zrbFbYYGWafmZTYBJ226zm86UmtXjGbce0y+uxvrKysiOy6fmEEQAUZdHu9Xq8O8aHh6A+q8MRm/2RPCgq2kC6KLiS3UpPA949ddgIZeOpm/JhkkM6b4C7PgiGZrMp8whEPatWq1WCAKRcq9XCkyfxRn4cImyca6P6uFff+zkNEAq+uLhI1MewGb1eT6ysrITmBMA7jwvyudzYY9Tb/0wOaK9GRHafzAKZBTILBFvggQ9/WHzhV39VHLnue8SzXvPrw4Jnvv5p8cg/vkccu/X54nUf/1hmwswCoRYYlwgwiQbg/EEkvcm+ctzHFRVZaiql6W6H3pN7nWPce08dNc9ZO27EvyYTkN9VuRHz1WoVuU15hudv586dIxloJLbCGYX6aINbdjjuGdC7J8UpRe33OVcMGo2G0X4fhyGiGtD+L5VKQ/kf6qjVakiY9LL8geOO+v1x/UElASbd7qCnExeLncRTjiNvPIn774c6E5MAYZPquJEAQbI/QbkCtCH5XrFaZFj39eY0Ta4RNHkD+JCAQoelWZY1TBBpulCZPvj9mDCYtms9MWyt7ay9aAHYlT55JJBmagcNQDIu9EYhzrXeDQ0hPzqMSIqfBUhAhd0DbwWAKpKk6JwQlIfZV7pm+ybJc1Jb7cV1ilAJTVo7bjsOA1A6rg309cx/m5u1XLu9W/EnigQwnTtN20p9nsRjcgPPO+73TgbJxHnvF2fDz5pB3hMdimiar0QlLYOcICn0gCgwv1BlE1uYJnLzq2vctdakfZMu4+eNwaFrfn7eLpfLw9vrxMC2nZMk0MDZLWVVnalIWaZeTyZutzmkp0UI8Kjz+fyQXMgSA096ZGT1ZxbILJBZYLcFVr72NfGp17xGFBYvEc/76T8/v0a06+L297xe/vePfelLYu7SSzPzZRYItQAuH+VyeazzWqlUDLxeO8ZFRZim8ZiiHCHj7I11e9QZbUS+k30z517vfllJBBU7nU7XJPqfMwD7Zy2HqWRJCkSB6nN1mBRQkM04KxQKhbxKetwDcHzq6dM7DiL53KA6MzMi3zkSzq+cXIlK0PUnIQFQkEBtBe9/l4yJVJBot9uJzwtpjJOsDjMLgDlp6fAo37AoAs7sjsGlJnXWmwYJsB+iAKYVATHuOEj7+n1JAmjdZxYB7aGtEkPI8JEgXXkmfibzMH3lqOTBGFhlbsfDfzh5MxEweXe7XRJGyAUf3SnbtidGAnAPEtSyoHLftB/+uPUxeQBgKc/6iYD/tNG7URi33Wlcz2al0WiUTp48OUICbG9vO61Wi6zpY20q02jjQajDFNgdpy/7gXEep/1pXwvoyjx67ty5grvuKBIgbTKFuVonGyPcmDaF5YeY5CaLeYx1xTQ0kQ1+uVwmQbA8WIxDACdNwK5Cv5EvOtBzjZ+Mn0qeRmLgEa3J06dPsyb65qwIek/SIgTw2OIAqe+zuVErW0PfrrTf0qy+zAKZBTILZBbws8DmI4+Ij73sZSI/f0Lc+q8+OFLk3r/592LzwS+K5/3Kr4gb3/GOzICZBYwsME5UQJQskJKnHEz6HB8lb5FkD+/nLRtWj5b7hPQIcrAD41FR4COJk9n34fyBdA4PDeB1nEhbzgzYZH1jE4fFXeMAjHduttpm/+925mNP7pYrjUsCgCGRM4zcYfqmnC1QD8jlcplcsNEbOb1CetxAcmlZCe08qqWnwQS1ooTSpJdys5xhowiDJD2blNf6JM/VQf3cD5hM2k6NSZ7pfrgmMQkQxkrxgDXrncTL2m0YLWEBa6NlaIJAfpNENWHRBEqLLj8zM0O26OHkzcLN5F0oFEY06SABcrlcQU/04wBBIS9LgUmoXq8nSjw56UGmJhB7Esld9USMREcaEiRp26Jer5d9SAA2Lb2MBDCzNptBtFsmMX50C5J4v5i1/uCWAnhlw1Kr1QCRyUXizM7OhoXbDgH7NHvN5pv3nHcm6h3XeTsmNVbiHJDcHkvYY3t7GwIhcWiviYSR1+5BEXPjPJ/aZk263rvDuBYW/BNFj3Mf97V+HhkcBlmDq9XqCAlAEuZSqdRJmkCt1+vZ/f4gUYRARgKk9cSzejILZBbILJDcAmfvukv87eteJ0rHrxI3/7d/NFLR+iO3ifs//k5RufQZ4i1f+mLym2RXXnAWSEoEmMgC7UVkfxS4Fvcs5Jd0l/2aAjsDZTnBYlRbkPgZUQVQOQbZ80v5H7nfdByZY4/9HviLBuTxmCfPXrlcTox/sK/XUQB+A3phfq7lBVi9dnSTAFGkxM4xIJeDzND3azabg+3tbakgkXTvelBfxvW1zbKds8ROatrznyins2n1V+WXsKIid1xy0yMy1IhluNQmZJJdE6lpd3/VWRf5bYl76gS+SNyGOTknsdkkzpFh7dgPUQC0b1KRFUmewTSvmQgJgPe6DhNLE7DhReCl0LkBdIZqtYhIOwIoKcDcV45G6dvlvN6TSv6HMDSS+w4n77DM7VyTz+fJYD+2N6jfINBJI1VmbSmFM83BEnTvuBsLkz4okFJuFEzKT6OMHwlQr9cFeoFJpUGm0Y9p3tMkkdU47Qt638ep87Bc655PvVFX9JG/qeTbMhdIkEzPOPaIo5c6ac93FUlmTGhyMDh27Jh0FIEortVqwyixJDZhzuM6001elDxe3DZsbmyVLHu3xA4SODOe8Om4dYeV90uOjCcVh8X5+fkREgCiPZ/P+yaIi9umbrebGwwcy1QyaBcJsFkrew82cduQlc8skFkgs0BmgXgWeOIznxH/8La3ieozbhI3/Nj/tuvi2/7ojWLQ2BA/+LGPiZPPf368yrPSF7QFkhIBGC1MFojvtfykV7M+LYNHeQtHkQTedvg5xpjWwb5YA22aCNBRyO49rsZeFhYWyDs2JACQAUJmEwIgKXDOHrLRaBYaPlEAuq/Hji6BMUiVB/03b79NSQD6wmNGzkjXtbGxgcf4BZsn0E82c9JninHep7TzFGpAH2JIZoHu92U+TW+0gMY2wTCDclQynpVk7kgEzTj93WsSwHT+GKdPUdcqjJdze2h+wah6DsP36JoPGVaVhGV46HaHR+nO6r+xmG1vb/t6jk6TYTGRBPIOwk6nA+Ag5X/0CoSeHfI/eKcGJXn1kgB4KZbL5cjkNaYDRw9UnWzH9Lq9Lpf2S72XGorj2AoSgJwAsL7602g0RL1ez0iAGIZNe/y4b70XkQYxurqvi7qjriAe3eGOk1gslUeRMeiO8Sa9tkBK4G1hEsEGUA0BTNgvhwg1/yf2WKJ/HJLwHDEJGzeRtosz4MI07iftteMlkpU3VX5hYWGEBFhfX3fgXNJOpqYJgTB77Y4E8CdN4tg8K5tZILNAZoHMAvEs8NAnPiH+6V//612JgXUtj/7Tn4qnv/IxcdWPvlG8/PfeHa/yrPQFb4GkRIBtWzgRRgJLAHk4fbCvNnX6MHkoUSQAe27ORO12O7KNfh7/cSP/Ocur3F9dJD9xvnTLOSvpZambn8+jLLzzASCFALBtO3Cvp/Tad4GpbjuVy+XymbMrgaYjCsCP6EhCAsgcVL1e4ejRozrnIDkC8QI3SiJs8nwPaplabSfCmM+kzxLj2Aj8j/eSM+A49QRdC5YHGaBwSil37lI5kXk3TM6eSoab95h2Guff1O9vPp+XcwD3UxgJ5/DIOWFcm+yXKADlfDiMRBq3Xwf5egsgX4WbDAeSl6Hy07fCiG7NNLcRJg3URBk8StZBaxD3ej0StKDpD/gSO3P7pEmAqH7ul+/TTu4aB4ibpg0gAY4fP86kPmwGuoPb29sZCRDjwUyYBJChq5MAsWN0MSvqY4Goedp7CZslrd0/KR18xgr3CEos727TYDCQXhlaOg4v9Uql0tGakUkfOvMfG7Kg3De63jTfm6AoAH0vHdA9KWkg71hQHlWFxcXFERKA0PDBYDAxTdVms1VAGsvv2WUkQNIRnV2XWSCzQGaB9Cxw71/8hfjyO98pjt/0GnHVK/+7XRU3Vh4RX//Azwu7UhE/+cADhDWmd/OspgvCAs7AcsqVUixgzEQWyG089rQksFUOmEPHG4A9HBGj9oDeBxFFAlAefIb9bZRuuR+OkwQ8Ax8olUrSadR9T7AXcJfZ2dmRvLydTgfwHGeP0H2eVgsAxFT5xEb2zErKSCYvrtcbRZ6NtpdfcmC3LeOSAMgZES0AAaCTAKMigXRQJg18cKaLvQTEsQqgfNx3XFuTtnJWhUgIAvA16M9vNadASkn/PuYddX/mOJnLYNJPKs0z6zht9ctDN059B/naceSAivuVBFAekjBqvsl0lZZXqd1ui4WFBUe9ILC30vu/1WoZZW4HqOBFqlarcnFJOxLgoAysNBOLKE8FpI8mPiGNa18SAy8vL6NpP6wKfXVkQcbRMBy3XdO6XiV6LWhSUYGhNEdGg3r/rjaEDhMyi5jcAaty+ppx+5K2ZMq47cmuN7eAThDPJokNvfaaiiubY37HnZJBSdxUInRCOuVY7vV6/B7q1q+urpJXgURScnM3jpcXmyV1UAsCpPHoihVFQd/q241Cf9A7P2Fp43AXA5xkUl483gMna2u/38eranhAxOa1Wo2D8cRIgHqjWcznzif/dY+djASI+yZl5TMLZBbILJC+Bb76+78v7vq93xOXvvgnxCUv/HHfG9z1wV8Q7bMPi5e/5z3iqh/6ofQbkdV46C2QNCIgShYoyHBunXEtwRlmZPaJ3W6XdFRgHRIU5Ozs1eH37GOkpHLYGRvPKbyVvWXiSv8S2Upb3JEHWv4H8H9mZmake41Gw9ne3iaaInZ+Lfbtbg9nPycjnDwqlXKkxHBcEgACYHFxEbkniQUB/tOPTBb4YE0RWmqc6I2D0nLmCXf0ggb+NejP+RlCMag/EHR8mEdMItCT2mW/RAHQfj8J2qT9OujXTY0EGIcBizK6kpPZpfuvr4OBrlQqI0kHeVE2NzcBHIwBhowEOP8k4m4Ogp4hmwY2DGGbmKjnv1ffQwKgCe4OY7yQSQA2jXhEeBdQJSEmwTz9b56R9+9ajsxdzu8alzfJLtJAEwsaqEWqKWoR3Kvxkt0nngWYU+BxGQPe3CBKW1Q/W1+yN97dRku7DwEciNgoKW8jDliyMGPdsiwiyeTGf319ndDOoRyQjlyALI/yuvK2VRNqQUQ7IdZRhz2//pOkK5c3QPsDjDcpEoDn2Wq12HhL46pEcUVIVrcsISQA5EqQRN84z5xrQ0mAfG7gJgg2N7dKlrU7h8K4bciuzyyQWSCzQGaBYAt84d/9unjgrz4orvi+XxAnn/s634Knv/op8e3/8l6x/IIXidf+9Uczc2YWiG0BogILhWJsQNBUFiisQaZnauURb+kEomyfoiJlAcxxssH71w8g9DuHx8nfpryU5R7V7emMzCOa+eR68sr/sLfrdDqDcYFz+oZEJ4BmUmfCOImBwZPoj5IFFe12e4Az6bj9iD1YswvGtgDOZpzzknrnj92AMSpQiccdCEETSSHvrZhHIBRwyJwECbJfogB0v+MqEYzxaPb1pYlJgDADBskBAfwDFPJR2bIJ3zLWs4pjSb82KAaaBYgs7bYCHSVru7W1FTtzu5cEOHv2LHIQqeUEiNPfaZc1CUM0aeNBejEhAfBULRQKw64RXbK5uXlBRgJMk8DxIxo0gaDC3yYyz5iM6axMcguEkcU6dJMyKrGx3LylsYFTYdqA+zrUeAj+694AVAshOABIEmBjYwN9xZGcAEpeiPDr2LkC6BcbM680EX8DGY97wAmMAjB8PJMiALi93/oRkHjdaTab/UmFWAeRAIPBwPJ6kG3VtouOGJxPCGNox6xYZoHMApkFMgskt8A//Ku3iyf+/v8R1/yLXxXHrv9e34p6rS3xlT98g/zujf/8z2L24ouT3zC78oK0QFISAOmZQiHfLxrkBwgyLHtQ9nlxpUwBwQEBo4A86sa5hft7He/8vHZ1+SiCASCVtuO445X/AXdRuRdHzsyA5sBC+Xw+NuHiZz9wBEgAd2RAnAFsSgKQ0wBJIy0Jyj03NjaQl46934/TvqzsZCyQdp61ybRysrXqfCVpJi/fT1EA2nppy5hP9qlMrvaJkwA62aQr4zWZL5ykC5ypKRjISrJBLioqAY1cgLRmG27EJHLFA1GDCrQT4MZ7H7+FOCMBzlsprRfK1PvBdBxMspwfCYCeIQmNZmZmLjgyaL8xvZN89lnd+88CKoSZ+V0Cs4poVipT2sE8mgvSicnxqAqLSoIEcBynsLCwIO8H+ceZDVk5t3WCwHwTC0Kac70+eGlvjyRJnMaJApgkAaAOl0QCjIRp+8mt1et10Wg0JpZzpd3unM9O53pA/iRAveiI8zqzJs8zK5NZILNAZoHMAsktsH7//eJTr/8R0duqiWe9/l3iyJW3BlZ2zyd/U9Qe+rK49d/+W3HDL/xC8ptmV15wFkgqBeQ2FGQA0YNJ5YGSnqni5NXTspvsw7QkK33Qka+6P+yLladwoFSvjtB164uzd+p0OgVkk6vV6sg4qtfrDj94zXv3zUkHHG3EKQjMht9INsclA0xIANu28bgmb5Xc/+N8tLq6SiLkTlp9SWqDca/DbpynGBv6N+OBMcBv789BUG4wsYlyZNzl8GVy7WErkyYZkHQem6RNo6LtJ3nv/VS3VavVWn4Ncofg+32vk8v4fUcWeCZEgH6YURhpb3hKGKscR8c7DDSmjfV6vdfpdPIzMzPozw299hRjCxPeL5fLAEYQAZpBH5GXAIjxY78hAbhG10tOgGq1uosBNpWCiFPOu8iYXjupwZdGXoA06phU//zqbTabJRJXFovF4dfdblegDX6hkQBxQkX38hll97pwLaDnkx3lKSlFpaVlhtJUOomvlpFS1pJh0iYhlf1+v3jkyBEdCcAm2fcAwJrGQSTKi8rvaekcCDqCLsrDy+HZUlsAACAASURBVK+OcaIAJkkAhI1Ov/k1SG6tUW8WZqqVSK3XqLchFgmwVS86TkYCRNk0+z6zQGaBzAJpWGD7O98Rn3zdD4n2mdNi/qoXimf/8G+GVrv20JfFA5/8TTFz2eXizV/4fBpNyOq4ACyQBgHgNhNAOFEFcckAnD7AKoLyGwY9ijQALi+2wv6TPWwcBxTkfxzHkfI/7oh5ZD6R/1G4ywipoGRAccBJlBfQT01AnU/zKE+YRFZ4I1PR/D9+/DgkCXv4AdGo9G1paUnm/+I5EAmM7xG5ow7qK8JZA/AXOzHm9G8vvsT4ghBAlpRnCFnA56ATBAfJCXWvxpjOOcBzjvPu6/bFjQJQ+K+8PMlZN45dwKj5UVJq+tKhE7jXMS1O3QelLBNa5ME5CmBWBPJIn010qYLYoTi6XDo7tp8EBLltms2mTfJfgHzdQLK2N5tNEpL2aDuLBtf7eX0ysbmTbrg76SYBWGSQA5qfn5cLl9Y3jxoIUWTLcFRa4TrOScClqLbF/T5IBsq0noOWsVslA2JzM3w4JAs9d+7cBUcCTDqyx3QMZeUyCyS1gCYJTMB/fY9er0dCMLm2kBCcoLMgLyAF5kuCIU4bWSOq1WoJWaCkUkf7NQogzA5orWKzhYWFYTEOxHhbuUnWWq1W9tZD2gbbspy5+blYEVmdTpdD667F1i8SYHurXhxkJECcoZyVzSyQWSCzQCILdGo18fHXvE7UH3lIzFzyHHHjm95tVM9t7/0xMWhuild/4hPixPOeZ3RNVui8BcIA8V6vZ/f7vUMliZc2ATDcK/b7dnWmEksmJiq/Ydg41QBXUmzAi89olQQTEJ124XwJoLewsDCS10k5cqAGsUv+B6dKvMq1vGvcvbI7CsDPNuBF7O+j+uDFMrwkAEl/3Y6lzWYTTGkwqVxVk56PtNc3GFgc4JXriJh2J5RlzHp/9jtBwHgrl8vuJNuTNvmBqx8MVZE+0eH0Ab1zJTH3LaEk43N6DKqE5xO1FWPVnWeSm0Vh3hNt0B5XnlgOKI12BoHGCgwOzWit78/LC3vXaDRGyAwWIOqZm5ujqDzUw2qiPSdjuAoFCcRwrY5W8OuTKQnAtSsrKxekFry227gkwEFjYdkYIAVSKpWGQ6ff70MGAdr5RtgkeW8Yg8q2sROMJrlfkmviEHdJ6s+uySywHy3QbrdlcnDatrW1xdLSxeMrqK2mhxB9PRsU5kXI+nHy52xu1soRPHKgeW0rN5id2x3hNunnwVkQSaCTJ0+6b+WcPn1akgCabInqG4TAwsK80Xzc6XZzzsCMBBgnumLStsvqzyyQWSCzwKGxgOOIj7/mtWL9618TpeUrxU1v+X1hF3Zxv77d/fZn3y9O3/Fxcc2b3iy+53d/59CYZC86khYg3m63fGX29qIPce6RVn+D7mnZlhM3TwDAG8B4Es940/wAfu315njTjpRuwNfvOvZtOHD4yf+Av+CA6Sf/4yYtlNIEsizGgKP2TG80GqFEi4mkpheL4Ky/vLwsyS7A/kajYZEPkP9mX44E8EHMA5CG5Esc3CaEIMBxduRx60evvLS1nqsccvo79zXuoaKv8f5NX6vPDtoDnHcMJ6s4DmBx5pXDUFbl4CNxcCwnNnffdaSJH9mURvTSYbDzXvdhaiRAkA4wBoibnEMtdMgODfQCBPhPwhad/JeM7bVaDX04Ga6lwZVmsylTaQcu2oaRAFx/oZMA43jya11CbxLMvX4h4tyPjQFJQZGT0h+G0pkzZ1IlAag7KsFoXC+NOP00KRtHwsukvqxMZoGDYIFWq1VaXl6Wh4Ht7W3WoMhwYB1CG+XlwDvNgYU5Mc5hKMhufh7zcWycz+cHMzMzsTzZ4tTvV5bD5OzsLGHHQ29Dci8QqexOImfUN0eIfL7QD5MN6vX6NhF+3rb4RQLU681Cv9+VifWyT2aBzAKZBTILTMYCn37zW8WZL3xO5BdOiBvf/PuiOHvU+Eb1Mw+Jb/zVL4rcTFX8ywfuN77uQi+YJiDe7XTt/R41l2Z/g8YOOQLiRgNQFwA5e8G4ntpcC6BONEBcgFN7eau+yFxbSu4FnEVq4Hv7yd6p2+2SJ0uUSqVhRCXOcZubm2xj+37e8uBBWpFBah8NBlLTP+od1Br1qp9F070ymBHX+AGaYBH03R1B4SYBGo0GyhJgSbJ/7Ecdx4nc90f1ZS+/57xOUug0kr96yaI0+8G45xmrsTAcT1pBQ//eCR7Z+dqtrqEVObx/0+V01C8e6jH4pjS7uGd1uWwgDWViQ7f9MLBSeBlb7kqTTzxXLTFE5JHp+7tnRrsAbjQ1EiBMJ4rFjoERB/hgANVqNa7JI/+jddpg/GCfW62WZJ95pipRY54BHsUaMwExYP1YeBY82lqpVCRocKGTAEoz0E7CFKoJYN96uvvNBSoSgLwSw8WJheT06dNsvIaeqmnNIzpUCq9gveLpd2Ta+RRMvUTSskVWT2aB/WABdOvRCqUtyMyxmTTRBOVgxpoS5N3P+8RGPU1S1AgojzBqLlfoV1PQ3jd9dnAqSNESUq6vwRNLJ5PTf4uKBvDezxK5wdy8f3RDs9kqeKM5/EgA8hD0MhLA9FFm5TILZBbILBDbAv/5539BPPbpvxV2ZV7c8Kb/XVSOPiN2HXd94O2ivfJt8Yr3vldc+drXxr7+QrsgbUC80+na+z1/Ttp9DhoznBHtnIoWdfm5+8kQeuuYm5tFRscO2zvu2utYlowmjcI69HXsPdV5EocIHFtkvmAl+YpOt5TrAcNxg8jdbjefy+VQX4AwGDYD+R8IgGKx2NV7Y+UIg9oDmM2QqODfYComMtXgmPQLvIE2A1BGOda4bcO14Dv1en3EsUVF3o5EIbhJgG63Cwkg96PkB2Dfj7T0QZgjeIbayTaJvrtfH/VYSYL7RNkskxmOspDA4VQmpTSJnKCYt6y6g9Hfk8rRBvWC95bE3ZpciPP+RlsmK2FigamQAFFhW3EzdAPG93q9wszMDIuJm30ebG5uSgJLew0C6DNpschE6cdhQNpKOb8JDoCiXC7nNAlw7tw55IDcskRxeAyT57XvyySRBGLRV5uNsRnGvTSQigTAS3WEBCA3BKGBQdrg47RRJxjVGnuMZblDcxxkrpy0Fva4bcwW67gWy8ofBgu4SYBGozFgnTAhAeg7xKff+8oBC2+kpFquQXbdSjGR7V4lC+ZgjI1PnDgx7BZrxblz50byAvBlEpLDrx+mJECz2cp3u50DIXNwGN61rA+ZBTILXBgW6DWb4sG//mtx919+UGw9+IAQuYL4rjf+jpg7dX0iAzx91yfFo5/5Y3H8RS8Rr/noRxLVcSFdlDYg3m51csIahCe2S9HAuv1xZIjS7nOK3RlWRWJhraIQRyLINFIbgJj9p58Tpl9iYO1Rvrm5CXjPnlY6RGov43a7LRPmVirncyFo3AXQUkkAsdeNpUXvti0gqNuj2MTuOhIAUBR7aidPztOaZHHX4yYB9N85b6+urqYiA0QbJgkWTQL813YIc5Q1eRZhZTJcYVwLHozrlWN2TmNYk3wXDoZF9q6VUyEBAPnpYhDIAUtsyATL5DNEyyH/wyKk2TAY2q2tLf42TNSotOBGQsD8Msm7ze9HAugFrtfrySiAUqkkFz4iDorFYt+2bdpB6Eygp+fePeK9vVNMfThYaUiZXWz83rY62d2Qqpibm0MOaIQEWFlZIepkIiQALcVeXg9iFTaXKAojWe9Hr5q2HFEafcjqyCwQ1wLuwwFrTrPZHJGpCauPjT/vsl+ZSXlEJAHKA/vgCFEoFnuVSnmiXlAqAbs8MOq2+M2xcaMBdF1eIqDeaBbzudwIIe0XCdBqtvOdbjsjAeK+NFn5zAKZBS54C9Sfekrc/ed/LnrNlui19E9b9NttcebLXyTbpLSRXZ4V1/3gr4kjV9ya2Gbdxqa4449+TF7/5q98RcyM5plJXO9hvTBtQLzdaueEtTvXDvbz3qvdauV3svgl+3jr63Y7gEtGNabd72Q9CL4KEkB/q+UiAcCjpHNMIrXBXXCwCKpLkQ8jMjm0Bayj3+8Xl5aWZIJNjY8gAYRWfrFYHDkLuxMOaxlg5H/a7fZIXkcT2ynQHqUG42u9OQFwDNWyQvzbL2JC7/Nd8jNa3mgY3WDS3qAy4CYQEXElm6LuqVUveK6T8NTn/tgM0HYSZ5aMBIh6wofreyXFRXLwRPPBuNbg/pCUjOW0ox7Gbdukrh+SALzIQZM/L6LSh9MTvFxQmVSSvPhR2vFMiC4w33dyxwu/3ekU5mZnCYcZ2gdwFKkAkteYhGj5kQDuVPYMChhwPYHyHQuGYm4BsWGOLQiH06dPO+jBk7jwhS984WBxcXGsZI6Teuhp14stNLEjDWNZkoxRDupyn6DSLsjfkN55BKYHAxamPjY01QBMu+3j1Kf0qu1KpTJCApw7d45wwU5YgtBx7ut3bVgC67Tv5Vefn5fIXtw3u8eFaQHmf/gwDiDMHWq+0evTSDIxb0SO/m+XJuKu5GPea7zvsv6ewwGJgZU3EQnDjEmAaTy5pEC5aVt1GjfTRLwm9UL0Q7ZrLzOuIQkzHLs7LwB/T0JyaBKg3e7k0ez1EgDU60cCJL2fSZ+zMpkFMgtkFjjMFvjMO35JfPuTHw/sYuXU9eLim14tlq//vlTMcM8n3ilqD98mvvvXf1085+1vT6XOw1rJJMBwt1c++6lCoRio+Z6UCAhrt0lUQFS7pv283SSAbotypJOSxUH5DZUDBY6Ju2yu8yPilBkFfPk5+SEDRBJgnCH12Z+2ubXy2R/rxL/cj/twZtQSPmAAyAzRPlOv+CSJRLUMkdcOighAZskXb9IRv/rMgMMPOcBMMKaoMcO9dfRFVFnT7xVBBJiJOsBEnXSwKXYz0dR3YWsj8jNB/cpIANMnfrjKqXfCmvTY9VoNPLjRaHRjSJIdeMNba2tr7Xw+71QqlTyd9+uRX+KPMM9frRUXZB03E+xXJkxSBtAHUAC2Bu1/N2CPVvD29vYw+a/J0/EjARgA+lq8+iEWtGwDkxKu6/V6nRwA9tNPP2099dRT6OQRCieWl5cdpAsuueSSATJEQZrPJm07CGWUdjUJiwIzq2tiwP3bSzhNigkPsmFUBIiJ7SEB2Py4JahYCNfX1+WzN5UFMblXVBk2EWrimuiCH9SOMNmsqLZn32cWiGMBDh3tc+fsufl5GNmdJcC2JQFgqd92LkeqKFktf1O/nYHjWHwnFFHJ3zWB4NZUDPobYLCO3FVlrMXFRe7NuiQPBn6Jz+L0b9JlkwDlcdrEvFet+uvtx6lHl1WJevNHjhwZRgK0220i/YZ5fnTZ2matHNeLUCc8DkoKTN0ZCZDkyWXXZBbILJBZYLcFztxxh/j0D/+w/OLy7/15YecKwsrl1e+CKB85JarHr0rVdGsPflE88Df/XlSvuEq86XOfTbXuw1ZZLpcfsC5Ou18mwL1uowlxYVKfST3TsosfCSD3tur8By4D5gAZAACsSYEgvEZJM+dVQs7Ibvmdm70AOfti9sHsh8vlcr9UKhVUe/jlKBnMnlcKU5dTTqIyIiEMP4mb8BiMgTr9HFfDnOjAnFqt1lCSEqcjIlErlUo70mARBZQDZaHZbI7kJUhaL+ApmIzCrFJLdhuG6cXBUsAovAlq9fhVCYClc4+OiMhIgKQjYTrX6bwmOvKK/9Z/s20b4g/MdpfTnV9rlUy4JAb53lTSLGnPIbOYHxifvEdp5uNL2qa9uA4SAG86FpFAENcPtA+bNJkw3AuQuyMm+mFBJAHgT38wyOP9Xy6Xh9Xi9b+1tQXi45t5PsyQUROY18OZgfj000/nPvGJT9jXXXedAPC/6KKLxNLSEvkDHNu2ZUJjFgrY7sOsbQU5pMJ2xgaek7D647wgUc/dpO4gEgANRCHEnpIAtDeOjJZJ/+KUMXmv49SXlc0sEGQBNuR/ds21Vre2OZ6RIA0gCtSP/793yAXKDH/b/Lc9/JuVy4l8uSLscknYpZIozswMCtWqKM5UnWK1Kkpzs05xblbw78LMjJOvVER+ZkYUKpXz/+36Tv69WnUKMzPj9U8Icdu7351vnDsnts+sWI1zq1Zrfc1qbWxYnc1N0W81RfHIoigdXRIzy8ti9uRJMXfxKVFZXhaVY8fO/z52TBRmZ43awho4Ozs79uHIe7N6vV4+ceLEkPTnkLCysiITsHvLJiE5dDSAnxQQ9WckgNHjzwplFsgskFkg0gKf/KHXi9U7vyJOffePicu+56cjy6dV4LY/fIMYtLbEa/7mb8Txm29Oq9pDWc9+AcMnAdxH1blf+u4dWEEkgLsc+1SNW/Bbe61wVsez1i05A5DebDZHkuCGDeZKpVJ0A9ZE5JLYk2TAXMc9lJf80EFDn7XBTvD4J+IA7MDtdKpIDBI2ArgjsSP1wf0iF3T7vG0JarfGFrhvUKQE1wbhTpzz5+fnLdpOOaJQ+/1+Kud7zuzeZxJ3MlERFjKaACwszGZx6wbL0zkxk6h+xL0f41U5lhIZAhkgq9BOo4pAkGNNOn3tOHq5fYHlv71/d/+3ilZxl5P1TyufYlwbTbO8iryXwD7OWRrkx1k6l8vJ8xm/+W/945JPBxOVP50OCmGWJASI5g5ymHW/4wDzzAlR0UpJ7KPJJvDaC4kAkC8PnW40GkjoyNAmHxkEmSjFLywjCHQk6QoUrh+LqzKTMxcHehmwQPBC6sWKwQYBUC5X7Lm582AEbd/e3nba7Ta6c7vabjIYosBgLwmgstBDBNhPPPGElP5hUF922WXi4osvJgpgUCqVZJJWJuTDSgKwWLNQpxmuo6IsCMkbm1SIevZRzz3qer5nc4BERbVaHZEDcodBmtSTVpk4+RjGuadKqrQrnG8SyUzHaWd27eG0QLvdLr3/Gc+w+q2WyFUWhOOwlDicQOQP/5P/dv1NH1BG/2bkkDBVI9rFHWIhVyo7+XJZ5CSBsEMeAMyXqrNOaW5WlObnnNLcHH8fEggQDZ9/12/naw8+YKSHG9ZR2lFYOCIJA0iC2ZMnxNypU5I8GJIGx487y5df3i7Nz6duM2SXFhYWhD6IcYOgiKsk0QBuSSC/xmckQOqPNKsws0BmgQvQAo986lPiv/7iLwq7PCduffuHhZ0v7pkVHvnMH4szd31SXPvWHxcv/V//lz2770G70X4DwcNA+6RtPYhEgAkJ4DfWFDjHmR0lA2SBJP4CaB+VT8BdnxfzYV+2tLQERiSLgcVsbm6OJMvFo1dJAA2laQCXgYA0YM15HPAfwBlsyLbtSJ3/KEUJ2qOljvDqjdLbDzo/43S0vLysJbAHtVptVwRqkvebvtK+JBiK1i7neWJDoi52DjzpfPYa/PdrNX0Db8NGOjJblZOwmorcdkNsw7+r3BRB5UZuN20p5XSeWPq1aJCfsw+vJHhxoVDASx7gXuamVO99ovOlcpZ2ms2m4AcywCvv6sbpFHY8xIXT7LHGtBhspvlo07z/NOvi4cqJA8B6Y2ODh9pzP4gwQD9oEg57WCZApZ7gyBiP9A9g8+zsnCgUzufgU4l/d7U3rjFNFhJ3nUxItE+x64wZG7tBCPCztrYmjh49Kl7ykpf0y+Vy6ole4vZvUuVNyJwk91YhQLDZEw1FTYME0FrVSALpvrL4sAkiGtM7oSWxR5xrTN6tOPX5leV90Qm9XZrqknk32biNe//s+swC3W639N7jxy1nMBAv+7X/7DiOPTJXOMI/AZ0kB4Yvqks0xtnJKXCeQJD/bUEuELjoWDu/5SZbEg4UHeCDwre4iYt2a1uIfmfQ77bFoNsS8nevyW+r322JQact+t2m6LYbotfh702L/9blBz2+b1tOryMG/Y4QvY5w+sa5ziIHxTU/8MuDYmXByZfnRL4yL0Shktu692lRPinEIGeJbmNDdOvrotNYF62tFdHaWhXdxrroNTbFoFUTtMv0YxWKonTkiFNaOipmji87cxdd5Cxceokze+KEA2Ews7zsVNW/K4uLRgcXnAA4EJCIXbcDxwX2AX66rHGjAYrFIut1t9Pt5pzB7vGTkQCmTz8rl1kgs0BmgWALfPgFLxTN7zwprnzlO8SJm169p6baPv0tcff/+Q6Rm50T//K+e/f03gflZklB9Un3zw+0H1fDfxLkwiTtkJQE8LaJ83upVELWuBMFjruvdWM7gIS5XI4oAJkLgA8yQN1ud+glr+SGpLe7PtNrz3z331xa3MA9tCsymtQUu3HnKQh7Nn65KpWUCZEAct+Jgx+qGaaSJkH3o014OfslIQ65BhBW5ufElpA3cZ6dybjcD+C/STvTLrMX2EnabU6rPrdXP+ccDtQa6Afk14C/O9wixr11HtCRcA3v9RACrVYLp25yrqLogiwP0mEFHTEENohz+CQcq1UeWtowcQfkGLbbk6IW4D+gNnfDuOjs8rdKpSK13DB6UHhR0CTMwwqaoHioDCZY4DAdNNu2S41Gw6rOzoqZSmVoDEJBSMLL7yRJWbg3i5/Sp4dEsGq1WuSCoxugmXTVB5s2Eg3w+OOPi+985ztM7MgDOTfddJNsX9qT9J6MCoObmC7ABlXtKkLdSqPQCCBKco+0SIByuZwjEkBvggAT8RQgXHAKJMBIqGYSu4xzzTTliMZpd3btwbJAu14v/tGpU7awc+JlvwoJACJvpjOYsKcyqZleB7XG4bAuB3WgdO8vtV17vYEkEHptiANrSC5IkqElBt3mznfd1s53Hco1RA+iAYKh07D6knBoiZt+9Lf7herisMkQmIPWttj8xmNi8fnPjjQLdUASQAx06xvq97pobq2I9vaq6DXWnW5j0+pDGHSNl1NcS0RxQREGyxAGJ0cIg+rx487MiRNO+ehRKzc7W9AeWTRYOS4gg7aLoUiSAFlHAzSbLdyPRtaejASIHCJZgcwCmQUyC4Ra4O73vU/c/lu/JYpHLxO3/OSfTMVad/7lz4nOuUfF977vfeKKH/zBqbRhP97Usmwi6gOT9e6HNrtB+zTa2251csIaDD1ZxyUVJm2jtEgAlYMPjCcHluInhaLyC4w42ABAs+FWCX1zlUolVy6XhwmBvSC5uzy2UQlr83jburER2sN/IyHS7XZDZYC0jdM4w7ufl5/cCHJHnPErlYokAc6ePZtKLgDAfL2HjRozijCQ9mHPOwk5FMaBkmCSuRzClDqi2nsQv58knrVf7OEn5aNknJHAGYL9/M2gzWBcvKdS3gc8lx/wr36/L9VRdGSKPpsTTaBIBSeHhG4+T2S3hGLd92P8NRoNooQgAcCKO9QbJwG1QftHilwIzz/IJtaZM2f68/PzJBUdetjByDARc84OCjHSYLofcxLG2EQZW0v/MOnOjuoQI1mEdFGsxL/ujsNysgghN6MXoKj2eA3HQnH27Nncww8/bJEUuNVqiUsvvZREwOLYsWPO/Py8BKT4HGI5IAvJpkmFzTAJMYYmmZgjjQ0E3qm8N0QCuEkAiDTcHvaaBIg7luNOlFHl95pN9yaOiWpf9v3hsEBjdbX4/iuvtK1CWbz0f/g7nPGl18CkeseaoUMX/e7BWgiZzHyfRhsgHKhn0tFQnW4nv3HbN8X8jVcKu2yef8ASlgPpkc/5Jw4cdNuiXV+zZGSB/Fmzuttrorl1TrS2Vyz+1m1sWP0mhEHL2GQWm8YjizJfQfXECTF/6iJRXFoSCxdf3KsuLzszEAY7P2Lm2DEnbjRAWF6AXr9vV2cqu8iGuPcw7mxWMLNAZoHMAofIAq31dfGRW79bDNot8czX/3uxeOXzp9K7p+/8uHj0v75fnHjJ94hXf+RDU2nDfrvpfvX+97OTJgLSanOn00Grfl+TH9oOaZAAYBicVzXwz397JYH4nvMkkQLuZ+BOMKwA8jxAnUT8HGcXSK72ssgPofuNJ3sobuCVXw57T9I4w3vwobw7KS3f4SyzsLAgJbEBPZGgLJVKY4foBiVq9vZXRwy0222yJKd+xiGyg7YQvcF5Iyyf536bs9JsT9BY0g5fSn5Ij3MpBKIdhSZ59kzaxzSlfBh3GvAH9EfPn/Mw/UbLX/ff1B5uMkLNIcw1kiB095fx2G63rWazyX36RBxNAhMMw7KT2v8gXWdtbm420TYvlUoWyV00K7O2tkaEQGDYk1/o1PmFKjhsA+COidZvQmPCJQn03NwcDJGUGFHJbAabm5uJpX+YwBUx0fMCNabJZXTfWDCfeOKJ/G233SbZrmPHjpELQCYHrlaraMUNEwPTT6VbdpDGRGRb0bLjxU8L9PK7oXejEtmomAXSAMyDSADyVLDBKhQKexpalPamKKZJmciHoVtxr01aHnaY92zSgGnS9mXXpWsBNhDbTz1V+LPrr7dzlXnx4l/6JJuR0AOc19NAa0matqxYKOY63U7gPfieQ9SI3JBp5Z5yzK1ssCbh7eNtEiRAb+2s2H58Syw99xpn4Jz3iNNlbcuWiZsSdifwMn2o6nfbTqe+bvWa61a3vmH1mhuivbUqtjfOOO3tFau9vSaGEQadpnEzZLLm+QVRWlwSZUUazF18kSQPZNJj/bO8LMpHj8p6w/ICZCSAsemzgpkFMgtkFthlgc//2r8T3/rQX4m5K24V3/Uj75qahSCn7/jjN8n7v+Wuu2ROmwv5kxaYfiHbcK/6Pi4JoKR4RpLy+rUdhy7kerw4DX/H8VNFA+TAVXROvG63KzY2Nogu6AIus8fTe1nOw+xt4QrCzmpx9NnTOu9qnAnHxna7PSI3Qs4Dok/5kO+g2WwOkCrBU34cbAdHR51wN2jsTJIA8IL/ug0XIgnAmTKXyzGuZToKtO9diW6HCYj5m046rD3f+d3tdqWyiU50q377/nfa80SaUj7qXZXe/bzL/OZHEx62bZOrQ4L/afYDwgIyAEc6yAB33jfszasGEdBoNOAIe2njaioaghwke4rXpWnDceqSJICqgHAje2FhQbJdTNTr6+u+ofYwnr5REgAAIABJREFUukgFBemZqcS+IyFFTKIAuyqxLgzP0OAMAABVFpNqtTrsDw+/Xq+TbMY3aXHQ4qUXKcXw5KknKPlKXOBSJ69loqjVatbZs2ftJ598UvDDJLG8vCxOnTrlXHPNNXiFysVynAe0H6/VmbTjJBRK0g8AXu4xCUAsDRJATVyQViNyQI1GY8BmIYlcVRI76WvS2hQlbUMaNk1yb95h5pNJeEokaU92zeQswKZn/eGHix+45RYrP3dMvOgX/+9AEkAt7na/5/GgsXbkCZlXDOTaRqSAvD3L2TkZBdTrh+cwiSISqFeSCb29TSY/aLXE6h335ZZf8tzUgf6wURAWXZHP5W0yNngPi71u2+41N2zRrRNdIDrbaxAGTm3taauzverIv+kIg07DfBDatijML4ji4pKoLi8PqidPiNlTF4nZkyfFzPJxmcegfHTJWrz00i55DdwVZ5EA5mbOSmYWyCxwYVpg9Z57xCdf9SrZ+Rvf9j4xs3zFVA3xzf/0G2Lr218Rz3/nO8V3/ezPTrUt07x5RgBM0/rx7z0uCcCZGiwkbN8LQKyUDEb2hF7HPM6/bhIAlYZmsylBOu1cyR6c+rinjjgIu7dJtIC2WhrnTSVPhMY+3sZ4HY94+ZN/bGlpSWJiOPcJIXDuoywySuSsTLRvjvI+nhQBEAT+a5sedhJAe6GDdWr9exyOy+Uynug4PPGsTeRw/F5eqX+vwPShRA7Owkjk8J2WyXF7z2vygAqDQHY/KR9FmMkkvcj5MH7jSvlosB/vfgX2D4F+vPzjz1DJr6CPXXKyOQ4S2yQXH5EK4p0g5wiEQBrROLqlcYjH5L3bv1daW1tbLUB7vLrRt0eGR+ufkXhPMbjDiU5L6jDZh0gF8VIVCTFi4HMNJtCArp68eeh4/8OIzs3NC3c0CEAqBMDs7CyhZMYiw3rRYaHhpXBL//g9hrgkAIsGE4VlWTCGUuOKe/Iyra6uOk899RQJgi0SAwMCH0YSADumsQCbvBYmwDbjl7rcfIv730qeaXg7vtMbE/d13nJBdeoJnDBSPl4SAAKA8bvXJMBePZOg5zat++vQVRLIHNb3zeRduRDKsGas3ntv4a9e9CK7uHixeP7PfVDYlr2LwYds5j0P8jqyhCXDD3P5nAVJACHg58kPID3AR34w8CVz0dLEeyjM9jk7x+2IHAvcVNEWCkWRCZN4xitf+Hpu8cbLB/m5hT0jrFkz4WL6g77UgbUt2X3LZlm1hWRp2q3dnhndnnQWkB45+tNqtqT8Hp4q+m9OvyeTHNc3zuZlHgOVy4Ckx+QwgDAgGbLMYdCOQRhYlijMHxGlpUWncuwYBIGtCQMdXUDkAcQB/23ZIxGuk3h8WZ2ZBTILZBbY1xb49JvfKs584XPi+HNfK676vl+celtXv/V58a1PvUvMXnWNeONnPzP19ux1A/a79v1e2+Mg3C8oGtG07SYerzj48eOVeWa/BabjzuOIB2+hUCiA0dCGZrMpGo2GJgGkAx/7b43JsMdtNBrtML9IlQ+QgzVev3aQ82baGITOVeB2bKV/gFOzs7NyE4cUUD6fH8ojBdnK9HkEYRtpEwDUhwwTuJXK8Rl4DjlsJICWxdG/Acv1D/bQoLlp8mjTchFjYEgW6IgCravf6/Wk1A6/XfgqRJoE+3WSXn6bkBUmUj6T8O43fQeCykEw8kOO1UqlQqSGdNxj7iBiA0IuLSLggicBmGS15zwPhPAnmE+dLPjcuXMkC+pwUAds1VnJox6yYqWYx+XE4wbnYIRbrZYMAZmdnRPlcklWp3TqSE7Mf0o5lSQ647DTSkYoMrwjbv0KXMrdfvvt9vr6unX99dc71113nfWtb32L3AC8qISJye5OKpN1lO3d3ytWn0zyqbJ6KvnzxBPIsDir8RKow6cAoSEq5MkzMgSMdmTMdoqpnAY9d1mXrr8s5Pedy7YQTHJ8swly5wSAqYRAS2uSMn3ecaWtTOs1LWdC2JjWFbcczwEvl6DopLj1ZeX3pwXw3jh7552Fj7zylXb5+BXieT/5pyJn54bzvFrQOTzIedikF4wd5ZkuowPc1xVLxVynHeztA4GtEwYH3Yv5q9clHCG4OVH3MelH0jLt9bN27YEVa/kFz07k1RR2X5B9De5b4P6E2uZw9N+Zh9mkOgNHQLQIRzjaRkGRAv1+n2hCUSgWhvP9oD9wyM2Dc5ZfW5A9CmujM+gPSQKnvdUnn0F7a9WCLGhvnSO/AYSCNWjWxKBdj2VmJInIY1A+dlSQq2DuoovE7EUnd+SIFFHAvyEO7J2NffbJLJBZILPAobHA4//4j+Iff+qnBDl8nvf2D4l8aXZf9O2f3/N64bTr4rWf/rRYvvHGfdGmvWhE5v2/F1ZO/x5hJACAtMZagu4cJuGsr5mbmyvh1OIF31VU/ki0tQLJCzjBcb1bDkgBz+zVUHkAe8BJg4/c8ymN8ZH9mvJSx2MaHMX25iPw9ou2yv3jzjZfHu4hHpIqFHjPr+BTMzMzRDtAAjgrKyt4Jw9JgChv/qgRoFQlwBGGdkiTAHCD/9zDRFHhIJMAWhqHMyKe/op8Ar+UXvLKyz/wsTDuiAhhHOskt4wt5cEPOC+dkxxOLI5DfTJ6QDox2Tb/Hv6WXsI7DkBJowpkO5X2fmQdijjgvdpTKZ+oMZ70e00c9no98gBI4oYcsRpo43y/ublJLttAyXrTe4/7HpveZ7+WswDN3JMmE7sQonDkyBE9sQ8A5UkeTHISA/mE0L7qxL8keSAER38YxHj+dzodFgD5YJnEAJv9kg+7b+IHxJgCknFJACbJRx55JP/QQw9JAuCOO+6wXvWqV4nbbruNvADOtddeu2sBnfbD1+y6ISZm1Fz1kkLmRBItRhWGFJoEuJ1GnWwSbNsmcdAICUBibcKWpkACFMZNnAL4BkEStQHze1ym79y44yHoejaqk0pWPak2p13vtKIx0u5HUH2sH09/6UuFv371q62ZU88SN//4e9h8DecgSFqV1N6IAPDcR24UUfhR0QFOoVAITPjLS4+Xf5j3PmB3vpDflXjNs37JpGOmpEXatnZ6PbF6+zdyx15w00DYdhK7DZukE8EB9PMZ7AQ/yG3zwBmQxHkI9If1I8hubL57/R7hopHRALp+mWsochu9U5qkx2i+cuB2t4/7FvJ5GAshEx431u1+fdPa3jhtEVHQ2ibp8TkpUdQjwkASBtuxHlV+bl4UIAyOQhgsS8Jg7qKTouwiCzRxYBcKserOCmcWyCyQWWAaFvjoy18hth9+SFz+8p8TFz3v9dNogu89H/4v7xVnv/opcd1PvE285Lenl6NgLw2SEQB7ae107xUVCRCFZUSpHqh8jST6lLgLKgo4fSqCYZdXPntxgPuZmRkpiQm+oIDyEeUG5cg3jC5gj851igwYOhLqpMFaNprI7jAL+vWXulVeraHyhOlT8GIC5MpcXFy0AZCxw8bGxoj3cRrgIc+EM7sGmOnTuEmAk4D/2kbTIAGSetcz/ryyPnjMa2kcby44z35eAv5o3pN8FuDfsiwphUNEscYf5ZnApYHvxTg4F+ikwerfu/4bciCfz6dFFgyT9O4nKR/Td8yknHboVO+FPI+qvAG8j5LQ4W+8k2tra0RJdMeRLjLFmU3afhDL4KU/EglAJzg0EwIFA4qB6vW6w4IwToJALf2j5FMks6NBacI7tra2eJj9crksk6rSDpPkKZTzA75YDLg+SKqBCV89MJJOGGd7Z/H6+te/Lr0RIQE++9nP2i996UuFkgFyXvziF/f3W4KJODp7cQZx1KYiTl1hZSdxn0mSACQQ2tra2nMSYFwQnLENe52U2Jk2AE3/2UClSXalNYb3qp5pP4NJ95PNwBOf+UzhE294gzV32U3ihjf+rsjn8pIEMAHcTduH1j9kgNtzyQvSh+na6/uYlNFaqaZtCyrHeicXPZIp9QdOXyHwJvWe+9LdueXnXilycwtyk5mQkAjNn2DSDneZILv4RQNA2rTb7cTRAO77FgvF3mDgWO5EyZoEcJWThBHJqgIJBseREQadxoYkDrQkEREGre0VSRhISSIIg5aMfjT+5GbnRPHIEVFe2okwILpg7tRFwwgDKUmkfnKlnUjL7JNZILNAZoG9tMB9H/iA+NJv/IYoHDklnvczf7GXt4681/bT94u7P/RLMoH82+75ZmT5g1wgk/85yE9vp+1RJEDUOTmMJPDDCLRnPt9tb28PPeC1JZUcEPKMQxJgY2NjkMvldpV1W99NKkhJzp1of6SCOvrsBpCvZIkCsZmw/rhzUKrogMjIYO/5udlslo4fPy4BRzCqZrNJcuOh175J9EXUqFPy0oDZgNeSKBnX0VYldTby/Pe2b69IAMYUWKDylJey42G2MpX1CaqDKAhAc34A/bV8KPMiALJpstukjo7jkAU6QS+6/SoyYNjm/SjlEzXmw77X+WaRHfPiOIyBTqdTWFpakpFC1MNZldy1OI4nJQIueBKAnACwvl4gnAnwGCHqti21qVZWVmCHyR4R21MQj+l+v5+fqVatmUplOAZ4MYky4Df66Wpi4EHLCUHpwskQL7+Bw0Cg7VyvXvIRyRt3JvuggRcGnPotMkySjz32WP7RRx+1br75ZhkJcMstt4iHHnpIsn033HDDvosEoO+KeWdhiP38gmzHosUknjT8znSyiPJwMK3HXS5qw2RSJ5OSZVlEAshNEB8mLkiAWq02EjpoUt+4ZcYFwcclRtKw6Tg2UBJPzBWpjfFx2jONa5NuUqbR1iT35J179O/+rvCpH/9x68jVLxDf9fp3DSMBovT7k9yPa7THP3I2EA1I1zCPAgJHRR0YJQSOkBwKazdtkzlqbEtGLwz6JC+IP/xXvnh3bunGyweAy8zrhkmTR5oGccK7h86/qa1Zw5kz1bo0cl0QCTDpaABIANrf7fUQotyJNVeRAK5+RZMApkZQ5SAENFnQkaTBhsxfsBNhsDpKGJgpXcmac9WqKCyoCIPl5fOEgSfCAOIg74rOjNn8rHhmgcwCmQWGFug1m+JDtzxP9LZq4trX/oY4eu1L95117vyLnxWd1cfF9/3Jn4jLf+AH9l370mhQ5v2fhhWnX0cUCRAm98M+S8vl+PVEeaTvymHImQrHEiQvvUCtHwmwtbWFM8b53EyOM4zBBEDnx89Rift7AXDazB4wyEnT9LwJjhQlheP16leJWFHEkGBjrVajTyPSI6b3j9q/c2YDQ0nDeTQoqbPp6J0kCaA9/hVBYz/99NO5e+65x/7+7/9+6YjsbqP28ue3W9ZHSfCEJtpyy/po4J99PCAxXv4A56b28Jab9PnajyzQbU6CvSbt5zSu40Er5ZddBIBuD/YhQmdhYQE8Wo4Dnvfm5qbMx5zEUV2RABesioS1ubnZ5MXnIO6VBULqZH5+XhoaDSaAzTgSJ1r6h4c1NzfnDt9H+schmzy6/5rBUbpdOaWlL8EIzt+EfXhZIZhinfiX9vktLFpXKkwiJAkJcP/99+fvuusuqQmmwri4v3jFK17hzMzM9CYNiid5QaM2AUnqDLJ70rqCrtvPJIAQIs9GwU0CIGnFpOTWD0zbJn71jQOCB4V8xmn3JJ5TnPuzgOyHPBxx2px22UlvUtJub9z6WFMe+vjHC3/3Mz9jHb3+FeJZr/51NneSJC6VS3nkZtgUKK15I+mZuG0IIgV8vOetMDkhfV+T5MJ+bXSR5FJzNW4/3OVXvviN3NGbrurb1ar8s1p7pZyPnNv4v9JcDbmPUX/19UgpSfKi33cK+YLd6Y56A4VFSLijAfTc2+/18dgakYdytzUqN4Aua1s2BM+IJJCXBJCJpfO5XKPR0OkNxjF/7Gu7jU0VWeCKMKivihY5DGSEwfr5CANkmAw/uZkZUVgg8fGOJNHsyZNi/uJTMmeBN49BfmbGsNasWGaBzAIXmgVue9e7xDff/35RvfRGccMbf2dfdv+pr3xMPPZPfypOfs8rxA9+6IP7so3jNCojAMax3v66NooE0PhJEJis9Mx37RPZZ6l8jCPOlm4ZH8qAuXQ6na52JFSAJYDc8PyL1zLfo5Xu1kVnT45MLvul0k5k4ohkEGU5P3pzuoVFNqd51tGe6ToXgpvgoLHkxiyVSsM2pyGHrGWPOLNi23GlbFWOAXscMiFNEoAxpXEnbKjAebzuZQ62brdr//3f/33uVa96Ff0HN+MsAGFDQljszTmE4oFinloLH7AfT/lOp4Pj8lDWJ6l3eNCbn+aY21+zy/Raw+NVBADnKSNVFogAcnFWKhXpRMYHog6sGEw5bm/GVdGIe7/9VF6SADTIjwnG0PPz88j0SCIAiRMYYQ7ITIJhYUtIClm2nZutVrl+2GdFJjAJ7JIX0lpQiMS5jCQnAJ3FWwMt/DcPXE94TF56knEbGGaU+ijrNXwUAzQ7O1ukvTu5QBAzdmR0As6h/X5fJ4+VcxTyQDDgjuN00RrbTw+ZtkT1NWl7lY5gqhEG3rbs1xdU5c/YRQLgHYx+4F6TAElBcN4lFQVAzg9zxMjzoKb9nHjXmZ/GDadM+i7sh+sO+yaFqLJvffjD+f/vHe+wTtz0A+Ka7/9lSQIoKSA2loxfmdheHkJy9o40TnKJm8jHGkQKAHLjFR8lrWMSLeBthA6H9FvXIhvsU2DlC1/PHb3l6r5d2SEB+HBIUYmStXRf5Lo2QmiQR8uWGzzWS++8YhULxSHwL9dVReAArsuYC9uyOu2O74YuKBqAJFKWY/Ute3fEYpzcAEQD9AZ92iQ/PpEA0j71en0qJECcZ9xr1shhoKIMdqINkCJqDiWJ1kWvuSkGrW2SOBhXbZcrJI+SkkTkKpg9eUISBjpvgSQOVLRBQZFLxpVnBTMLZBY4sBbYfPhh8bGXv1y2/zlv/T/E7EXX7cu+EGF15/veItv21q99TeZjOSyfjAA4LE9ypx9RJABl4sqB6kS0XvDdry6/sloyx43TBsmxak9wnORqtRr7wr4bsPMDscP6k6bTmddJstvt5slbiTMM+3dIAPd5Hoc7wPskZ03OC1zPnlhHV6j6hvkR4o5cVSf5BUKlmKLqVeoZiSV1FfBPrkSJkZ05cwaM0ULC5eTJkxqHk+czzmmQAFdffbVz2WWXySS45AnVDkh+bU1L1ifKDkHfH/bzdVK7mF6nJWt5/urf0gmMgR8lCeW9B/g0UmSVSmVIEpGLExwWZRnTNlFu2thVnLamXXZIAiiml0zMI0xMq9UqLS8vc1+JhCMLdOTIkT6TDgC8F+AApGECrVZnrWp1x1OMiQFgfHt7m2gD+YAA1pl43SAGg4J2+DGZfgAnD47rAf7CFkBeXMKNvEBElBaUDlFTi5cE+2XiSNu219fXrQcffJAM9jJp8rXXXstAggTYdZ+0H1qS+iZFAuhEkPoZJGlb2DVRzyjt+8WpT+nU5Uke5I4EYKyvra2JSqUy4u3w/7P3HmByHOeZ8NfdEzbvApuQsQiLHAiQIMAAilnMwQyyH1GiKcmPTrLO/0mypTudzj7rly2fffZv+06WbSWKEikxiCJoZgKMIBKRiAwsMrAIm/Pk7v95v6ka9vb2zHRP2J0FZx5Ru9jprq6qrq6uet/3ez83ZWdybDYgOBYhyJ+RDrBMVS+/3w/ang8RETIJ0NC8MMTvUnGRSTuTnZMPy6tc1m80ynK7CRiNOuXyGni/HPjZzzwb/uzPlKmrfo9m3fBVGQnA9ixJyF4FSnNSiQzdYEWKnf1MruopSQHNq6kGUskKJbY5nNOyUUK9HaOvIvEZ2uCasMMCGzyf9dz2D0ACzIsB2JUf2Cs5ITHM/YbyAd7zHIC3oW6Q6lEB5g9rnw8WSMGwTkocZgeS7vV7NfwE8Y55KF2uhHzmBpCWQBhvFBcBcGJgc1tB3gwMDhQ8CeBmXEeD/SZLop54ToPBLgr2tyciDKJDyGHQ544w8JeICIOJVFZfT+UWwsBMHPgqK91UuXhssQeKPVBgPfDaF/+IWt94jWqXfJrm3faNAqvd8Orsfe47NHByB635n/+TFn/xiwVdV6eVKxIATntq/BznhAQQYBYAsLSCjTR7OQhAgNsk1jxCaDnsbwDiJk6cyMlzZXlQZceF3zrvA/HT5/NJ4Ddx2cHBQfjsD3OXEPbOcH9IiemgEDtMSCjJOWGscPJkEadM+JrMCgZrauk6gbKDwaCvtraWgUpgVhDAmgmLTK2AZEQFctdZCAQI8UbYcjsdnRUVFSXBYDCcjSgIe3eMHzc5Mq31wx78zJkz2okTJxTkyUQi18rKSuPYsWPK6tWrjYULFwKvU3bv3q20trZyzjWIhO+6665EjlBTmcgPiv8w5tjPP1e2Pk771XpckQTIrOfwfAmbWeylYN/OEfuZlfbxWdFo1IN5qby8PDH/BAIBHU4zblxrckkoZtum0T5fGRwcDOHBFclTRgAR2ARj4kKiYBEyRgMDA4gGGEYWyMS/OBbWP3i45QfMTF9fHwB+Tt6Acnw+nxeTrhnwB3iCG2pHAiSbdAWjaqD+yVT/4nrwtmNFolT1iwklkbXe2vlJss9rfX196oYNG7SmpiYDkRI9PT10+vRpuvHGG43q6upCtQNif2OhlM3ZOHOavDnTC1q9+jItJx/nCd86LIISEWvS37qjowOqjNEmAVi5m0neh1xMgpJIMC9AMS+YVSLy91y8AGwWIBoImGyiGfIxTkazzE8CCfDRD3/oee/P/1yZec1nafo1j6UlAdD/Um0PxBYgtVQiyMVIrscjyFGUKcuVSDGeB3MiWTwPqIvDxbvi8/vUSDiSNsmZ3ZjDuxk5A+w8+9s37tZqVy2Iqf4S86lJiZVkYxrttkZdMOBvIgGwIBTv4cQiUIYImzeddn8zX1dGA1RUVLDQQBIrsAQC84KwYGs9HVsCqaru0Ty6zAtgRwIg6qG/v/+SIgHczFXR4IDJkkhEGAx2UwCEwWAnkwmxQC/FkPQ45lyYo/r85GFLoolUVldH5WxJNJlKGxoSyY6lNZGvqspNlYvH5qAHOvfto7YdO/j+TLn66ktKPZ2D7vnEF3F+0yZ65TOfIVI1uvzLvyJf+cSC7pOOQ+9Sy0t/TRXN8+kzb60v6Lo6qVyRAHDSS+PvGCckgACzhwH1bluKPb01T6Td31AuBJ8VFRUaQH65BoNQFGkEOJpTUbABBKjPIGB5eXkiqSfOh+Cjt7d3mC00sB58xzaRXi+EllCmjwAMZQ4EARLD0hqqYLaRQX2Erz8LfmRyVfnTSgzAstq8dxTiVwYWh4aGoFJO2FYnc51I08+s/k+leE7lWpGqbBlVAH/sTBTVsmzsD7B3zwYjQt+0trZqGzduVO+6664YCADcutOnT2vbtm1THnroITp06BC1tLTAPpsuXLhAO3fupN/7vd+DaJKjAeCkgDV8KBTC3ojX8bm29XH7TMjjiySA+56TVj/ZkEuprqqqKnJqKDU1NTiMn1mBOYMoHJbHI1k5ucC/3PdMYZyh4MakU+WGw2EffN9geYMHGt5LcNiRDyZeBIZhaOUVFUpJ3O+NP5hMoP4H8wPf9MHBwbCdt5y5K/DyMbPKpu8Uu5A1fI9z8JLCBIKJEO0RXmHDQAD2h4h/zPkJkqowkyQGRj4ATmy+dOlSvHAYUNq0aVNBJwbONswrzUsob0k1UhFDY/0I6boOlYCvrq7OSgKwh+BokwAM8sVVzq4VwtkmBZbP4Vh68mfT/rEeS7m6fi7uY67qko9y8K7Z8bd/p23+2/+lzLnhSzR51e/H7YDgM6lqSjQ20vYN9UhhuZMgBDjpr64b0RjbuWWjUgDhDWuitOr+dPU296EA0zPy/7cD3s1ld3ywW5u4amEMAKz5neskp4H5BNj6sNTDpPIwK/pNiYCHzVEA1EEUWJMaIxoB5VvvK/6ueTQlFA5xbh6ZnwfHYo2CfEOaotnbAkXCHidjky2BYjG+fpEEcNJjyY+JhQYpnuw4nvCYLYkGu0WEAZIed1N0SBIGjmxB+WKK10deJAmbMJGth8obG6hyyhT+CaKgxJT82B/fJBQ/LnoAyV0B+F/csYNOv/s+de3bS3pgaFgJFXObaeaNN9C0tWuZFFBN9p8uLlU89BLpgbe//g06/tyzNO0qkPSfHxet2vLP95MRHqL7XnmFapcuHRd1tqtkkQAYt7cubcWdkAB4JYrccM5fopYrC6xgmMsD/gZxplUsAyEcwOuysjIWiWLtBdU8sFxrIlMcCzIAEbsQT0qLZ4D0yDcJ3F+IRHntLa1DpPuCxH+wFhMCPPb89Pv9DPxLi8xhC1hTZLr577imhRxgWxJBWnBZ1dXVDCj29vZCuJpoj1sgWKigIW61qv9H3HO3Ii6RzwFe+KyyAAgP0NVNfgGRDwHRHEjCnLGdkPR2Bwz3zDPPaHfccYcOgQ7KR1QA1P8A+7dv3865u6699lrG4Z577jlatmyZMW3aNAiMOYEvLMcLMRGu23uf9qG+9A9QysvLOddHMpuwbLuAbX9VFfMT4ZmV8wrwZwi0nRABn2gSQOYEsLsR0opFTOxaXV0db4bxIujs7ARLC9W7p6SkVK2srEgUARAA4RhIBCOtf/CiADACkNAJOJLJwBDgfgLpd2OxYHe9ZCTArl27mARYsmQJ2sdqyS1btmCyM5YuXRpLR6pk0rZsz8k0fC3ddTHB40Vkze6e7jyn3+c70sBpPeyOE5nKffX19cPU7gijbGtro/Ly8mA25bs9F/fBjvxyUk4uXm7Z2BE5qWO6Y6whnemOvxS/z9dzXih9hffN5j//C23Hv/xQmXfL16hhxX0JEiCJ9zwntHWqtpfHqprKnpWxCGw/gWg75wQE6O0IrEedQUnHkIE3xUfkohlh4+PwvuAdhQ1YUlKi7YOdnrorl0ZVL4uw5Md1JIBde2RUBArFfbAqjWSYaLJoDPP36AeQPSgrEo0grIGielQrKysbFn0Yi8aMQDAAG6gREnRsvbYQAAAgAElEQVSn0QAgAVJFAlyKdkAOx1NeD4uFh0ZYEoE04AiDAUQY9FA00EN6sJ+MqPM9q+LxMmHgA2GACIPGRqqcMjlOGJjIAhAHJRMm5LWNhVr4wLlzDPqf27yFWrdsoYGWIyOqqlXUUeWURRztETh3EL5fphlDoYnLV9CVf/oNmvqpTxVqM4v1ymMP/HzePNIDAbrssR9Tae2MPF4pd0UfffOfqf2jl2nBo1+ga77/l7kreBRLKhIAo9jZY3AphySA67wA5qbYJQnGvgrODnae3SI5MESiiUgA2HEEg0HOHWnXTQDww+Gwd8KECaz0F8cwXgRwGLYvOFcI21nRL3An/gkxKkB/KcC0gotSTQ4bIpQPXEYqhJPdNkFggBjg64vEv3x4W1ubIa19sZbFd078y6UFMzQxsNp1MmSEGh91SHs81tLYc1sV1qggrIXsLLBRB9womX9B5tYUDgKuxYMoiy1A44kzIb4BIeN5//33kQeApk6dSidPnqTDhw/T2rVrae7cuXT06FHas2cP3XvvvVD9MznQ3d0NJw1gZxmTV076N9tjcoGTZFuH8XS+tFTPdaS9tQ9E/joIxTXknzDvl7u6uhIuNMn67lLHTVKNmUROAOtBYBQxUYD9FYwpQr7gvcSTNrzcQqGQAqYPKjz5kdY/yPYtXwKYqGQSCDs1v7BEQCgSh49Z/cNl2eLvOfGScvIgJbMDGhgYUDdu3KjdeuuteklJCUANJDgBs2lUVFQUnB0QAyea5ujF5aRfzMeIhydrD8Jk1x2PJAAWHxcvXhwLEoAzpTu0FhnW5W4VCHb3S4RnZmRH5Hbc2R0vkjhl1P5cXL8QyrjUX2ZI7vren/6ZtvcXjysL7vgm1S25nUmAVGC6G7W9+R5CeR+LxAzYBzlNMAyAGsc7fQYxN2OBlCoXBy+0fV4o5Z17qpgaYmfRYx2r7SABVi+LKqZ3OV7HyfIspNhM2UZk8EZSUSkcGZ4bAJA+kgen6y8A7sjpgPthJUzg/4o+KiktSfhCon6RUMSIRCMgHoZtqCKRqGaQPuxY2/nMRALge4+mDdskjZfEwIUwL+WrDrFwYKQl0RAiDDqYMEA+A056HABh4NydT9E85AFhUDMhQRhUTZlMZZMa45ZEZtJgHCcT7dy/n0H/0+9/QO07d1Co7eKIW+Wrm0U105dQzbSlDP77KjlHGH8MPUa9pz+i3lO7qPPkhxRqP5H4rvHatXTln/0pNaxcma/bXyy3wHrgxEsv0Vtf+Qr5G+bSys//sMBql7w6/a0HaN+vv06emgn06N4946besqJFAmDc3TLXFXZKAth55Tu5mPCE95nV4HbJgK1lSescafUaCoWM/v5+2DMnXa9K+2h4eZeWln7sHR1PJsBe8MCXPB4P1vdYwzEwj592gL7pHJAVbCMj8k7C6hp2QADMYUXEeBX+AyYyTL1napiMagD21d3drUt/caeOCljvYj8MAgCWR26i8wE0A9hPBZxi34CIj1QKa/j7Q8AEQgHHS+AfdcF6W1pjW+8nSAT0Dc61sxaWkRk4D1hHJBLRtm7dql599dW4V0juqyAHwCuvvELTp0+nyZMn05EjR+iKK66g5uZmIxAIKE8//TTdfPPNxuTJk/XNmzer586dU+69917kJByRZ9TJ2B2tY4okgPOexvgUOVtdk0vOr/LxkQKvjQWDQQ+sgSTBiOeot7eXI42SEZOXuoNCqv4cQQJgogBoD6bTqhxEEhhhC5RgfWXhmHj7+/vxz6ic/FEWXkggEjAYxKSY8ByTAC8mFcmsyiS8PNOLUC75u2R38G/JYNrlD8hkANmdY0cCCOsh+B5zH+BlIphhJjAwL8bdAwz4UmUE2uSq/rKcbDLZp6qLeKkgQXRa1jqbNhVqqA4WMkgg1NDQMGwtgXsPr7vRjgTIJklzLvp4rO14sml/NuOzkM7NxX0spPZY6wISYP1/+op2+LfPKYvv/Y4xYcGNhqZqOsBkg4bb0JjX9G5tbciA04jXqlpXPBonhlcQGSATDEtff+DZrEx3l+SXvUjt7IdgT+TxepjYw7VggROOhB1FGJj7LYUVUuKw9k07PfVrlkfh42zuN7ckQDLiIImVkeLz+tCmtO+PdNEcdkmC0Y5AIABjpxH5AZxGAyiKyiHiqqIafNtNH2z0goEg6Q4IhUJ+pj4pddMjwRGWRLAhCgjCANEG0aEezmFgRJwH8SmqSp6qGvJNiBMGZQ2wJJpMFSAMEFUA0sBEHIxVf0trH4D+p957n7r2jrT2UbwlVDppHtXOuIwB/8opC0n1DssTkrL6SCx9YfdLdHbLU4kojRl33kWrvvkNqmluHqumF687Sj3w8mc/Rxfee4eabvwKTV553yhdNTeX2f7TL1Kk+yzd/NOf0sxbb81NoXkuBe8nn8+X9v2Z52oUix+FHsg3CQDQOBKJsOjTjB0gcjMViI09MCxxpQ0H1qqwwy0pKUkbpof1vM/ng3Ld1s4nVbeiTrAAwX/w+pfRA2YbGYC2En9CWYhCkFEFEI/gdys5IEBwtjaCqHVoaCgpeGitn1T/C1KC8R+3ACPWulDyC/IAwHjiMkJ5z5EZTtwXsCcHbiaB/2RiIxwj7ZegnK6oqABhAgyQc2gKISmLbXDc0aNHlerqak78i/5/7bXXlAcffJDJGrnufuqpp6D2p5qaGuP06dPKxo0bacWKFcaiRYuM/fv3wz1Dqa2tReQKiAJj9uzZSL4MgqJg57NciCVHYaoY80vA3hXjxknETA4rq0AEiRwiwKqrqqoQLZSINII1EEgmOyLA7TOawzqPeVEJEkB4q8Hbf1iyXllDTJ6wYoD3G9T/+MgEu339/TQ0OEi6YVBVZWXQFAY1oiz5EIEQAKA+NDQUccqSysSjciLDBIeZCy8uS0hYYtbMxIdK2grJ65nrhzrDDgiTmvnu4Tpm0uLOO++MxWKxgghtyhd7ma9yrU+F9b6P+VMjKoAFxNDQkH/SpEnD7j3GAkIIsQgaTV87+SJ3Ekpo6UP4SNom5JZjWj5HqZ6nbOyIcnFPs2h/Li5fEGVc6iQAXu6vPvqH6olXX1GWPfA9o2ru1XESII2i3uxL7+RGOYkekNFtcArKNI+AyeqGX6mybmx649UUSxJgTgwMqxvhUGSksykCcaAjS67Jo9+u/e2bdnjqr1oZJRPxnkkkAMqW3qxS3Z8sH4EgJxyTGlhYJiOcZZLg0pJSA7kCZBuFNaHiUT0j8gOkIwKkHRDK8tqEtguLJSMcCQ9jTpyMr+Ixhd0DejQkLIl6PiYOkMNgoJNCAx38NyYMEGEQCThvDIQjVchhMIFKaiVhMIkqJk/+OOmxiTgAwZDpZ/DcOfbyP7dlK9v79LccHlGUVlFLFVMW0cQZyxn0L2+Yk+nlhp0HMuDMlqfowvbnE3+f99lH6PKv/xcqa2zMyTWKhRRWD4S6u+lXy5ZxpS7/yq8LPiGwtfdatz1Dp9/7KU2+/ia645ePF1bnpqhNMQpg3NyqrCqaTxJA2NzApmeYcNFJZDGA/MrKSmtyYOx/HYXeyVwBMrFvSUmJlRDA+lWKbtiuJxgMYo3HCWOTqXuxhocfOdoEIiPZ3tVsNYQ8f4ZheGB9jc/AwABA6UT+y1Q3EGt5r9cL0SswrcRaXiQSdiUOwnXMDhq8OcBq3zCYkMkmea+5DcLKR+vu7oZ9D8QyyosvvqgtXrzYaGpq4hwQ+FsgENCg7kf/zJ8/ny19jh07Rvfddx8LbV5++WX6zGc+w5acqB+Oe+ONN5QpU6YYCxYswH0yzp49q7788svqDTfcwERAd3c3Q3kAa6WNMU7M6iHJ88lFEiB9B2NM4TMWImhhXcY5MoAVlJWVgRhILKKRrwTkmjVK6ZN8X5kEwGSD8B+7xC+45ZjkFVXVKsrLwZryKAA4GAgEqa+/j6KRKBMA+FRXVQZldncA/NYhI8OkwBBJgNEpaGl3owAQY7KXIIcZiDeHjaF9SExsrY88XyQS4BeNSGzIExMmcHkero8JbnBwEElkMKlzsmSErW3bto0WLlwIOyCe2BoaGkCAjDkJgAkcAFiuH8hMX2zpp5CRR2BCwSKlEHMtDA4OltiRAO3t7fDGG1USQPSTa9snMUZAAOIFrCKZNyJcysrKOHkSAFYoLfAiF4upxIvavLCS4VeZLFAsz+2IQeCEzMun7VUm43YszoGax01SqLGoYzbXxIt93YMPa63vvUOX/f7/MipnXoFFKjYCULsktdVJBSDb1ScdqZBNG8znQiGvR3VYDvFrFYtoQ48r/5MlOWbygT2KFMIP3iDoBkKeh7VfhE87SlDcvfMjz4SVy62Ra67tgGTbOKEvaia2QiMS+3o8Kuoc0z/eLKXrUyuhgUgJtF/sGwxDN5SYEeP8AOb5JBqJIrx8hC0Q1jVcR5sPlP+KqnCZpCiG1QoIp8gkyMFgUEtWTro2Fb8f/z2gR8PCkqgnYU0UHuphsgCkQXgAlkSCMAgPT6qbrvUgDBBhkCAMJoMwmDTMjkhaE3UdOsTWPmc2buKfobYLI4r31TWxrU81W/ssJH9VQ7oqZPV9qPcCndr0K+rc/2a8HFWl5X/8x7T8a18jb1lZVmUXTy6sHjj4i1/Qpu9+l8pnrKBlD/9NYVXOQW1C/W20898+x0c+sncvjadE4kUiwMENHueH5IMEwJ4Ra2OsNzPFCICRQ0QGWx9po9PT04N1uev9r5kQ8Hq92G/yKlIk7EWZ/DvAf14wc0Ythe1rpCiHI3UNg/euaJdUr4u/M5COv5v/k0MD1/d4PJ6KigoGDmEF5PF4UkY02Kn/rUNttASTqYa4vDfmY7CGhY/6W2+9pd11110x4Fn79+9Xz58/r8CjH44XoVBIXb9+Pc2YMQMAP1sd33777fT+++8TCJtly5YxCYBIAOQEgPinvLycTpw4oR44cAA2P4guAcGgtrW1QURs4HsRZTBm9sGZTAefZLDYSX8ly1Ph5NxcHQMMBPgyHnLs8RANIJ9nXGNwcFCHnb20+MLfPsn3Fd7FMXO4lPlGYHKH+r+8vEIpL/94wY7JFYl/8VwPDg3f1IAEQBmpFKnmyQiEQSAQcOQDZjeROgW5k03C6SZnTJIi4gDsM7yn2f4HbUT/lJaW8ssHJAD86xYvXiyjEhK2R7ka3JmUgxc8wCGn0RZOrmHnHejkPByTqVq7UB/SZCQAwiG9Xm8YixanfZPtcZiAEfvnliyRY7y3t5ewGMBCAC/7SZMmGatXr8aEqbz++uvqPffcg0UBJteEfYkZnM/GjkeCdjJpEQg2hBZK5YOEE1ORAaL9nHw8277Mx/mYJ9IpsrO9Ll6AIB+dkCbZXmsszgcJ8Nydd2ttH26llY/8o1E+dWmCBEhmq5NJPUFowUvUzqYnk/LszklHXLi5jrQOwjmot6ZqAMhTJgNOlG8Y1L55p6f+6suHkQBOoiFS1VH4kI6wi5ObtXR5AEaUbRBECBzZIK2XsNmDZZGMEIjpeEWr8EsddjoSzmFRiKgR8xeIBgDgD6Aff4cqDD/j/xf/m50VEJdhkAK7psBQgAwlfl7xU+yBVD2gxyKJCANYESHJMX6acxhEhnopFuwjIzSYVWeytU9jM9XOXMGAPxT/mgtrn6wubjl5sO0YnfzgCeo7toW/0cor6IE3XqfKGeMjcWwu++JSLeu3t99JPfv20Nw7vkX1i24al83c++x/pYFTu+iq7/2/tOixPxxXbSgSAePqdrmubC5JAAnWCdsaVs+4rpA4AWsmpK2qrKxMkAAA2uDQIMH6TMtOdR4EnPg+GaCf4lzskxm3wU+zbzkwnbKyMrhUgAQwIOZLZWsk1f+w5kmlYh+rCG1hWQ3HDF6fAhuw2Ash4sD7/PPPa9jrQ7nf39+vvvXWW8qdd96JhMh0/PhxBcl9b7rpJurq6qKtW7dywt958+bRunXr+OepU6fonnvugSA2DIgA/RIKhbQtW7ZoV199Ndsp4bqoh4gUyHi85WMsOS2zUHGoZPUfbQHtaPVPb0+/HzqtqqoqW99OM64LDBt7bSQvl/u7YDCoDwwMJIiAdDiw0/ExHo+zTQwsk7Zgw11RUcHqRPlB5ncohb1ebxQJQIaGAt4h+O6KjyQBnCpSMSkIhT3eJIlypCWP+eWEAd3f3z/ipjsZeJmSAKgQVO94y4EsQdREX18fJwOWdgkIT9u0aRNddtllxowZMzj0TOYFyGZQCBscq9WRqyIzTRKU6iJ4oNAfTiM4zGVlqtYGEYM+zURl7qrDXB4MEqCxsZHD4OQHL7uuri6Ak5F8LoKsVXVKiFnPE9E56quvvqrNnDnTmD9/PhZw9Prrr2srVqzQ4dsnSQCRuBukEufAkIsL8YLH33hRZV1TCkUGLm1r1SWJQTzjWEC8+uqrnqlTpxpLlizh3CRyHki1Vi3kJNJiHvFgoega/EwyJkUo57DIj1zMGS4fgVE9HCTAb268Sevat5eueOxHRmnDPCYBRgO0z3FDobJ3BtK7uLBIIswqe8dzpa5T+5ZdtiQA6ijfZy6qkTgUc4sY7/K5Z0ujcCgzog6RExaLJJ5zRD2Z/EN+AEQserwesy0QVEp4ZTMJYAf227UPx9lZAcljZb6FdNZCmfRd8ZxPdg8YetRiSRQnDEL9nfEIg/52CvV1kREeICMaoLi1z0KaOF1Y+zTOLbgO7Duzh0588AsaOruPJq68nO5f90LB1bFYIfc9cODxx2nz//gfRJqHVv/JC6RqXveFFMAZHQffppaX/4Yq5y+kh9e/UQA1cleFIhHgrr/G09G5IAEAesOyBksgCCeyAf/NfRcKhfzIC2BKDgycCOvyvOVFzIVNsLDB1qS/PvYXEyZM4MgCrFsR0WBWDJvb7Pf7veg/J6K7fOAwKcYuR/BKKx9FUbQPPvhAveyyy/SysjLo+CBQBGAhoyy03bt3KwMDA8ratWs5EfNvf/tbZdWqVdTU1MS2Pzt37mTVP9bVcD6YMmUKVVdXG52dncYLL7ygwj7p/vvvZ6AfkegYBxhnwEUE0eTY9rOQn0knWGO+62/nmpAKFxnNOuNa5sTiYq+VVZdY24u29vb2lUi42I4IkEmwZXQTyD08ByAC5CQFWyAIX0tKSoBlq05ybGTVkAI9eQQJANYE4VWlZWVqid+fqDaAAID/UOaaJ/aSkpKSi23tiePMJIBTRSqAdSs4Zp2ccYFkxIITljUbEgDXxjUwoABqICfAqVOnwCpxuwGIzpo1i1auXAnwk0OfsiDWE33plEhJNbbQtwBRc6lABikC1W0m/m3ZqLWd+BOO9nMGEqChoSGREEdOeshGjhcmkg6ZffVF7ghee5nGiO2/TROoVKmKP8XHnTg/8R2eGdwbt2GdguTSnnrqKRUhgeXl5ewNeP78eYRGIsExrV+/XkVkAGw1YHtVX1/PKulz584hxE9BYh98H4lE1IsXL2LhxN6NWCz09fVxlAz+jbAssQjhMEDMNWiLruOfMah6YUekvvbaawgxhbqAbcOERRdfE+fIv8l+EDZenBHebftHa8wI8gz9khPfQ7s5DQtjRCzlU8E+Wv1ldx0kIXvy6mvUvmNHafUf/czwTZwpIwG0WBRGnONDYCJyFORlYWwDvKe8ZUY0Sp1b92p116wYFkGDZwlWO3jWYD+EvpUWPk43jwKgTyRYdthuk5HQ8KqLBMMjIn2QQwH2SExA6oYS1aNaeXk5S9RkCbA0Q0SAoqiunj87KyBZJtseEdFQYChuf1T8FHsgnz2g6xQb6KG+g+d5iq+c10ieyglksDXY+EhNgXwBOx//MsUGOmnJl/8Trf7uf89njxXLznMPXNy2jV564AG+ypxPf50alt6W5yvms3iDtvzTfZwY/P7XX6eJixbl82J5KbtIBOSlW8e80GxIAOzngAXkGvyXnSKSA0PDxX8CPgArnWQAei46MxckANbK6BMpzAoGg/76+npeyUEtjP9KSkr0eD5cdVjyY2k54qQtWPdij5pLRwbrdaWADvbUAPLhki3EqBqU/nfccUcM+TyBG5w5c0Ztb2+nyspKBft5JAN+99132eMfe36A/t3d3az+7+/vN5566inlnnvuMSZOnMgYwMGDB5Vly5axLVNLS4t2+PBh5a677opivY1+QTvt7Iec9FUhHzOagLrN/WVrb/F3xh9N2AjjKXb7MpGr0XVOCjf3gfeIqoqE1j6Ig6XICk4YMlInlV1vsmtJMknu44A/d3f3qLFYdNhi144IwPxgjvIRVmMg+YDXSTcXEH2KmKdc7Qvd9E8hH5sgAWTiX/i6ycS/qLhIrGcEg0GAmnjIh6EsGGCBQNArbYFMJAASpDhWsdsBWta/JWNTAWLKZIRJEpiyr7ldTgCnDzUGIUB5DCqv18thJfgPjCsGKiZG8QAy4J6LDOdOyI10gwt9g4cvly+fbNTG2ai1cV3x4i0YpA+JgUECSEW8eGaot7eXCaF0kQBiEucxJP8T4ZVmX+sEliUwrRH/xnXxHca5ANcT51vJBllHGa0ivK3pl7/8pfrggw/yoke+YFBsb2+v8uyzz6q33XYbFkXKrl27lIceekg/ceKEcujQIWXu3LkGvP+uuOIKfcKECcpLL72EJENMAuA7HBcKhZCpnRcg/f39dNttt4FsMBAuiPlm4cKFsLABCaBt376dLYnOnDmjfOpTn+LFxN69e5WrrrqKFzX79+/XMJHX1dXpJ0+e5FXnnDlzcByrGAqV0c3UCsvuGU+Wk2OUFSfppp+cf4/Nxi9WXq4OtZ6lNV950vBWTRp3kQAZ2+E47E0r8J7uND0Sps5t+7X64SQAFpwj8gmwRRBCqUUSAyDu6SJbZGJgoU7ixGHJ6oRnhBeUmqroMZ3fqTLJGhPIHg1RBLbqMqwBML+IcGOA8irCmc2fcChM4UjYFRGQigRA2YJ4VKOxvIne0t3C4veXeA/owSHq299KFEMgrI+qlkwhtaxy3La699ROOvDsf+P63/iv/0qz7rxz3Lblk1zxyOAgPXPjzRQ8d5bql99Jc2/5k3HfHS1v/CN17HmVFn3hS3TVX/7FuGxPkQgYl7ctZaUzJQGwpsK+AArtXIoBzZWFgr66uhpR3Lw3xTqsra0NdjKOkgNncrdyQQJY7VNjsZivpqaG16AAv1VVhQiNE0VKoVkmdc3GPcHp9VBnWPu8+eabWmVlpXHVVVchih5rbe2JJ57QHnzwQaOyspLee+89APU0bdo0amlpwd6b/3vmmWfo2muvxd9hgwRrYOWOO+6AHRLt2LGDzp49q8yYMcO4ePGiUlNTY6xZs4b7BQl/Dx48qN58880QwMZQh6GhoZR5FJy2qdCOA8htVbqPRh3x/MLqGf197tw5pbW1le8hBJqwcKqvr+d7nUyAnO96S3FvLBbzwD4KBBLmAIw3iEPr6uq4fun2ita+xJhG2/fv3+9BjsqmpqbYhfNtHu3jIO/EKXZEgBVDBs4dDoe9ILPMmDEiWjwez6g6d4zGuHFyDaWnpyeI5Aker1dF4l+wgPITCoUQLgEwAAr4pD7bfn9JSVt7PBrAQgI4Djezhm+gLOsEnYkCXQoBAfZnQwLIzT4ADTyIFy9ehOKYSQCw32fOnIHKmZlS/BeLxbJOCpyLB9fKdDsZFOmOyYZYyIYEwESD9hSS0hskQH19fYJZRN/Fw5V6sWhI+dyk6+dMvncTPSIJBZHnwvP0009rDzzwAEguRAJIYkPp7OxU3n//feW+++7DS4Yef/xx9ZFHHqF33nmHmpubeWGBsCq8nJYvX05vvPEGPfzwwxwBgRXhiy++SEuWLMEEzkrc7du3K7W1tQYIgmeeeUZFuaWlpUw8IBcA/nb33XfrUBcAxFu6dKnxu9/9TgUhgGfst7/9rXb77bcbmzZtUhobGznCABZdt9xyC5OOhUoCZJq42W4cJCPiPgkkwM8WLVZDnR10zZ88Z6ilE5gEAFmFDUiuoiwyefacnuM2SbHTcs3HseI+HNFJSR8aoYdD1PXhQa3umssS73in+QrwfDuICoAFEOqTcj0gCIaERZL8t4xqwSYMyvtwJBxDDgS7qA9JOAjyQPN6vOT1e4dp9AOBAOkxyGjS9006OyDZ57AFGgwMJqIDM7lnxXOKPWDtgVhfF6v+MVQr5jWSVlFNitd3SXRU67an6fR7PyOtvJyu+d73qPnhhy+Jdn2SGvHaY1+k1vVvUEljM6343P+9JJred3Yv7f/Nn5J3Qi19fs/ucdumIhEwbm+dbcUzIQEgUMCaKBAIZI1HpOpNkR8R0dvm5MA6UtTl6y7kggSwAQmZBECd+/r6sK+AtY1r0SF7jsTDBxJ22tj/OXXHSNdncm8trsGYA9bHItEvR9JffvnlxsyZM7FnV1988UUFe+by8nIFgP6VV17JDhaHDh0i+P3ffffdtHnzZhbuXXHFFbALoueff15ZvHgxRD68B29paVEg4GtoaDCmTJmC/ToskyDQQ3Jhuuaaa9i6V0RNQBhbkLn50vVtqu9zgcm5vT4cMERkhXLixAmto6NDmT59OuMuANuRxLmpqcmora2FAJkdFazXsDqCsG2s15sQT0vcSp4nHSvwb5Qn1P22Vs44BvtFVVW1ffv2sYPDpEmTWLwJlT2wmebmZiRr48pZ62bNUWH+XhBbngsXLrAwdMKECbHOzs6PQWrTwShHEgF2lkmyjcLu3ltVVQXSjJ917BeB2UFzlgrrdnvvxsPxAPhimLjNijkMOFj/gLWB+j9dQ/CiCQSCPt0wqKa6ijOvYzLCgDTbnmAwJVPI29n/iDCWhNIwG0A7mR0QHupgMDjsRZXKyqeiosK3Z88eBcpn2L3IgQVWTiq5oXLWNC3rl67TKIVU9yebZK3Jys00AS3Ks97TdGPL/L0gAfAiLYiXC2a9aDTKk4l45yfGAyJnIB4QiYHlJOqmuRkdm0n0iFQQvPDCC9p1110HNT8mbIQHevByKSsro2VvVDEAACAASURBVG3btiFRUDQajSq/+tWvtEceecR4/fXXFSwIUFEsBqD0nzNnDr399tsgDHAsCAVt3bp1SA6kT5w4Ec8F2wzt3r1bnT9/vgFbreuvvx6LB8wZSECkHj16VEE9QD7s3LkTZRlIvI3yq6urCc/eypUrQSbQqlWrmGwAIXDLLbcYiCqQio1U1kuml14Cw7TaK1nPN/87k5uTDQFmvV4ya6x82H9l0tZ8nYNIgB/PmatGB/pp7Tf+w1C85To71Yi5JRqJFrQlEEBsVqtD5p7Hj1TsO1Fe6MEgdW0/rNVduxwLePbXz3X+FWFRlHTeBqgPosA8t6OvYryE+DhpnQxtxcYMFGM4ErZaKjExL9sdiUY8pSWlhuaJh3/iA4sjbFoUQkLg1ESAUxIAJBRyHSBJcEyPFY2B8ji2L/Wi9WCA+g+0ss+/QV6qXjyF1PKqS7LZ+57/c+o/vpXbVr1oCV313e/Q1LVrL8m2XmqN2vMv/0If/uAHpHj8tPzzP6TSidMvmSZu/8ljFOk5R7f+/Oc0/eabx227ikTAuL11IyrulAQQUcKcrw3/jYYoCkAzsm/C7lVGAiAnADaB6aLhM71D2ZIA6Ces28ye/jISAHXKkATg9SfwL3jsY6+L6PSpU6fqAOADgUDKBMLWSH95D4XYhve2Yn3LghOIdHFOTU0NWzAhV6XP51Og2v/www8JyX1x3V//+tds9YP9M85Dcl8k+QXuh6S+2GNjTQyxHyLuoTCHWOajjz5SYfW7fPlyqeJGrgH+HWv6cDjMe3nkG/D7/fx3rNelfXa+Ik8yHTPZnjeaJICw1/Eigge/67qO3A3a7NmzDWA06GeI/kDiwJIZ+Rul/Q7aKYFwaemKcQMMHmNTYDYyUoQtloG/mM7hCGyRQBvfYd/K2K4knPAPSThgXzYwMKDt2bNHXbNmDXAeFnWi3sLZgkkjMzgv5wkUiLErXFUSeyf5vShDOq3w+IVtvcmtggktYFD4WVlZGQY2J63JzO4wci8pElRz7jhpDSSfeYFbpcW9sx1LhXI+Jw8xVcYYHBzkyQDqf6eTd/zOKv5QOExlpSVhdKLpZvNNlVYlGCz43sos2SWMtSrOM00qi+snIwEAplknqlQvTZAA7777LjNxU6ZMgUUQM71IDAyf9JkzZzLxkQu1ei4yVmfTZ6kGaaYERSYgtaxHPgiNbB5EjM++vj6wtIlJCBMR2HTY34iXMkLtoIiASt21osBt/TLJmyDZ1j179mhYPACcB8OMsD9YAHV0dPBi4NZbb2US4De/+Y322c9+Vt+6dasCNnrBggUM2GOBMTQ0pACQhz8gEq/4/X513bp1nrVr18aqqqok8Km+8sorzOxicdHY2AgGG2wyrIQ8PT09nGMBzxXmIlgPoT+3bduGcFNC4mJM3LAlQkQB+h+LnyuuuCKG+iRTvZjnJOvvdt/JBZmcv+z+bbVuki8+8bbk2yfJBZyPN5M50aokSaWg2u7fYgwMGz7J5oZLnQQIBAL+f58xQ9HDYfrUt96AIVuCBMi3zY7bZ9F6PIBuvP+gZM+2LCfny6S16Y6F1UjnjhZt6vWrSNj7cO6NdOe5+T4dCWCXK8Cu/uI42X8jLIvQx5pHwxqDj0F+gJgR00Bkmhegco5Olx/ABQnA3SGECpj/lZie/W3muRnKbyWeewjzJP4rfi69Hoj1d1PfAaj+daqY10BaeQ0pQmhy6bX24xa17XmVTnzwBOmDXfzHqTffSmu+81+pprn5Um72uG7b2Xfeodc/9zluQ/Nd36G6BZ8a1+2xVr5162/o9Ps/pyk33Uq3P/7Tcdu2Igkwbm/diIo7JQGAx2AfiH2Gk6S1ueqhaDTqQ1Jduc4aGhqCjXTeouGzIQGwjsR+wYrTZEsCoEyUDZ98iEURqR4IBJB0l4RIjZXaUslv7nvsd4W7RGLfiPJOnjwJUB9AP/bmLIZbt24dYU2LtSD26rD2uf7664HSsqc/ILf3338fSmy69dZbYfWLfTSU0sbRo0cRAQCrXSj+jXXr1qmLFi0yoPrHnh7Kcvx77ty5ZtB3hJWLiGzn+y2taGR7UG8A1PmOQMnV2HVaTib4itOyzcdJCy/0Hzb+GFNDQ0MabJcuu+wyVtVjeyNsqD19fX0G8BfsEQ4fPqwCiwQxADwBdjwQawIjgWMJ1PkQSyKao7y8nPFKXdfV1tZWFbkhAIzju+rqas4N2dLSouJv2DP19/crGEPTpk0DCYT5hTc5qF9/fz+TABB8on6s3opDXvwL7IwuXryogbgqKSkxUA+QUDNmzIiBQMJ4OnLkCCIJEu4OEyZMAKZKEIbCPhpkGrAgPF+1tbUgP3hfh9/xH8Z/aWlptK2tTUP78W+0HfjUvHnzYFXF/QALK0mgwVoaz48UdYO8hAuOEwF8Jve20M5JkAAA7BC2AbAyk3AIgMI9vX2qJAGSNRQTgwTKxDE8SgDqQQVoVi5arU3SKdClx5PdtXFdOzsgt6B0ZWWlT6j+YaWEQccPFMBJQSZwUpRMkuZa650p0G6ZTHBPwdjmlNnCJIUHHyylm0GdzSQ6Gsl13LQFJMDRo0e9YNxx//EfSAC8nDGh4N+YdJYuXcoTyiiRAD63fnyYRKUdFyZH+M2hDc3NzcgPYEDNcPr0aeXKK6+MYQKF5+Add9yhBwIBY+PGjZjUYYVFl19+Oduy7NixA+QB+wOKSAAP1P5lZWX4HgC+tmnTJg5ru/vuuzmEDS+b3t5e9a233tKQDBgLIqFYUKFygJ0QbILwknvooYdiWFi99dZbICYQvsWEBV5cKGesFx52AL2ZQEDb/H4/m2fi+ZERRGZCQbDgiVwRYlyamXTrd9xfAD8x/9iFBLoZ24V6bDAQ8P9o0iQmlm/47+8asWgsQQLgb8kSx5rao9gZCkZj7J2Z1w8i5kAMjsY8gIY4JUWMoQB17Dyi1V+7PHvUOkkPWsD7EUfZfW9HAljJBDtywXoeFri8KSnxD1Pow5oshsCRFOHebkkA+ZyyTaCiKqFwiCLRSMaRAR7NQ8g10NHZQaVlpVTiK2H1Fj6xaAxRB3kds8XC89sDiMLpP3iWjHCADAWq/8mkllfn96IFWbpBZ7f8ms5sepJIj1Lt5avovheeL8iaftIrFWhvp2dvvoUiXZ00edVD1PSpL11yXRLqvUA7f/wot+tz+/eTr2r8RuIUiYBLY3g6JQHQ2lxgB257DVG69fX1CRIgEokA6MtbcmC3JICIxGZ7JOAzdmLPXJAACKZFIl5Es0tbFOS5A+h4yy236BcuXMBeTcFPAJoA9ktLS5WNGzfS4OAg/+2qq65i8BMJeGHZA5tdKL4BagLUf+WVV3jPfd111yFigX7+85/Tl770JcYe5AdYxAsvvECzZs0CiMpJfmGni+tC8b927Vode31ELACnQH0lQYHrAIvLFMeSIDYAYEQ/jNaex+2YdXt8NviV02thfAKPMWNrUml/5MgRdeXKlYjYRpdKPIAjfoCDAJPZuXOnikgOEFAQUWK/gN/37dvHUSmNjY0s2sR4BKGAvQrKxbhD1AfOEUSQDlHl/v37EdWCaBbkheXvUM7ixYujMu+rtAOCkBTfgYQAaO/3+3FOIqrgzJkzGkgtlAUHDeA2IBeWLVuG6AGCnRCeAeQ5wLXwO8bv/v37IThleyvUc9euXRraCCtu/Pv8+fN8HHJRDg0N6agzroG2X7hwQUE5K1euZDzr4MGDwEP5GoJE4/qAZJP3KBAI6BDE5zOxudPxkO/jOJM3bjCAI6/Xy4Mrk4vi4ejp7dNSkQDYicODSU6+ZmUeFKyoi3mysIJpqbzoRSbopHWHD3MuSABEAoB5ff/991X4o2EwCTYLXmocIZOLpMC4B7kIPcIsgX7LRWSCdVwkY9OTjZ9soxIKze8coF6cpPXyBIzxjBc5Xs5g0oXFDTOiUGWMxoswk8WfBKjNoYe4hyC1EF6GUDH5b5MHId5CDLqDGBDtx/EghsASY+JnEgAvG5FsnJP3ojwsirBgWbhwIQ7DiwgvB3hXyr9x2fCCw0tj7dq1SCLMLDVeGPgOLzskocG18ZJbvXq1JAHy5kPpZG5MlZcBL0vMdXjB50MpkUneFCdtKpRjBru7/f/e1KQoHh9d/603OeG5tANCHWWoozX5rMlffkRiWunbmSqfgKZqHC5JKkTZ8bWCoRusnMf/BBib9P3jNlmvyHGA+YUXUJnOHQ5IEdKHBqlz1zGt/ppleUOUU0Ul8L1RNcVKxIjExMOiEqzl2JEAdjkXYrGYBkW9x/dxRimQZrDvMZBcIIktUIYkAI8PjkrQNBVWRJhLhYof7wJVN3RHxACIZKzPOrs7OQkY6ovN3YzpMzhaCgvo4mf89QCr/vefJ0XRqaK5gdSKalJ9/vHXkBzXODLYRdt/9Adc6qNHjpDHktg7x5crFueyBzr27KHN3/9ratv8AZVNW0bLf//vXJYwfg7f88y3aPD0R3T19/+KFj76+fFTcUtNiyTAuL11wyruhgTIJm9fpr2F5MDw08d+WOwXqaOjA8Bb3vZjwIic1lcmJrXuDcznuyUBsD4U0dvS9gSWKxqscmHFA8EX1mkiehPiOs5lB2U/rHOx3122bBnU27yWg1f/xYsXCcLCe++9l1599VVgCdjf8jrwzTffpAceeICtcLEehC0uPk888QQhiW91dTWvM4VVigJlN8qQ4jnk3sM+5qOPPmKlNFTi8+bNg0iR9xjYA2Vr4YP1PMS1ECOKiAAvLATGQ762dGMp3yQA9i7YOljxOisJgBzBR48ehRMFP2u43xCbYrzt2rVLxT2tqqrCfg4EAVTvdPz4cXXJkiUA2zFGlP3792sAwpHkeceOHSpwFYDkOAeKfAD4c+bMMZDzAWMYjhbAaqD4xzWuvvpqCDgRqcAibux1sLc5d+4cRxRAZAVspq6uzpg1axbGHZ0+fZpFphCUotrhcBiiUQ3ERllZmQKiAufMnz8fDBS7QQAvwt/NJADGLxwoEMkQiUS8J06c4FsHQu306dMGiK25c5p5fz40NMiRBCAB0CZcD6B/Q0ODtKvnZxj5KAVOxX2KaAAQbCACMsXF042nQvheaWtri8L6R3iXZ1wnqfDHBJLEhxje4pxZ284VxarIt8sRkEy1j2vjurAYStaAZPYZbhKpomyQAMiujuQXmMQBTF5//fU8Wa9evRoDC5NdTsAUt1EKdm0XVi9eJKTJ+OamOBH3FC9VJyQD7hP6JtOXjNt7lY/2msvEGEUIJNhS6acGrz1MdsuWLQOjCmKNIzCkl1q+65QLCym3dZRkHn7iHkklvtliR74oAOzhRbB9+3b105/+NMKzOKO9yQ+OyQWZIwAvFpOKnkFWqXLHAgP2RPibIB3AHiNsLm+LznR9k47oMi8i8jGex2Lxn65Pcvl93/nz/p8uWKCo/nK67psvs0mh9QVtBr6lx72iKkqqxLQAoVWNrZqGzd3wpQeIi/GYZPOAsFdEqBhQfoMkYF4gbtuSAO8BXrMFXjqXHQN5P728oZC2euzLiLIx9vUYkwJO7XqcJPiNDvQp3R+dUuuvWZqT95bd/U5FRth5/6MMu7wG1ogBTgQcRYd8zL/YEQ7cn7GoVl5abiga7AvjH7gGBYMBSmYLlA0JYOkHVu1gnIEdUGHLqVOcRBJJ3ezIAb/PT22dbVxUQ10DEwvtXe0sPpg6eSpFwhGUIS3HcvmoFcvKcQ9A9d93sJUoPESG4qGqRVM40W/xM7wHdj35/1Dw/CG66d//nZpuv73YPQXQA4GODvrw7/43tTz1JNdGLamiFY/+iHyVdQVQu/xUof3ABjr6yt9S1cLF9NAbr+XnIqNUapEIGKWOzuNl3JAAdvhJHqsm1lJRCLsAHibyAnR0dEBNG8r3tXNVvpkEQKJQ2N+jbCvYj39jn499J4BKCfbjJ4DN3/3udwrsd7APgAofSmQorNeuXQt1P507dw6gfaLaL730ElTYLCTEsfDpv+222yA2ZfsfAYby7ytWrDCOHDnCFkNXXnklWwu9/PLLChIBS6944HnYNyA/wOHDh7UNGzYojz76aKy0tJTX+ABWpec6RKuZYjJ2/Q7xKvAmc5nAfnCsE5woV/cyH+XkApNLVi8ImdFndgmVrSQA7i/GGfYOwWBQOXr0KEB8JgFgybNo0SIIK5nQwblwczhz5gysfBKXxx4CdjtQz8Naua7u43e5zN8Lu2aQACCvZs+eDRt3YDMs4ly1ahXGDZ4PHoNCTMdR17gmQPTBwUFEsqgzZ840QDjBUaK7u1tZtmwZeCE8O+rWrVs1WFDD2hlgP6JVpk+fzq4waA/2eCAszCQAIgYWL17MuQeEZRZE5LCm5uertLTUaGxs5MTVqBtINpAkIDlOnDihwvYa9kl4nlBuQ0MD2sW20lVVVRxZgY5Ce+H4cikTAQgJCeTiYcFNBwCFHa354QcIgZsJcAzgRTL7GCt4ifPwIjODMnYqZ9xgTDDpkt8ks+iALYcbS5uKigr/unXr4D8Opk0BIXDnnXfSO++8w+ElTU1N8ELPCZiSiarbei+twGwu7rUsAyCmsD7iBCW4V5kQMU7qBPAYYyjdfXZSVq6OEclafGDk8Tv6eufOnRyehIS14XAYL2K2GRE2LRlF2bip71iQAOb6pYpe4fTxmqZ9+OGHKp6V6dOn80sFU4ZYaLlpKi+MrIQinhm7iB9XBWdxMJh84Y844l6LuSox34hwVoRKZnHF4acWmmVWzhomCuo+edL3+PLlqlY+ga79k+f5dWMlAdgWzojb4bDHfSQKpTfsuUaA/Ob64QH2+rxqJBSJaR5NVTVViUWQwpdB92QfTqRrif7iPDFiTlD0mG4A9HWihAFYHgnbRw0BLEc75IIL71m8U1Mt4J3kBYj0dCi9B8+pdVflMRLA79PCIfv3Ip4ZTl5FyjCSQ0SxJRLBy/40kzFssRSJ6mYSgO9zODJC3Q9bIIMMLGiH3UssHuMWf+yzOeyTQxIg6fjhsQKSRyHeWAolFyJMiFRST5w6QRNrJrLyCx9s/nr6emjWzFkcFYD/vB4vfwdCAOND5g9IN7cg0gDXl7kGpIos18/tJ7m8WH8P9R04F/f6n1tPakUNqf6i6j/ZmGjd9gydfu+nNPuBB+mGf/z/PslDpyDavudf/5V2/O+/Jz0U5PrUL7uDZl77KHnLagqifvmqhKHHaOs/309GNES/t349TZg/P1+Xynu5RRIg712c9wu4IQFQmVzgB24aZZccuL+/H/u7glHS2oH50BGhnQLYVwGK4oOcBsLLPAHyy0h4DvRM8oGiH8p8kABYX+3Zs4fdIvbt20d333037EkYlESkANbuKHP9+vUsLAUQC8DV7/crAGg3b97MzgJLly7lPUhnZyc83gkkAKLgb7nlFiYpNmzY4AHQ2tTUFJYiORadaBqU1QCA2R4lnss1LiJKtzZ0c+/lscKRY0T+AHyPegicCN/nlHjIpK6ZnJMvEgDlok+S7RGF9TbAcHXp0qUsnhS26tgPaMgDgOTMuOdmEgBYBEi58+fPe2CLA0W+ud0yamf37t3KggULgFcl9rrYi8Av30QCsNDajgSQkQB4LoSDBN9vjLXDhw97UC9EEoAEQJSAmQTYsmULVP12JACHwMM54cCBAx4nJMDixYvZCgiK/0mTJjEJgM+RI0dwfTxb/If+/n4VltLA6trb2/lZa2pqigWDQSMUCnkmTpyIvmAHDOw3UWev1xtxmic3k7E1VufklAQQGZcTE4AVoAejgw2/2fZHTkQSyJeAjkwgLBXU0s8NeQPMoI9QCg8jC+w6MwUJkJZAMJdXXl7uR6gWQAMMKkQCTJkyBZ5VmODxwOXMDgh9gMnaCXiUbADhARIe4Tn1vMakJSaERLmor8gYD2PyYdfLRpmAewyCaay93q19LEgJL8LqJBiDsCssAhDShJ/4O8KWJk2aBOYzp/fA7p7nauFnl1/DumgQIYeJlwb+DWIomRLfxBRz1SWIKVXNuViUFAAJkoiESDepu/W0TFcevscziBfnaIw1J/XJ9TEdhw75frl6teqtnkRXffUppK8dYWEHIF2P6obVXgYgOsYYYP0U9YJ3PIB4R4vUZCp2c/moDwTf+FuquZzrhwZZ5k5Zlo3qHaAxqxaAIIPwsFoHOSEBQl1tat++0/DkIUP1U82Sqbq3siZ3zFQ8V4MHfYq2JJ5zDjzlMYv3N98TtIVtl4gSppcYyyI5FkicYVEQdiSAIGVsoyUQqo252ef3DdvEISxbjxkjbYGQetrjyQmp7/JZYCLJ4/WoBw4eUGY3zWZ1C4iBi50XlXAoTJMaJ9HR40f5XQPwvnZCLXtiIoQVf9NUDefHQ8Pj4yNBDiQ2bf4SOn/xPIGkKvWXsjIG0Qewt5JEglSMuaz/J/pwPRwkvb+XBo61kWF4qGrxZNIqLm3QNFc3fLDtGO154qvkq62jz+3elatii+W46IFQdze1vvcebfnB31Cg9SyfWdl0Bc267jEqb5jroqTxfWjLa39PHfveoMVf+jKt+Yvvju/G8LsXTVCMkhL/WLzTxn3/jWUD3JIAYxEVLJX0cs0Ab+1gMAhVcl7HWzpwH9/zmkjTEhY9ZgW/GdyXEewZ7Ec5AhifJ598UrnuuusMYEMoBwrjp59+mu6//34AkLRp0ybY/TC2g3qdPHkSSVEB6nM/weoWwD8sVdavX6/OmjULezqCmvvOO+/UUcaWLVvU+++/n21ToJSGuKWpqSli3mNIG1I89HIdna8xjPGGstOJYCEGlKJOCXznhZFw0FApLJL33/xvEZUxzFUg1ySAtE6CuDVV/gUhitZ2796tQVE/depU7E85WvrYsWMqFPcgAYBLArSXkQDSahlJheH7DwIB0Sto29DQEKvuMTZhB7Ro0SK9oqKCBzCiDGC9jP4AqC4iAZKSAMKGWO3o6FAnT57M+zVYv0MIizwBANkxhkECnDp1iu2A8CwGAgF19+7d6uWXX44oFbYDMkUCOCYBTp8+DRtqJLRmogH5JoHP4tkDcYbImhUrVjAphz4BSSDwK0TlaAD5lyxZwgJu7HuEtRkLB9EfwKoQGQROIN9zmYNhm9NDRpUEMIMZvBT5OCp/xO+YtK3HmP9tSorBxdqVZT3GCk5KYNp8HMoRD4itfQ5IANi8IJM2klIgmzpCbObNm2dUVlZi8AMAz9mclo0HGdohvNlyZgUkJy2EddmBVZL4kSwa7o3pZQqWkMN8nIKU0lMONlI5Hfk5KAxgVV9fn2/79u2s4JTJgfFThgriBY8wp7q6ulHxxMtmvJi7ROQ7sH0G7Z5LqYzAeWOpxC8AEoAtz5wMr3zkuABQjEfO6fPlpJ6Fcgzm6baPPvI+9alPqf66GbTmj34xIhJAksfJJuB0HvlYbDFRkASIt/ZF2vI0D/zfE4ofjjSwUfoDpEXdw5HkUWTpriXtcxDBwDxH3OueE3yluofR/m61Z985ZeKq5li0v0ftOXBBUZUoGeSnmqVTdG/lhKwJAZAAnMSZQxnitREbRXioJs2XYm4T26+F48nKpPLfTvWfjvgAEQCwGzZPsl9QIrwjFVKHEwFjRwKILlLUfQf3KUsXLTUUUpD/Qj119pRSWV7JqjHkCIDKbHBokE6fPU0L5y2k4yePUzAU5PcRPnUT6qh/sJ/KSsuoprqGEw1LhUyJv4QOHz2MdxQFA0FCImMo0mA1FI1EmQzAuwwbZvnBRqP4se8BfbCXevedI0WJEvnKqGrhVFL9JcXuctkD2370BxQb7KL7Xn2VapcscXl28XCnPQCwv7ulhXqOHKH2/QeoY99+6jt5nKI9PYkifHVNNHvtF2jCnNVOi71kjus78xHtf/pb5Kutp8/t3nnJtEs2pEgKjJ9b6pYEwN4Z4NxoRs8Hg0F/fX29TFgKMM3o7++Hcjkuyc3gg3U/ogyg2Je4EIoRwD+D+8KOB+rdYdY8TpT71irZkADSZ1/afLJAQvzHYhVhSwtwFQlRFeBCAGnXrFnD6uqWlhZt79699PDDDxNySm7YsIHuu+8+zocnFN3axo0bNXyH9dWMGTOMK6+8kgmCrq4uAt4EUBaJUbF2xQdrONjCYDkMLELYSjrGVjK4FUlPAd4j1OqusCZxHtsoSNtfS//zVk5gSGzJKsiMnFRfKPDjvq1xF5OUIRK5JAFk8mSIW9MBhkJpr3V0dGjwt4eVDcByWOsIQTKS+LJFEIB0MwmA68CE4dChQ5wQFx79+ImkvLDhwb8RVYJkwfgd/X/u3Dll+vTpBsahk0gAiI27u7tBNMAeF2IkLgfgOm4U6oN9BaygUTaiW5C/AgJajHGQE3iGYfOTKQkQCoUA/CNnAXJeIIcAi5pAmGH8LFmyhMVSBw4c4ATayIUAoS76AVEykydPZicTMRQQJeAFtotICjHYkOgcZUUvJSIgZyTAeASfhN0AHgzHlhwgATBXxGIxMKuY+BjMEOH0AFviWgtFwYOW8YtPznBQC4OdysSzDQ8mAJN0IJDT2RSLCjkJZlIf0S8Iq+EQNZmBXr4IzfUQCleOAAB5kwEr77RZGR8nvM98ULJiQSBBFxSItmEBhHe1tMjKtM/cVDBXLynx4kgbYWOt21iD8LmKhHDT5+Zj3ZAweD5zHRYpmetsoocybXu+z8Oiv3XzZt+zt9+ulE5qplV/+G9YaCQURngHMUIMRDfJRypj7PpHqtBd9B0WMKywSXY9a6QAQHCA+fBLNPv6s6I9ylOFbd3t/PFT9TeuAxU5v4pIoXAkPOx65nMjfZ1q74E2pW7NwkRf6rCZ6e9Sew9chCkfGYqPqhdPMXxVE/QUkdBJqySA+aR1cDJ20A5W6qgKrJoINktS4WTuy3RkiaEbSlSPauVl5SRSLfDlsSBEeKjVFghaBU2N27qN5gdtDYVC6onTJ5SF8xbyBhObzWMnjymzZ8w2BoYGlIvtFwkJj+N8j0LNWSc8XQAAIABJREFUc5vp4OGDNH3qdLYPgpUQ8gbU19ZTR3cHVVZUcsQAwH6phDtw6AAtXrg4YQt0uOUwNc9u5ugAGXKM6IKBoQEmB9BHxc/HPaCHw6T3d9PA0XYyFJWqFk4hrbKo+s9mjLS89g/Use91uuLb36blX/taNkUVz7X0wNHnn6e9jz9BfcePUbT3Y7DffJjiLSHfhKk0dfmd1Lj8zk90H37440cp2nuBPv3EEzTthhsu2b4oWgYV9q11SwKgNcn2I1grWywsc9J4AGcTJkzA/j6ewyoWMzo7O41kyYGxppfgvvn3eKovxSyuY6AbID+215mA+zYNHAbui8hHJO/lug8MDECpjF957YVfALrjd+u/zWULP3R1w4YN6GOOysQ66qqrroJlNDz/jW3btiGHJNoBbAd22fhgvcdguNfrlTafvMaVkRUy8te8TQAwLmx1sxbrZDIIpDA017n4rHt5MR4YOxL5ADmfoFPBlrVtwJZS5DC17Ypc4SsCA2N3C7ahhQAsBV4orZ2Ay0DBD/AcgH95eTn72UPdzw+GrisgjKDGV1WVvZ9kv2H4trW1IUkwgHoG/4VwGadCPc8JfbEvqK+v1wHSo5+RyBcEVGNjI6xyMF45+e+0adNQPicGxj0RiYG5HCTmRZ1BTNTV1XFdkIfi7NmzKoiL+vp6KOs5UfakSZNQfxyDpMFMdtXW1rKjirQDglofgD7qBQID10cbNU1D+xCBoOH5xd9wTwcGBjwA7IHDYR90+vRpTrANjA7PNFT9qCOes5qaGr6eHcGE+QzzQVlZWUIFBYuzcDiMZNpZ47uZPG+5PucTTQKYElg4vpnICQA/t48++miESlpOzBjEd911VzQXDDwmfbyw7RKqSJscsze0OaQolT+724GEOghAHkxvTl42YmLTMCFKH2MsHkzt4QSxubqe2zanO15Mrj74qbW2tjK7ePPNN9OhQ4f4VGRW13V9VBGTXCWblR5v6UL7rH00miC8VA4ImyFeNAoluLQd4YWU1SIl3X3N5ns3iwRh1SU9GjO6rDkCCgWICByQUiPCbwuRSHPTaGwSTr39tu9399+vVExfSis/+08JEsCtgt/muorP61NTKfHt6ooxl0rFkSQxr+Lz+1TpkZ+KmJDXdGI7ZK2fyT6Ikxdj4WJX10hvh9p7qEOpW73ANmTbQMIkRAtwhECEDPJR9ZLJhq9igk4mhXiae5lR/6Yqk593XzxcEzY58lm3ydEwohgsZHF+SWnJMFsghF/HojGDxKbv4/4ffRIA97y7t1u90HaBF6/YAGMBDPJi5vSZxuGWw8rUyVOxwQbAj8TXNLlxsnHk2BGleXYzK9BOnD6hTqyeSDUTalg1hFwCs2fONtDGmBFTQ8EQnTp7iubMmkMezcNRAsdPHKfZs2bzv0EWYBPb1t4G8opqqmqYLCl+iIap/r1Q/U8htaS02DU56IGuo5vo8At/STVLltEDr76cgxKLRaAHtn7/+7Tv3/4t0RkS7C+va6KqxrlUWjuTympnkK+yvthhogfObn6KznzwC5p6y210289+fEn2S5EAKPzbmgkJYBVliUh9r0hA6hj3cNo7kUjEU1FRASAvkXi2vb0daxFWvEv1PkBHrGekcl8IcOI2hprGwkrr3kbWwcE+xg7cTyj3AQyK7dEIMF/XdU9tbS2vCTPNZ2DyR1chngAOW1lZCcAWxWJvxvkCVRWW6Qxic14A0b4RS3QpVgVIGolERtgKSxU+irBaNDu9b9kcZ5cIOJvy5LnpsAzZz2BPZPS7G8ujTASL6erkpN3A0SSJIe17MS7S5SYVxBfbv8rEtSL6Q0aa49lhK1XUw0yQmJP2yqGGOUDarYtnLhGOIYWr4jo8PDHOgEOarsH2QOJ5ZBtXWUfxO6JV5DWY6GptbdV6enqUpUuXsvBa/IdjmASQzwGE1lIUhz4yhYnI54O33jhGXpMfLkWRUSPye62vr085efIkLV68OJH7DLkBTBEnKXGicDjswf4Z85q8v4ODg3ogEEDujnG/GUqQANg4CzU/76nNg9k86Zp/l6ETOHY8RgKIPAMpGTjrQw0S4KWXXuIwmoaGBvYzFg8cg42SIQbDlatM6FZgFffK6/Wy1z9eCqYHjwcprovcC6hPtlEAgmjAtWJuAWEnEyKOkclMmcLLYZJUp9fP9Dj0eyQS8W3YsEG58cYbOcwIFlGwaUCi6Ntuuw0TVmg025SrZLOZEGToRzdK+Ez7XZ4nX0x4HsAwnz9/nhO9gCEH0z1t2jSET7qyn8q2TuZFglAsAHy1XWwLHz1+AWZ6Xcy78oWLMnDfxEIbxSbeqW6inTKtS77PQ7uOv/qq78U/+AOlevYqWvrQD6DQ5r5NZwGTrm58r+I2OlnPmeZrJfOnZwDb42XSAXXnd2kKbjWT9uEdAOUGL46E3RDyJFgjJSLdbWpfS7dSe+X89L6t0SiFB3rUnv3nXRMCnL+HFADNGY93630096+M5AAh4OQasAViCzdf/B0uP0NDQ2ToLK3nddAoJAe2HZ6aysmpEfHAOWckII/cALilrRdaFVj4lJaVUm9PLzXUN1BFeQWAf2X+3Plc94NHDioA/TEfXmy/yImlG2sbOdk1+q6ru0tp62hLLI6xCUcY7dRJU+nYyWMM+CO3AMbmpIZJHHUAi6BP6odV/wM9NNDSRgapVLVoMmmVEz6p3ZG3duvRMG39x7u5/Ef27iV/TTGyItvOfv2PvkxnX3uFi2m68StU23wt+Srrsi32kj8/2HOOdv3kMSJFpc8fPEBekaD9Ump4kQQo/LvplAQw26r4/X4v1v4S8ILwKJ3/uNOeSKbih7d3RUVFQr2OiHjsgQXgz0rjVCB/uusD05BAvvwJoF04C7ALg51yX/ydv092jVAo5K+rq0uQALquR6D+T1cn6/dmb3lUNhgMempqagCUIuJX7+3tdaQklir7ZPbL5utK+2dxf13X2W0bcXwmGJqT62RSrsAwgSVLAkrmaEiQQtLyR0RUACtztZjNlgQAPiPHBvA07PskMZeOBHDSb/k8xo3A0Q4PxtxjJgFk9IokAnJRd2AqfX19IBvUhoYGtiRCDgJY/8yZMwcYpo4ogbKyMleepiA3Mb6qq6sTlmTBYBBljXsiYBgJIFjKxEMhlOQJpkOCbpjEkaBPJgLBQJaeZBJ0FkkXhiUNzcVNzmUZmUw0IAFaW1uNqqoqtA2DgkECMLsYYNIrSryccgJ2CLaQX5zoc/R3MkBeZmBHP2XjzS78BD2YNPMNIOYjQWoux0mysnA/wuGwHyTAgw8+SC0tLehz9h576aWXEBWASWgsSIBcJKVQSkpKXPtJunlRZHuPRNik5+DBg+yTBw87PI/4QNELf7olS5YYc+fOjbp92WdaNzyfUpWOBVyqEMlcJO7CixVJoc6ePSs9IZkJh9IFAB766Pbbb0cyGw7bG88f+IIee+EF78tf+IIycf5aWnTvX2BjkRMSQFrI8DtB+PhnS6Cir1MlqZVKdrskxjm4T4iKSSTcleXZWeUwCXCsR6m9Yp6rBTEJQqB3//m4ZRAiBBZPNnyVySMEODohRQ4At+1O1b/pysJ7OxqLamWlZQYIIHk8nh2EjCbyA4xtXgAmcPijwL1IiFHwu6oiuZcC7/5AJMB5AhAN0NXTRU0zmpgE3H9ov7J4wWKozjgqoK6mzigrL+OIEPTduQvnIP6AXZBx8sxJBXZBDfUNHCrber6V5s2dx3Pp4SOHacH8BTyvjPd5JN24sPueVf/7z5NCEVK8pVQJr/+i6j+TrnR8zke/+TMaOruHrv8//4fm3Hef4/OKB47sgeMvvkhv//EfE6keWvTA96l65opiN7nogY9+86c0dHYvXfODH9CCRx5xcWbhH1okAAr/HqGGqUgAYDVxvUJcXSsDVCXoLOSznIjWTWvtrHpEDkX28oYNiUnRL1XKSVX8Tq8tFc4QP+A/CLsQBYl2oG2wD5FgvxNwP9V1TephrHU4pwGOHxgYgBoZymdXfSavhXJLSkp8wE+CwSA8yjkhLkQ4XV1d8PZPqyKGqM4NqJ8va55k/ZepWDDN/YD9indoaCitV76T8SREsryClr8LdZwkpPifEM2mA+KzJQGAH8ICyGxhdCmSAHYCR2AV7e3tsPemWbNmMSCfjQDS7t4DKwUue+HCBbY2wjFISjxlyhTseWQ+iYyAEEwFcCgDESDVlWhDb28v8gbA1imjcp2M4XweM4wEEMpmKwkwjDERWaoTXuEMZHi9AL4kCMXsi/ykSeDLD6EISTFFRH3cZCjd3b64rB3Gd0zUyRQCwuErYA05vipNQhBZJlT5cqIIBoNeETqGUB6wvcMyR+dqs4wHCklE8TIAAZBuQGTidWYuU4QrsYJ5NHzsR1M9nq7v3HyPsaSqqm/jxo3q9OnT2aoBEwJsgU6cOEF33HEHxjbsgEZtcsA4wRgZjftm11fZviTd9r/X6/WuW7dOu+mmm2Lwn4uv2XjRZsCbbsuWLeo999yTE2suN3XDsViAZ+pX6PRaeFbhhyeSRLHaBuF2LS0tHBWxaNEio7m5GRFDlwQJcPg3v/G+/tWvKg1Lb6F5t387ZyQA3mHmuRWL21w8Q+lAaiYdvB6V7VkcJiN2MjY0NR4WGuMMwR9/7EiAcNdFtf9kn1K7sjntuyXptfUohft7VCYEKEKGAcugSYavcuIwy6BMbI1StTdd/6brK0ShGoahQk1vXrcATIfyPpEfQCHyjEFegJSbJQ5ViEeSy1BcBgH0OAgQiUaUrt4uZVL9JCyAlZbjLcrMqTMNzaPxfUbfHT1xVG2obYA3qNHd0612dnciH4DR3tnOm+4pk6Zg7uA8BMhLIBV9cr0UiUYwx3EkwaX2McJhig320sCRixwWUrVwMmlVEy+1ZhZse46t/7/Utvs/aM1f/iUt/sIXCraehV6xyMAA/frqayjS3UWzbvoqTVpxb6FXueDq177vDTr62t9T9eKl9KCIpii4SmZYoSIJkGHHjfJpTiMBrHt5gJvJ1pZWH35p1yNwnQTAL1X80jYkWdOTWfhYj5fYCH5i7wLBknAu4H+LXESwCIGAgX9mCrJJpwT8NNueiDU+qgbvfwbkzSQALD+AP2E/mWmOPJSJPTGAT7/fD2EdVBzYmyKBcFSqwgFBWe8R9vIASd3iXzLZbi7sqNMNcfQp9qC5cr0Q0QyMseVi/5Wu/ubvQdAAPEhFBGSDbwBrhDDLKkgsFBLAbP3DDqtszBFPcYrnBlFFGFMyibK1bwXOyvsRke8wir2BJNmAEUssVuZiyPU9NtseAVvGR+RrZceFbK8HIWI0GkXeE2m9hPlKB+Hg8/kimRKGbsZpro9NkABOJzlsHEUyvmGAQSZ2QE6uKZS1bNmTqTITkynP9B8rYWXyXmau8fIRAybBDCZT0UsfMQzsUCjkQ+iYjATAZC0YavaJzsY+R6qc0d94EQk/OEfgbrZq7Ey80rIZmKPpI59NPe3O1TTN9/rrrzMQgsQlGEelpaXIds7Z20ECjCZAko9ks276DC/JUCg0aoAzSIBnn31Wu++++2KwvHj77bc9S5cu1WtrazExq5s2bRozEsBNv2V6rJxDkRwHyYJ2796t9vf302WXXWbMmjWLF88mBjzTyxTEeXgB7//5z70bvvlNZfLl99Dsm/4zfMudRgIAFLcl4+RCPJcgvOwwpyA1rF88Xg9U3YYVuM+k881WQObz7f7ef+SUpqhkVMydmRskV9cpjKTC+y4opIQUIp8RjxCo0T2+Ek6AnANilHMMsO+lHsuKZI3pMRWkib/EP8wWCNEAegyyuvi48WSoCMvk/mVzDiIHQA6IxL8szhBKJ17My3whqqpqLcdalKYZTQYSZCGk/vDRw8rC5oUGyAOQAFMnT4XSRbnYcVGZN2eedUOqwCpIYSdPha8XjUT1QCjA2fvG60cf7Kfe/a1x1b+nlCoXweu/bLw2Z9zW++zmJ+nMB0/Qiq9/nVZ+4xvjth1jXfF3vvFNOvbsM1Q2bQkt//2/H+vqjMvrG7EIbf3n+wk/H3jrLappbh6X7bBWukgAjJ/bmAkJgHc81PzCm1tahbJABO98qeI3g/zSbzxZzzgF+s3nC6EARFoM8kvgXybdBXgGkN8t2C+EeHL9MeynwHwkmJn4KfMByPoBY8IaCSKgQCDgb2ho4HVgrkgAXjt6PH4AkOXl5WxVgzwJIAGk97oQ0gLrYYsYANL4ZAquS5eObDAoJ0+GALBZoOrkeLtjRN5LNJe9/YH1AZPLtLxszktHBGRDAiSL/C8UEkB47yNSBQA32+JKr370i2EYmEuwR8Q+YIRgDBgwbiJEVT6fj7kCHA6CD1FD2HeIKPBsbtGYnwscIhwOeydOnMjR1KgQxmt3dzfaOe6IgIInAeQdzwcw7YSEsI64iooK39DQEEB5DG5vVVUVM1/BYNDo6ekx2tvbFQyGNWvWxDKZGCWzihcxJnAJTAl7Hkf2LNmQACKchl+Io/G0FcoEmGlbS0pK/ABPAPybP7BQECGNodF8oeXCZz7TvsB5sHZCREwOQD5H1QDBt337djwXtGDBAmP//v3qggULOLfEtm3bVOTumDdvHkLPMl6kOKrIGB2E+QIvoosXL2pvvfWWunjxYmPhwoXwqWPWW7D5ycj7Map1ZpfFy/ejf/kX77vf/a4y46rfpxlrv8QJx1BaKs98AOwYj8nAYqdAvbnWIvdCPP46xcdt2VDKqx4VZIBj1YK4RgLARxmol1177UiArh1HtOrmWqWsfgp05KwkF82SnvigTwzdiF+CQWVS+FiRhCp5H5gIAUUJxy2DFtQbqq/U8JSWGaQxP+/qI6MnwqEwR/y4OjnJwcgP4PP5CESMPAT9MDg0GLcFIgMLvFF5J+aiPdYy2FJIiec3EPcO8waDAli34x2FzVjr+Va1orwCz5Nx8vRJpbyiHGHxVFVZxYRAOiEGj19VVSLRiB4Kh8YPGRANU7TfovqH178pqjUf96VYZvIeuLDrRTqx4Yc077OP0Nq/+UGxqzLogdPr19Objz3GZy77/I+ovGF2BqUUT0EPHHn176hz/3pa+uWv0JXf/c4l0SlFEmD83EY7EiCZL78E+YVdC8RpDPgLpewwscOItYLDd57d0hf7DYDswmo5sV68cOECr58yBfvt7hIcBOT+RtgUJvY7bu6qWcBqjgQYGhrSsW+UkQBYH2UKqvv9fh8is2EJhLp1dnbCThsuAcM+AFslGDs4ODjiezftAmANHCcf4iZzPSDihPDPKc4hIjJgQ8lrRawpJeDspn35OjYVEZCNyDEZLlcoGBiwo66uLs+xY8eUlStXxpC4GuQh7lM4HFZ3796tLVmyRC8rK2Oiytr/OL+np8cDD/7LLruMiSwQabArXrJkCZ59zs+YK4eUfN1/J+Vi3g2FQl7YTyMJOs7Bnru3t5e33uNprziMBHAyySWLBBBMEYdGOOlEHOMGhIfC2Zzt2uk1Uh3n5vqyHHh6RaNRDGalp6dH7ezsVM6ePUtdXV2ETPCNjY00bdo0Aw+BGxJAvKwRLwMA3pYJdWqbkw0JkA+yJdU9wAtBWB2l9cfLxT3PdRk+n8/3wgsvqLjva9as4SgATHL/8R//wf8uLy8fVRJAJlnO94s/WT/iXmKhlA4czdV9EAs4defOnQDCWfV6+eWX61DFV1VVEZLByEVGrq5ZSOWIZKhQl6itra3Kvn378MKm5uZmY/bs2fCd5IUx5qzx/vKF1dOuf/gHz8a/+itl9vWP0ZQrP5sgATDuxQLDDhRmwDPZu8lp0l0AqXhnaB5NgX2P5tUUQwhWdEDkcdKF1wNyjOC9CCcmN2A1h2J7vLywCEfSA90yBwWeeZkAGAmH7capHQnQuf2wVjV3ouGtqU+8u6Wa3GyjFzfVi4PJwl+T4KUfi8R0J4l4CX0zNKh1HGglA1Y7aowMXSHSvFQ1v97QQAyUlRnwrU72EXaEeEc6Xmc4eV4N3VCielSDlZsMI8V5UKyBYIQt0FglCHZS/0yPkfkGzJEDktiBDRA2rrAVwp2vrqoeEbKe5LqcjwLfBQIBReebXJgffaif+vadI4XCZGglVLUYXv9F1X8h3K2Og29Ty8t/Q9M+fRt9+ic/LoQqjas6GLpOT111NQXPtdL0a/+Qpq35g3FV/0KrbO+pXXTg2f9Knpp6enTvzkKrnuv6FAkA1102Zidg7QERjMej8TqE1yImJT+UtjLyT0S2Jq2rUyV/sv2CBPrFvgJrJKyt2dZZ5CKAp7tSXl7O6waU09PTA0sdV8k4U3W2sBzhqPNsb4o5ej4YDPrq6+t57W0mAYBWYw+RjARIpxDH94ODg0hQymUjMTASaSWzOAKgis7LNBJA9gnwHOSly+feT+Y+QF2Tebxj3yQT94qolIIGhAWeiXE9bB8lEm2PcDpwEk0ucqyOeAYKhQSQav+dO3dqs2fPNiZOnAgcEs+tdu7cOe3ChQtMDrA6zTB4HpK5RzC+SktLPXBfOH78uLJixQqA/mogEBhBAsi9o/jJe2bznkvuoc027k7t2rOdC9yeDyIASdCFzRdOZyJA1/VxQwQkSIB0k5zsnLEiAQRY7EgJ7/RGJmtLqvMrKyv977zzDp0+fZqz0U+aNAmgP9XX11N1dTUUuDwQnGS8Fk8QH4/nCi+YVJ5VeEjx4KRT6WdKAkhmNlO222m/W4/DC3K08g9kWsdk54EEeP7559WZM2fS8ePH6dprryX8/uKLLzIJUFlZiXCOnAJWqdqQiS1XLvtktO2IQDpw3KSqSk9vLJb5mcL/SUJttEiJXPalk7LwzIZCIfjZIyRNLsaVkydPcmJkkAHLly+HTRmHnjops1CPAQmw5Xvf83z4T/+kNN/8FWpc+UCCBECdAeZDgWzXTjsvfNlOJySAjLjAsyznaEseAZljhlVQQiWPSyiRcAR977hbTcQBLMZwf9Mq3iUJ4vV51VQKeTsSoGPbIa16fp3hra5zNU8JRY+C5aATSx6MVRmdIjtDDwYoGhpU+w53KJIY0EFlaD6qml9nePxlulZaRqRqUJIhbNtV7gQsRKVaLN0NQH4AtKmktGQYaA0gHDZNiqoaXs3DCfHwQZuF+sn5zU1XiQL5noECtCqegJg3825tnCSZhf4fCg6JjMYF0EDYEfR3U/+Ri9xA9vqvqCESHqIFUMNiFYio5+QOOvjcd6hu1Wq69/nnin2SogcGWlup9+hR6jl6lDoOHKSOQ4do4NQpivb2kL9+Fq189F+L/ZeDHvjw3z9H0b42uu3JJ2nqddfloMSxK6JIAoxd39tdWYL7HHYZB9gY6BcAv+LB70LNnwrIzxbkR92sQD/2VBLsh0e/2brHauEjohO8ALxlXQCoW3MmZtP7ufSiN6u7zSQAAExZZwhksZZMho1g/Y11UjLQHvtiJAeurq52RAKgb9KV6aT/UG9cW+Y8cHJOpseIyAweO/gPe3L0mVg7SrX/uFgrJxtfcDrAPWbvojixwYScsM1h0iCZQCmVwBZjUIgVU0YbC+skYB4Q2GRNgJnvNdoEVfvhw4d5gzN//ny2YAcJsGfPHq2mpoaampoSAk/YjOE46fWPPkAeRkQCCBKARUBwZ5CRANi/CbwGOE1cVqYo8cRmIspcePfzdSURgH13Otwz03Gb7XkgAkB6lpWVJfY4fX19PN69Xm/BO1CYIwFSTnKyo1KRADgm2QOAiUiA3dJCAZMBHiQkVHUUZu9UCe/0pmaiKgQJsGfPHgC+SAbMSWBBAkyZMsUACYDQMenz5iYqwkmdnUYuZEoCoH9NoVmjNlnLFxUSsrgBy5z0Wb6P8Xq9vpdeekm94YYbMOHR5s2bmRhCZMiqVauopqaG4/HyXQ9ZviCKcq6UdVp/4XsHxeiojB+8lN98800schJVxHOJ5/Gaa66JZaukcNrusToOc9jJkye9O3fuZE9uEfLLzLr8HZERVVVVeLZG5Z7kqy9AArz7rW979vz0J8r82/8L1S+9axgJwCp4v1ezA8GtiX8TdTRI8ZX4AJynfEbtSAQn5EEq8iFZP1nOQaRUWiKAlVF+nwftSHWfbSMBth7UqhY1Gl4k8XXxYeIhEo2ZCI9UZ7NtlVVZY3dCMmJA85RQxbyJImKgwnAC2rpNRAxbIK/XS15fXMkuP4GhALzvGRdXSeGFXSIJlaLyxicay0muAxd3YHwcKvNdYG0YDAXHzCJID5hU/2oJVcHrv7R8fHTiJ7CWAxeO0N5f/WeqaJ5Hn3lrwyewB1I3ueW552jnD39EQ2dPkx4M2h6seHy06MG/pqppS4v9l4MeOLPpl3R2069o2qfvpE//ZPwSK0UCIAeDIcMirGA/1uoA+vGfAPn4d7M6Vl7KKcCP45Mt96VAUQL92J4Kz37sGzmfoVjfJBLyuvXqB5heW1vL+A4+iBTo6urSS0pKchINIOyGOFdkhrchcZpZoS1IAM6ZEAwG9UAgwIpe6VtvTepqvnaq3IaapiHJrwbVMM5BYmC/35/W7gdrbFzbjauEtT8gnkEZo7UXlpZTGEajKYDMdhxYz7dT7gNvADAtXUmsOAe+x9/sAOt0VkKpzpU2UbLsbBPc2vWVeKZUWAKdOHGCgXxFUQBmqyABYDVcXl6u9/X1KWfOnIHKnzGG8vJymjVrFp4T2FwlSABMQZFIRNu3b58iSACQh5hj1BMnTmhIlo3zGxsbDbinwMWgpKTEmDlzJltYIY/3wYMHNXxfW1sbdYoT53ocOCkvHA57sE+vqKhIEAEDAwM6BHw+ny/rOcpJHTI9xkoCpJ1UMyUBZLiMYH4SCVyEt3Kc9hahY3gJ2bFcmMzEIMoJqJqJahp2QBiMeEEPDAx4ent76dSpU3TmzBn4oSMaAGwZD+RcT7rCEgkPSEowDySA2+QqMlxLsFfMcmLTLpJ55B08xEtKhNRxCFKmA3q0zwMJ8Nprr6lXX30fhkeoAAAgAElEQVQ1W0FBNbpt2zbau3cv3XXXXVRXVxdxAnzlqt6C2EobLZKr61nLSZb8Jl/XQyRAT08Pzx14JmFDcfToUVbEw5Ir189gvtqRabm43yIJlJw/ZfJPmZiHn93RtGjKtC3pzgMJsP6rX/McfPrXyqJ7vk0TF9wyggQAgI5yLB6hPC7kpggdhbHC3vfEygQskJO+U4THPpTfw+YlJwC/k2PM7bYLKwW5gXKS1VFaFEXC9lEQ5vJBAljfHxc++EiduHia7q2eGD/UiKvcU1kYySgAp0S3IEzSRjQkGwNGMKDokaDSffDi8IgB1UdVC+oMr79MZ0DXoubG84H2OiXAsEGPxqJaaUmpAdsnuelG1N/goMgPoJLhUbVhY0HYcilIkqtHi4SA3X00vZv0cCQ8OmQAVP8DPdR/+EJc9b9gEmnw+i+q/tNNt2P+fbDnPO36yR+Sv3ESPbL9wzGvT6FUINjdTe99+7/RmVdfTlRJLakkX80UKq+bSZX1s6l04nT+z1/dWCjVviTqEeg+S7t/+kWOTHv00EHyWHKBjZdGFkmA0btTiDA0DJ3XnKnAfjcAPy/Tkmh6ZELOZCC/TMZrTcTrFuhP1YORSMSDJLgAxiSuA5sMbEVwnWx7P50yP135oq95fQfx48DAAJMTyUgAJ6RDKpDXMAyvz+dL2IYgMXBJSUlaEgB1wv5OWC9ljItgn4x18GhiEenuQaF/n4rUSVV39DWeQSto7QQbEc4GwwRIMj9ovpXweBaEtay2detWDbkFa2pqYsg3CKvh1atXI8JDb21txZ4K7iccAAG8paqqypg16/9n703A5MiqM9ETS2btVapFJam0q6VSS10ltdRaeoduoJul2RoMGDMwg9+M7Xn4wRjz/IF5Yz/b2M82NmOwGcwYbBqzmHHT0A24m6GZ3tXa910lqVUqqfaqrKwtt4j3/SfvzY5KRWbcyK0WZRq5qyojbtx74saNc89/zv+vtUGPfvnyZQYQRNW2cfz4cQYBAoEA5q8OjYCqqiq7ra3NGh8f5/MBMIDGWOoJAHwIhULGxYsX9a1btwKMyFhhMVfmEdY8gDVS9wP9gibC1NQUAL+CVm0Ucsza5OQkL0RiUz8jU88tqz9XEMBPp7Pxq2Xi1fJqHy+N9Jemk0s5W5IsCyFqGr+4UNKDYIxAA0281AcGBhgEuHbtGmeAgw7mjW98Yzwf9NZtPKqVEHiYYSdk1qsihgAO0F9nsES8aJEZiXnB5S3FDtDj3otyIKZaUA3eeN3/Yn0PEADUUEuWLAHfX+oymBPIKMXDX+zF2zk21WqRItqDKTtUg4P59kOuR7IdzNXBwUFtz549+iOPPFLwZzDf/hb6fCkYfu7cOQP0P3iR1tbWEiiA8JIGHdI8LwBImQwv2X/7Dx83up56Uut49A9o0fr7ZoAAAHWxPmH+IXCOgCzsIzdMghaGf3Xeh4xVAsmDtGAgqGfi2M92P1lDwDSgVaAMWvMY4kB5Z+6T8FwDsXDQ7rDOgeDkx9+VNggAARDMHhwe5E0pstvjp3qoYn0zadW1pJPOorC1NbVWNoofYTOloL5Yk3BHwA+f9REAtVCSb2nm+N20FTJSCTmAgWBdvQ4pKj+aDNAHSNgJZG3N6Csot1BlRKTZgSwiwYI6iukCi/2+LPR6UoL2uCIE92NyqngUQcj6D524TjpFyNIrqGHz8nLWfwlubiEvEY+M0/6vvI+M6hr66InjpAcChWx+XrZ18ckn6cXP/T7T/CAQvfbB36KWjfeTWdUwL8czHzt99Hu/Q5M9J+ne/+8vaOOvzT+dhTIAUPxZl6QISUDklZMDKyoqODlHflQC/tk4+eFbOIP8oOrB35D8JOg1kNzCHP3pwf7ij57phOBfBhAQkyBANBq1wuGw78xYZ8Be8okLChIEIzm7WP7d7VhHcqnYCrBvKSmbsU+HgGkKBGhpaeGMVGTxTk5OciWACgjgkaQJ5mCm98SFUQmgWhUhOPcD+dK/IH6EGI9qTKgU82QuXyNXEABjEswnSL7jLPBCUDuVwlbYq+F5OHXqFMc2N2zYkDh+/LhRV1dnr1+/nuM6gt6JaVHxXCBwj+qAzs5O0AHNAAFQRYAMf4AAwWAQ9FosMIzAPtZFrHEI9GMvirjpvn37tM2bN4O5wDp//jzAFGpvb48jFp1Jb6IUdlG9BhIVIR+CWCCHIZK6aNbExMScBQJSIIDbIDOBACIbf8ZuPhdqnUyGzQYCoGTGizvfrV35UKZ/55dbDw8J0K7r168zaoXMb0zUtrY2piBB4E2Kcc5m+QpeYlj0JyYmgEBlRd7lg58NtJClQrjPeBkVM7Ao+NY4gAcgAi94iNuoPoilPM4wDLzckXmOEimICXEQdvny5eyMAQBATLxUfco3QyLffuZSXZPPNTkQmvzwPMH4IRA8ODhIt956K146cxaBzWfc8lwMPBwOmy+//LJ+5513WtXV1XY4HNb37t2rveMd7wCBfVGf1UKMQbUNgAA//sCHjO5f/kLb+sE/pbrVu2aAAKrtpB+XDQRwAgt+2/ebLQ/QwAyY0HdwBQ1QDYBsfwYEktUOrvoH2fpZUVlhgNpmfGKcQfFQOETGhQGq3LCYomaAwuEwrVi2wq6trU1pH7i150YrlOm6bse6VUhg/FwJoWu6nkaxo3q9dGCA9LhGlmEnxYdRMVBj6awxkJ2iPhaPmXBSsYl3flACm9xo65ZpzKwGSB+/CHbjeCWAxu/8ms/HCz2kZJVSLJpZCdrPIBEEGRum8Nk+9njqbl1KZj24/ktTdOCnq+Vj1Sxw4Bu/TrGRq7Tk3vvpke99R+2kBXhUbGKCXvzs5+jSEz/k0dWs3EIb3vJJqmpasQBHO7eH1H/8aep65ku0qGMrve/ffjK3O5vWO03T7WAwqJyUMK8GN8udlYF/BMdk4B8/ewX8nXtp/CyD+yKTFr+z3heSEDjBRQT2HXzaqYD/LJsg3VeqaG1tTVVTYmz9/f12VVXVjAx4ZEhLlgc0IOyRCtI7A/byZ5ncI3yr1LFMixkMKmtHonPwLWXsY2pqKtXnSCSC/TsC9xx/RKAyG8NCJjFZjMmyrIqamhroO3Bl6sjICOJEyntTIUibl64b9oqoiM5W9TyX5s9s9gX3EnMjnxieFHcW+gglo2PKx24yzjc0NGQio7+zszOxf/9+4/bbb0dgHmsPRK01VANgHyT2oVzh5AYCgF4Mmf8dHR3gxweVEKiF9MbGxhndxLOF80+dOgWdBXvNmjUWrosYTn19PVcBzPWEYDkgAAGgMmpoaEjS2yQrjFD1MCeBgBQdkOrEycQ5XioQQHCzgRqhZIFVp20AQvz4xz82kfW/Zs0aWrVqFQd8GxsbuZzFMAwgrfyynu0sQDzQAFQyBdBFFrEsXVLKGMY5QnMgoxK86lxaCMfhvToxMWG8+OKLrA+BIBEooRCEfutb32oHAgEwKpVsrqpkLBTS7jLQJTMx8HxCQNJP9nM+/cGLdnJyUn/11VeZKuzee++1+vv7IYYEeqabAgTo7u4OoAJpx44d2NwhMG7+9Kc/1e6//35ksSwYEAC8ez9817uN63te0bb/2l/b1cu3YL3Ne0OLDUim+arC+5/P/HWe60Vd46jCU8rAd+sXNjx4PhFwT1gJ7dJrl7Saq2PUsm29Fairp+v91/WKQAUtaliUVaTeB80RVyykB8Kz2Vz2W4IooOXBxlCF7ih9zPBXIqGQHY9OamPnBjQ7GiVNT5BTfNgNGJC0QOC7dHLzoh+opMB/A6a36JMTsCnUPFmo7eQLBozsOw0YmBo6wPU/s4pjodpsoY9reqSHjn73U2RNjdHa972fHvxvX1roQ75hfK89/TS98NnPUXRwgL9b88bfoGU7Hr3p7DBXBmzFI7T3y+8lshL0/uefp4Z16+ZK1zz7Ua4C8DSRrwOS/P6c9Y69Nmf8Y+/h9kkP9sMPQ8wAwTRB98LVAvA3uEpT0xDc5+AXMsjnYkITfFIZkE8fM4JhsIfI2uevw+Ew9oYxBPqwd8N+EYHWTIkSmdgP3CremRbTMHA9TqRBm16BQ3Qe/RN0qQjYBerr6zlDZHR0FPaP4j6gbUnnIpMTZfWAHDdiLQAJ0jPtReIksoN5niCgiYoIP6KhoInBmPLJ4sf+GGDCXJxHvh66EhycTcTXz+WdFQDhsYmgZSf0hoZ6dwEfPw0X6VhJCQT9CugALFu2zO7t7dVArSxiC8jk15ubm+3W1lbsg6y+vj4kIt5QCYDjI5EIqgpA6YNnKQH6H4AAABWwBshhYL1DMu3IyAhdunRJX7VqlQ2GDVQMWBazkuNZLtKoC99sIpFAxY8JIECuj6iEAn08wD/JLFP4K/tvsaAgAAKBhQj+ZasEwBAL9YD6N1eyzAeo/PDwMNAw/ge0GIH/ZcuWARDgagBwXhVCtCaXPjrPwUuuqqoKojSs2C5FiwUVEl5+OaHLAALwMivE/c53jLN5fiAQgCgri0lu2bKFnn32WXrLW95Chw4dwsMOhXU4I8qIf75jyaRqn2+7mc7HS05mbuAYofEB8Ze8g7MqfYZzdODAAQMADO4BAnSoyjlw4AAy4W8KOiAEx59++mljw4YNKDElvEhHRka0t771rYloNLpgQIBIJBL4l7c8bAwdPUw7PvZ3duXSjbaRxs3uNmfiibhI+9bILXs7W0BaiNn6opNRmbcux3gK53pVCqhcV2TUQ/CNCZPOdp3VanvC1Lz1Fpsqquhq71VtactSu7qmWm6geBOXattGkrVNhm5oKhRJ2DzJd46jf67AQKb+87vK4gw4dqhAKZSJNii9jUz0StbUJMUjk/rY2QHNjiWBAdvSiSsGoDEQrLGoolInQ9extjg/iXiCJqcmlaoBcJ5qFYPK/VvoxyBwYNnWDE5UlTHHBq7R+OUwNe7cqHJ4+Zh5ZIFwz0k68f3fJbIt2vqJT9CO3/u9edT73LtqxWL00u9/ns5/77vcSFXbJmp/yyepevHa3Bstn1kQC5z96Z/T8Olf0pb//Ana+dn5MR9BDxMIlKsACjEBZNZ/VVUVqHdZc8ot418GrjiJIRZDAJwD/4gZIMBvGAb7YlVVVeyjIrnRoV2FYzjIjmSGycnJku0jVW2EeAiye5Hx63ZOfX295kykwLjHxsZs0H0gIz0bxYdIOHXVt3MDARCkR0JeJBLRmpqaEDmEvmDWyKGzch2+R3V1NYALvhcDAwMpIeP0fTV8UvRBJqNKTUW35FQkjo6NjRnNzc08R1BhMD4+Do505eRAVT1Ir/uWD8WNV9sL5XvENDCWQsYwRoZDlYbYRpmmiYr9OclsgXFLZpCTJ0+aYLZAwB/CvyKxWQc90MaNG2W1OAftJycntS1btjAdEESFEbxHPAbP4vHjx/XbbrvNAkMG1r6DBw/q0A9oaWnhGFEoFIKgLoA2xCg1gA/Yc4FRZdWqVYifeeqgzsW5ByAgHo8HQA0k99CImY6Ojs4pIGBeggAiE31WXojipcwaCohJ4GUQjUY1cMBfuXKFdQEw2d/85jfHZ6taIdMDIYMoHEhJwmt5QWvlFwpzvQWQhQ4AqL29nZ5++mnoQWCh43kwGyCAs7yx1IujzMbIp4zOT58BAuzZs8dYvXo1lOtZYX7Xrl32z372M/3d7373ggqCu9lFbBCM4eFhHYAkOMubmppQoYRMG0tkpvgx6Zw9FiDAd+673widPUO7/o9/sIPNa5RAAK8M48rKKrIyVOsYuqFDPDifDBwVg6rSDuVbmeAEAZA1NT4+rg3vPaFFl9dSAgHwhnpaungpV7HBceGMeEFn49zk4r2n4iS7VTcIznw9HovfoH0gbcV6CsjsMg0tEU/Y8cTrlDqCNkiHHgJ+5iy6RNwVqFGpOJDXdAMGLDBgmkFqua2NzKpqCtTUMZVQZDoCGhulagAIS1t2EoRXmQvlY/xRBMWH+ih8YYgad28um26BWmD4/Mt09sd/xKNr2nYHdXz0I7T+ve8F/9+CHPHE9ev0o3e/l6av9/D4Vt33cVq++4MLcqzzcVCjlw/S6X/9HAUaW+mjxw7OiyGUqwAKc5sE17+G/R2C/2jV6RshiC+D/gj8I/DtDPoj8C97IqhwOJicbT8+V/faCE739PQY165d42B/+qe9vR1jxXccAAcIMjIygsoGzyCo0Cl0TWJyZvA7bTk8PGw6Mog9QQBRGcuxEOwvmpqaGHSBzxsKhVL6BbLiwbmvFWK7rJWY7f7oul4BAE4CPWgXSaLodzwZ4fT0CzFPYLt8edFVdSUL86QUthVJVSOqa1nTTD5r+NmZ5CrZOOTfVHuCtgHapFd5qJ6f7bixsbFK+X19/dytBnBSAh07dkzbuXOnVVNTAxCAg9mnT582EWeATgBosEEhi6A9qIOmp6e1/fv3M90PwIOlS5fahw4dQhUNH7927Vqpn8rrJz4Iiq9Zs8YGcwOqB65cuWKAav2OO+4ACKdU0VOI+1OMNgAERKNRrCtMBSaeeQtJ5MFgMOZ8FxTj+ipt5gQCYDK4lPfjRnPGefpLUb4gk3R2rwPG2ZDzbBQ2QOpmM8AuUV9UBAB5Xrx4Mb/kjx49CkFOG2rQMgCnchPm6zFz1TEppT2hntLb22vs379fQwXA3r17uSoEGekPPfQQ0E1k1JYMsJrtkj9RjgmntiSVAHCOurq6zK6uLg0vHJSuIRseqPK9994LEECJ5qqUc6aQ15LCwHjZQAshkUiaHSXGbW1tCGEuGCEoOOmP7dhljF+5THf91rdts76Ny6W97OkNAlSSnbDj6WK04j3GOhPF5HWXQrK4lygZzFbCnG9lAjQBErEEZ1wgmx3ZGsOvHteW3NlhB6pr+D2GOSTK0GEC1w1Kpgz79HvBlD66oTmD+NKuwWAQQABvEkm4BULQmQ8BEOEROOeKAmyihBYK/+y8Vx6iz15ThxKTE1p0etyY7BohKxohTUtQc+daqmpdRpMTk4TiOmg5ezWUL3jj1f5C/d7r2Y2Hhih8ppcad2wkMgojLbBQbTnfx9V39Kd08ZdfJRLsinplFa17z3to04c+SK133DHfhzej/3v+4A/p1De/QRWt66n9oU9S7dL2BTW+hTCYfX//EUqEB+ht3/setd1775weUrkKIP/bY1koFbT1urp6u6qq0jX4D98J+3/8k5n+boEe+HEIImOfpFJNP5vsB9ksJ0EA6CRu2bIFAropf1FoFiAblkVEhb4f+LHZRwOVpzMgJCtGWRdK0xAkM2TQXQR7ZSIFB9QcvjDTL4v2OU8TOY6O5BWnLgGzIYhqC+wVEVxnqhFUVKNyAeNFtj7aAG0HPoFAwERFv23bKaFjsdfG3+GopkRgnfZCX6ampgLNzc2cOAqfVoAgCABib4ExelYEwI8VWhGe+51s9wtzTlAfeQIP+T8x+bUA+8pYG/6L+4R/HjTbTKklE16d/+XNDPhrBCOG1NyQcwf3GG2r3I9cRyaBgLkMAgi7I7tCR3JhS0sL5wzDTqzgS6SPjo5iXjPbRSAQYDAAx8HEAAJQHQSgCzoCyP7H8Th16dKlXGExMTGhQ1sA10LVjtRRxb4P8TTEMkBBJJ6teUUFlD43EPdG7AIVAZJOX+iCAFSZdSDANwiQSfjTwVfsuSHO9QHCeXgxCJS9qNfJ1kcsyOC2eu655/BfuuWWW+i2226j559/HtngNhS1F3rwEfapqqoKTk1NeSL6+dzvYp+b7xg4TzQYNJB9gHkAIKi+vp5WrFjBgWhkguDdj3EIkeBiDwmiVLPG+1dqTQI8i5cuXUK5JezNAjVApVetWoUAOF5OrNGxUD+iIsl88sknDWTi4KUMG8AZ37ZtG7K5c6L7mov2wov0m51bjOm+Xrr7t39gG9XNRQcBYAc/2eS52E3y6yMAzkHreGYRJN4gIRRtJXKa1AABkMV+4dIFdpYhbL+od4IW79xsD0+OawP9A7R+7Xo7WBHMqjuACgkE7lV0bzIF4mVFgGyDefaDAT0aiSppHrgBDLCPzOQS946F2Ly4YbPdN978a8S0QNHREeo7cI5Wvnk34RZMTE6QqZsJTde8ys7z7kcuc2shnJOJIigxHqLwqStUv3UD6RWpJKuFMOTyGDJYwIpHaeDUs3Tt6M9ouu9c6qjaWzZQ06230pItHdSwfj0tWr9+XnG1O4c7NTBA3wWoYdvU+WtfptplZYqrufhAdL/8Lbq657u08m3vpIe+/tW52MVUn8pVALnfHkn9A/9aZrS7ZP4j8E+gxUD2KoJawjfnoLKMPGMvguAvfBI/wca5msHtBAFuv/123m6xHxcIQIQWwXjQ/zCtEWyGJBPsj6U9ED8BcIJklOrqas50h32mpqZAt8PZ3Qgq4jsEGyU3uBDh1dE22hV0IgjEgz4IlQdMIYLLgpIEbSAIiWpxEdhn6tp4PK5DsBN7prq6upR+ASiLAFagD7g2KIIwrqmpKQSJAVDYuNfod0NDA5LeYm5JK4ZhBHANCS6Mj48jkB2XwJBq/EHQ7s5IcMllRheqnVyurXKOBEYkjShsqqLtoNK2PCYNIOB5kAnE8dOu6rEAAuYyCIBx4D7IZxbzXs5tqYchUDWsbc59D55Ptqcj8ZurNZy6alKzw1nJgeC/OEY7ceKE0dLSgsoACQLMecDK695LIAB6oUh+w/FY20KhENaj1Hrg1U4xvp8BAqD8ChfJlrmPuwthEbdKgEJpAmQaqFNkoxjGUG0TQd+zZ8+a4N7esWOH/eKLL+r33HMPc3EfP34cnPBzjgpIdWx+jpurjonPMQQzVZ2otCNBADzkcGiQgS3/AQCQwk9QO9d1vSQB2dmkyyq1JgGcUCDTQKLxIpeZ8LD9okWLYP/YQgcBQqFQAGI7oCCTDji45/CC9sosV5njc+WY6enp4D+0b9RjoVG677/82KZgbcFAACsusn4oWa0m/jHdjG7q4KTnjHWZqY4NRiKesNKrB3Cyn4AznF206cyUF0HzTIFwX3z66fcuWBE0h4aGaGx8jNasXANeVq3vxYNaeEkN1SxqoNbmVhubHjw/maoAZJuq4sCZjmPKH9OYIcqMzZ3KtYWfwgH/dCDCycHPQEEBKjniibgZDAQpWBGk7mdfobZ7tpNRWckclwBSFESCPTUf5spzNlf74awKsKbGKXz8EtV1riO96kYagrk6hnK/CmeBif4u6j/xv6j/1P8ia3r8hoY106SqFauoccN62vzhX6VVb35z4S5exJb2/skX6MTff43q1u2mjkeTFEjlz9yzwNTQFTryj/+RNCNAHzt3howMgrCz3fNyFUBud0CK/kLcFsF/BIrdaH+i0agNSoxgMIjM8YxZ3dKnRG/8UgPOZmJXNus5QQDwgMNnhA8H/xj7Lvhfhw8fRtY+N4P9CahBNmzYQKdOnUoBAPCjoK0A+lwEA0+ePIkMebY3AvHgJgfF6dKlSznrHpnEZ86cQTUFtwtwYfPmzaD0oYsXL2o7duxAEhj/DJ5yVIfLveGGDRtA30P9/f0avsfP+A597OzspKtXrzKtM/6Oa4H6BJzmdXV1hIoHnCMSrdj3w3G33XYbAxjiwyAHhhuLxYIAHkSSrD0wMADdtlTipOpeXWYQi31dbhM6qdmXEkLOuZHCnsh+saRbEpoJDCYV9jLl1uaKBbC/xX2WVT5CjJj1PAYGBhCT1jo6OrAOMADktQ+dK+NS6QcSGWtra7EeMRCAdQJAgG3bCdM0ZyWxfd5UAoiFwiimsrkoz1MpzdKvXLkS6O7upnvvvdeCMCnESPEiOXv27E0DAqi+wFQejtk6Jt8yS5TzTUxMBJ566inOcJAfOC4yMx3ZAnfccQeyQ0pCzVIscEal2keWSE5PT3s+R4W453COurq6AqdOnUrxjIGKCffi7W9/O4syz6aqfDo9E/gGUQKsGij2olcSJabmCy+8YNx33314kbCjh5cnnG2IY/ndcBTivhSjDYAAX1+zRk9MTdH9n3natvVAwUAAQzfYaee5gv+B1zWZr8Q/a6TxX+QHdg+YAeZ6l2CA/JuKYK5sx0001itwLYLqLCjHme+aznNf5boAAaBfE41HaVnrMuxZtGvP7dVadnXaVXV1tm3ZhDHhf270SM776sb373bfs1EYpdPkyLHL8m9pfzdHEDRDuF7Cmsmpmg46qIIV2eYsayMk4kZNdQ1df/koNW1cQlVL2vgUZABCt8DLiRMVJQvKqS3Gc+7V5vT4mDl29DzVbV5FRm2D1+Hl728CC4R7TtDk0BWaGLhM4YEumh6+Stbk6IyRN9+xk3Z95tPUds89c9YikZER+s727WTH49Tx4S9RXVtZ52LO3iwiOvLdT9HUtdN07198kTb+6tzUbChXAfifQaj+Q34Ggv8IIGfi/BcVyHGvd7//Hsw8Y67SuEgQAHpk4AF32mn58uUsBgqOcPx3/fr1nOUPGmUE/BE/aW5uRrUyB+8PHTpkdHR0WKDNgLYb/gaeceyje3p69KtXr2q7du3iCu8jR44YS5YsASjAniq+B0gwOjqqgRoWfOKIx7z66qssStrQ0MC+PLL3QVEyPT0NgVMNXOSgI4lGozrAAnCWI0kGeyaIF+OcCxcucNBy48aNzOV99OhRCJ9ym5FIRAdv+vr16+3GxkamIEolEGka+NJBF43EIAYqQqEQ4gApemAklHJCUSJ7Za/K3ltljs02XTD66KT4EWCR5H0HEMNp5Cp6YyrjLR8zNy0AUBP3GPPeCQKMjIxo0BKorq5mACBfDYy5OHoAAXivSI0Q9HFsbAzr1awAAfMCBMCigcVyamqqqNzqXkFtTFZRIsMVRb/85S8NCD7gxdDX18cI9z333GODixsTfCFOYGcQbDYFaAv1cOcLAiCw09PTE3jttdfoTW96E3dLOkIQ8sGLHw4iMgqA4ssMgWIGpoul1aAq+lvKrBXRJ6YIkxncsVhMf/bZZ6HRgHV1VkEAzAenPeA0C547pRI3L61aqXwAACAASURBVOdPZE4EHn/8cXBGctmd/PfII48kampqFhQI8LVly3TbsuiBz/1vG4n4hdAEqKqskk640j1xrj0y8A9hWjNgarFILKPYbfqahXuLzYYbSOMGDsjzEThnseKEJQPgyv0GCNA30McZTs2Lmnk56nvxgLb0nm22HggyOT+0kBWz8ZWy22X5rdtGJ8M4uRoD4AbwDbGeJn9OCgHDFBgzazWkA2rpwAKEeQEUyOOy2Tbbe0XSAhnRCPULSiDuCDaX0AewrawVAYL+CBuccpZTri9wy6LBVw8ZteuX2npjK2fTlD9lC7hZIB6ZIGRrj3Ufpe693yc7OsWHLb3/DbTrdz9Ni7dtm3OGO/Dnf05H//ZvqXbNHdT5/j+dc/0rd2imBfqO/Ywu/vxvqHHrdnr0Jz+ec+YpVwH4uyUi+19HkAb0P+nBf7QGvn9UfUP3DxQy2Os7BWP9XVHtaOwbsJlREZFVa7EwR0kQAFn1oPCAveTeFr8j+H/w4EF99erVCJLHwbuPjHr4bvDHBJ0PAmDayZMn9VtuucVubW21jx8/rkNIdMWKFey4IUh/8OBB484777SQdHH06FH9rrvuwlecbAZwAR8BAugAAeBXv/rqq8bKlStxbeg0okqBk/OuX78OMWMC7zgb1bYD1dXVnFQiKvixJ2AfE+DA2NiY1tnZySAAQIZt27bhHAAUBgAJ9Hnp0qUY34xsXiQuAQRAO9PT0+h7ToE+7HOR8FOI4Hix4gOZZpSk/RQBftYTFQFe132LVxyuMDO33MpsW0DG3kS1D2t5iP0U74n5AeaCmoX3wTqIaoCamprUHiYcDiNubAUCgZIk0EqrFhQEKAaCh4WvoqIiUAruea+AsBThhKOAl85Pf/pT8N6x2AUqAYCEi2AvXjaxhbzZR0mPKHeb1wGNfF+IQtiHabSQweDkQsP9h8NSWVmZFL8k5hpJPXsyaC0Fs53nioNS8S2xGHr+jvOQbQ7ATC6g6efmuqSq8v2X8iUuMuU5U4M9S01D+abx85//XHvooYfgkM06COC0h1+BJ6/j8d6srKwMgoJKjh9iqXh/ytJKryyTXOdDqc+bGBsLfn3lSp10gx4ECBCLW15c7Oijl7hoVUWVLTj2c/I4JJd/NKbGZS/sBj5RUN+4lgCmB66dts5HHBggQG9/L6EaAFn/+L/GvjANL66ByC0DSLduuDUJrmjuosBpfWFhNa+SzUy6ALlm6QsqIVeefRcNhxlgRT72SyQSRiAQ0PpeOkjL7t5KZlU1mwNgL8rGNV23TN3I+E5kntwkeDOv35ulfvbl9SLDfXr4bL9mJyyyNZ0atqwmrTIp0lj+lC2QyQKJ6BRd2/8/6eq+HxAlkrlEK9/2dtr56d+hxo1zg3M/Gg7Td27fxgLkt33oi1S/orN8Q+e4BTCv9n3lUSLbol958UWqX7NmTvW4XAWgfjssKwExS87+R6DY+RF88DaqjHVdTzgDNfA3kKSI5J5igQFe+wD1URb2SCcdkMi+TyW1SE0E0AGtXbsWmfVxcPPX1tYiaQtBf46XSKqg4eFh1lR0AwGQ2AUQYPfu3RbuAQCDe+65B0EzptgVFaQsWHrx4kV9+/btqJS1hoaGjN7eXiSLMFMD+7e33moPDg4ytc+WLVvQJ+bpBu8/9kxdXV3sH6NaAceDlgj/BQiATOULFy44QQD96NGj5uLFizOCAC0tLWyKSCRiTU5O5gQCFJLGp1hMAel7FPjZAC8kr78qxY+qTkJhZ3K5tVJbQFSEGNDTKPW158L1YrEY9ERRJZUCAqAZgnUiGAyWDAgoKAiAm1pIQVwsnGLBipYCEfJaHBFw7O3tRda3dv/993NAVnBb6XhpXLhwgf898sgjFlBv1UVvLkxI1T6I922grq6OJ+7w8DAAj4jq+XPtOK97rtBfvNyDeNHjWGcgH8g/RIec5X8K7WU8JJUR6wh4Jy85E1gQpaNYRFLfKZybpEBJIq/J/3fjz1zKB2fX7VjxPGC8AO2wsDvbyWfoGc+FczQwMGAi2wROHpw98EfC0du9e3ciEokwT/5sftJAAH5uVAFCr8oBkXkTOHv2LItwwQZ4RpHFAoe6traWa+pmc/yFunaor6/im+3tmhasogc+8wyLZBUCBKiu4tJDTw78bONA0B7zTDW460WlI8SVbuC7Rx/yEQcGCGAlHMnzNlHvS/u0JffsFLIHnFUF0VuligZViptMwf5M4IDKnHEL5gMcMAMmwJUZc95ZHeBFt5Tt2rZla3ErbowduUiN7S1UvWQ5H457j80i/nnpA0jBvIUCzqncq4IcgyqAPUeMpu2bEK2hyEifHj7Vo9VtWGJrDc0ogSrIZcqNLFwLxKZC1LP3X+j6gcdTg3z4scdoxQMPzPqgD3/pS3Tor/+aalbdTls+8Oez3p9yB9QscOYnf0YjZ56jrZ/4JO34vd9VO6kERxmGCaqVBeH7FdtciUTcAIUoQID07H/sJyYnJ5EYMSP4n94n+COBQAAJWCnO90L126siuFDX8dtOujAw9oeSscE0TQ5y7d+/XwNVD2IiCLjX1NSAklJD9XxnZycy9EEHoyHIn6kSwAkCwMcCsLB7924W1USfZSUAgvRdXV36zp07UV0gk+94WNgbnT59mu8zePq7u7tB65MANRAEO0WgHm3TunXrQEuE58e4ePEihcNhrgTwCwKA+qOpqYmz+KHPhiBfLpm+XrSwfu6bSODEHvSGBCTMfSRGSp9WUqQ6Ewldkgo5FiaSBHkfJLP9VWlvnf2fq1UvfmxcPrZsARULAAjA2l5fX5/avExOTgIsLFjc0KsfBQUBhPI4LwYiSIiFWJZ2pMrxQY8hgnOu0TlkMuM8tAcNgFJxWnvx7mEhjkQi5jPPPGMsX77cRpnZlStXNLxMIFBzyy23EP4GLjkEShfiJh8BRsuygosWLeLI8+joKHj+Cu70eE3cQn2fb9a6CNZVQBwIHycIgJd+OByGk1NSpDPf6ganbSV4gKGBRgOZF6KqIUW/4/wdPyMrBg6G49xMx6aAB6mnKsEF+TvWiWz3Woh+BsD1CG5JBDCRqVtVVcXrjvjAKQEl06ygAU6gSZVSSY5ZaAhkBDKEjQMQyZI0QHhGz58/Tw8++GCiurp6waxDw6+9VvGtLVs0o6qB7v+dJ5mL3wsEiCcSOjK8ss2hQoAAaN8lAz3jZXFsIo5644xTMpsAcM7iwAjGg7JIdswmSxs5dMxo3M6ibqlPugZChoEo0QEJ2wA8vAFoySQEjGA+b0SyFCNkONfVNoZu8ByQIE2uFQhiM2lokWlt8PB5WvXmO5P9BIBq2TQxOUGaplumkbkaAMeXgQD/b/DIwDU9fDGkteze9Pr8jcdp6OB5w45NUUPHSptqGspIgH/T3nRnRMMDdOXV79HA0Z9S3YaN9IFf/mJWbRCfnKRvowpgapI2f+DPqWHV7bPan/LF1S0wemk/nX788xRoWkofPbpf/cQiH1muAlAzMACAhoZFVFlZkQIAJIf72NgY08Jg51BTXeW5z8XeB/uMQicA+t03qI08/6PSQQDkG2EPBrpkGYQ/fPiwIemAAAJUV1czCHDlyhUW862oqEBwXDt06JDe0dGRtRIAmgDY5x0/fhzBfKZexii6uroMCP6iHdD1ACAAbRNiM8uWLWN9NCSInTlzxgDnONgbwO3f1tZmL1myBAFx7g80AY4dO0aiv7j32rlz5zietWXLlpxAgMbGRmTEMw0kKD9yAQFUq/BV72imGEG2+etMJEz/OUmjZXtqG6j0T1Q9cEKxyvHlY8oWmM8WiMfj4PoyGhoamDYMYyl0AnE2+8wAASQCKDe1+K8MxslGsBghMJf+knMT9JBcwDgHiyD+K7OTJyYmsr5Qa2pqKqanp6OF4MATwQLPjAivkju5ECPgeOHCBajTQ2SG1qxZA9EbAv9dJBIBnzLzxeWCgs6HyZxIJAAC8GYbytaapkUxT+ZD39P7WAgQIBwOVxw4cIDnwapVqwhZBQINR/koBCOZkqZU86EY5XR+BHvyBSGc4IGXzQQIYKK0E9kkMhMeDh+ySs6ePatBwAn3Jl2PwVEhcAPNUiqwl6z2mfG9rHhwVEPw4c510znPnPfDrzPnNT9hK5HZkSoHgSP38ssvS5oyqO94rn3z4dntP3Om4ju7d2tm3WK675P/yhFiXdOTArb8vxTOnHrW4ok4KiRKAgL4yWr3OlbQ3XCJudu9See9V71/Mvgtg+xkWdT/6iFzyb07ubrHGXcvhDCw5AEFsz/pYE1gkWXCz+IDNyH5fFnJoL+zcgexe1QuJGlbZ5b0uIEunOWvGxDxvWHOO22eCXxQsSOqASCdMPjKEW3Z3VvIrK7h09A9aANgQmo62UYWWiCV69zsx1jT0xQLD+sVzUstKx6j4QMnjaadHQloV6R/rIkJGjzSZWAdWLRlNVFVVZki6GafQArj3/8//j3FQ9fp7j/5E9r0sY8pnFGcQ458+ct08C//kqpXdNLWD32xOBcpt1o0C+z72ocpMT5Eb//BD2jZXXcV7TqqDRcLALAsK7WuQm9AtT9z8TjJ/4/gC5L4nAlc2MePjo6SrhssRIv+I+EkGAi4+mPO8eW7/3GzlaQinp6enlOBUQkChEIhraOjI45ANxKXJicnY0hKQpprOgiAZEtQlp46dYpA7YMPqHfw87p16xgEgDBwbW1tShMAlQDHjh0ztm/fDh5+C9n7Fy9ehE4kn48kvPb29hQIsGPHDugIABzQUMmBfSHACegRIMsfQAL4/a9cuYKqUab7wb593bp10AuwQSGEcwAeYG4A3IBosVslwMmTJ01oDrhpAqASoLGxEfEvJMFYoVAoJ6oP3H/4r15JcarPGfxyfNID7V6U2Krt53tcMWIY+fapfH7ZAsWyAIAAFDQhuVoi0aAFgmZKZWWlJ/icT798VwKIbP8bkG4/wiV4CWCgWIDcsnMR+AK3XqGCV6oLm9cYBIc7l3aJagcNgjig4rh+/Tq1trbyS2zFihVwGlAKsCCCb+kTLBqNVjQ3N7MzCGTbsiy88OelQ+g2N9x4+9Oz3SWfvyghNLu7uwllg0NDQwwGoSoEJZCCV5AjWKIqpuhzogAURzNuuSxFhBOjAsqpPm/5LFzyXDyHExMToAMywC0ZCAQAusDpsjdv3my99tpr4HrEvYi5Zeek32t29pP0SjPondKplQQND6/XzjZwIgKMePal1gP6I+0myyadojfptEtOcAJOtqQ0clZLiPHzM4cSZDi0OE9okmivvvqqdt9996GkdcGsQ9ePHKn4/hveoAWbltM9v/ld0Ndgg8am4PuAQLPGZb+pZwwvV8t+fePqNudQCeAWZJbHolHEdZ02d2vHK7DvPEclEz3bMfmCADAZnmuAAL0vHdTb3ribI9tsRF0TuIqNADy6nfwd8wsRcE1jWjABdHptisXDpCXBmhw+kr5HNziJIOuH+fYzVFg4qYuygQVe18D3sXjMHDt6iRbd0kg1y1byKbAHMt0S0CommwKmmdU27Pjpmp1NQ0ClLwv1mIGXjhlkmkTxCJFRQbXrGqhqyfKsNo2ODuqhE92aZlZS/dbVGp9f/pQtkMECQ2dfoHNPfYHMujr68IEDFBAVnaU0WCIapW9v3UqJ8XHa9P4v0KI1O0p5+fK1CmCBKy/+I/Xs/T6tfse76c1f+9sCtJhfE8UCAZyBcFRZJl98qn1NHgi/OIP/hCpi0Mkk3WPVZtOPy3Ci87oCADCg44dAr/zgHT4xMWmPj4fJMG58f1dUeHM1IwkH+z1Vyk/VYYJBIVPMRLWNQh8nxspUpAisS6pYxHiwb4FPjOQsoflpRaNR7M/M6upqnjtCGDiBeyAD9QjWJxIJ+Jfw77mcG5mySOzC/g52he+KthHgx74Ior9yz4agPrQapeYWro9zMbcAIIi9Ga5hYn8OnQKhSwDfFv6F1BDgv8tqcvQRFQ4IzmGsaEcE91PjS6fYgQBoQ0ODLug/ASL4ovmAr409oEygBTOGV2Kc6j1GnMCpHYjzigFgqfbHeZxX8lsubZbPKVtgLlsAa148Hgd9GNY7Xh/BJhIKhQBExoqVaD0rIAAGJ5BtEwuaE90UVECsklyoG6a6oCAwgJeaF9oqBG94DPiHG4d7dvnyZTp79ixBsKampmbBBN/S78P09HSFULwHes/iPHi5Fup+lbIdOAoIoqZx3wlf9UaO/HQ+PDyYsVgsiMA/stFfeeUV8BzyXAAoALFggAFr1661QBNVLOGoYrxA4RBI8AIOjyqoVUoQAM+iBBVlQBgO4tWrVyHUbVdWVrITB+dZBcAoxNxTXW9wLeHkwbkHZRSDClLTARuV2tpaUB0xnVQm4MGyLOPZZ59lEEBSAqGcddOmTamMeFG9wCBBJjAhnYpJghHpIIWwUcbqiELY0K2Nnr17gz946CG9snUd7f71b+D6qSytTNdUAgEqqy3DNFIbUw5WO7LSnZUg2cq8/QTmQa0ViUSyBjSzgQCq4rZY39Iy6/VoJBoXVXr61e7Lmnahl8aWN6Q28xAGtokr2aRZU2BXMk1BY6Al16B+seaHV7v8vtb0VJWAn/uV3nbCSuh6JKINHjqnrRSUQMJpo2gkivIhNl4mWqBYPA4x85SBveiDvMa20L6P9PfoY10j2uK7OhKJiTANHLxgttx1m2UGgt5+hmVRZOi6Hj7Xp9VtWm5rdY1liqCFNkEKOJ5j//J/00T3Udr88V+nu/7fPyxgy2pNHfvqV2n/n/0ZVbVtpts//CW1k8pHzSkLTA5epqP/9BukmUH69xfOkZ4mLFvKzhYLAGAfVDEbXnW8Ys+NIKkU1rXg/2I/VqysdwRbEolEAFmXUpRWbPg4qQ2Bl3yFGYuxB5IxEwSCVe1b7OMkF7+0n0xuQuCaiLBnTCVJAdgRldpBQX1B0MwzDGPGeER1syn0JaX2InueItEJfj/HXqA/B2FR6as6qzkEhRIACgAJrBsAnxsNxuNxJIcZVVVV7Bug8gMUHKZpgsaWhYZxCcwPGYvCfkzQs/L10KzoB5sZv6cntQIEAN83/HDM6YGBAexJPTN7ncF/mRCL8coqi0LcVwQa0S9nvGuugACZko0LMe5yG2ULFNMCeJchDiPpb9NjhtmujXdTLBZjIADrF45FzAFJnlg3igEE5AQCiMV8xmbMK4s+08BxHl76QFCxyKFtN8GSfG6an6Ccn2NlxjCCwCj5EjcMLwJoApQs6JiPbXI5d2pqqqK1tZXHCxELvKznKwiQy/jTz8FDC6FkiAc999xz9Oijj7LjA7HoM2fOEMoed+7cicz0RCl47pAxMpuOYikdCeks9fb2ohqHSzjB44iMXCy+yNi47777IP5UsjJaP2sI5lL6/ZKlkAAk4Qxlo07DyyYYDAKETPGZwrm7evUq0GR78eLF7JhmmnfpVQyyskFWMTgz7dP/5iY8zRvFNOFq/A0OeDgczktA/LXnn6/44bvepdUs30R3fPTvOBBtGtmF75RAgKpq6AsoCeFmWy/8BJVVKgGyVRaA8gamVhAidqqGczYUNkLgyA+FQ3poZIACl0eo9d7tKVAHWVXxWHzeBflV1nKn3VVFjd3aRUGERZYxvOcYLburk8yaWj4M608yO01PVgK5ZPqnAwB8okZUrghIWjo6NqSHjl3RFt+9NQGxX2zYLdvSgwHvLEznvbKmp2jo0AXDthK0qHM1UXWNZyWJyhwqH7OwLDDee46O//Nvkx4M0n/o6irp4GzLosc6t1B8LES3PvpH1Lhud0mvX75Y4Sxw+Dv/F01fP0v3/9Vf04YP/ErhGvbZ0nwAAYSILjLmWaA0PcFI6gtmokP0aZLU4fAHNU1DdrbM3ubvkD0O0VYUbCMQnGv78rxs4qv5tI0gMEAKfPJppxTnZgJCnHTCY2NjGMcNWa6qeyjMI8SQMiVuiipSzsSXYAH8skgkEly8eDF7XkgOGx4eviE470bd6hfcQVDPMAwT8QFcDCBTAiIUGZIm3YL/znuFoD0+XomqbvdX7hFlMhz2ZAYEHR3c+6Xcu2ebg4WmPyrFfC9fo2wB5/ov48MOtggZo0kl1TkopeX+m3VIxsfHUaUGIID3LHg/AggIBAKxQsdaZx0EkEbDoo8Xm1d2ZC7TzA89it9FHv1ZSJnxKvadnp7GC5SDUEDPp6amCuI4qVx7Lh5j23agoqICL2btmWeeoa1bt3Lwf2RkhGmBbr311gR46YEMFtqpdbOHl5hssW1YSj4/kR0S+Ld/+zdj/fr1KDVFoFPr6+uzW1paQM1kQxgqF6cpVzv5BWHSHV6sQSjTxH1EAD8bgCGdxqtXr+rQKZF7AwGGMA/mm970pkQMu5xZ/PhZgzN1s+vppyue/OAHtbo12+j2D32Rhb4K8amrrUM1Wt4bP5XAvtNJ8AK7PbL9cxIHln3ExmlkdESPTI2Tfa6P2t648/VNpZ10OuZbpn+muSA3ghKcEpldAMk43Uu1wim9/UQiYYSOXtQWrVtE1Q5KoCTPrTZjk45M/zgEqllPIE0/pwwApExrRadpeP8pY9HW9ZZZW28DbAEIoJt6zhoL0bFhPXTsNY30INVtXa0h2Fv+lC3gtMD+r3+U4mN99J6nn6bm224rmXGOf/3rtO+P/5gql26kbR/5csmuW75Q4S3Qd+QndPEXX6GmbTvovU8+UfgLKLRYTAAAl3erBEASn1u1qBv9KYLjSG6B7yO08zKOKh+fUdLROBuPxWImgp4AAJwZ46CoAf9/MBgsaIAll1iC1y1Gx7EvwP7A69jZ/h4+pgi+z3DUI5FIRUtLCwe3ALwgYTI9sOXn3sMe8OlU/Tjw9NfX1zP1FPoAXUOwN6X3wY0Zwk+QXO7Dp6amUvES9BPAR3qlibwWfFIvKmw8Q7Ar9oWZqIGcYIJMrpVVCjgX/cAxguI35av6GV+x5pekG8U+2rlHciSs8aVlUpqzHyIewNTLmA9udOPF6ne53bIF8rWArHYSQGUAOiVyncJcRkwRlVOFBALmBAiARU0KDudrRLfz/Sxsqgi08zpOECDTS60Y40pb/DT0fXJy0rPULN++AATAS1zw4VuTk5MFBwH8OAH5jiff8wOBQBDCSOfPn9eOHz/O2hAdHR0sFCwYM7kqJFmVmDvVpWo/BZ3MrAlT5/IMqY4t/ThkwluWFTx+/Lh25513snnhfJ4/f94GklpfX48soxs0THK9nsp5fkGYdHth7uM6nLFtGDeINzn7gPEbhhH4yU9+YnR2djI3JjQI+vr6UAWBuYhqAAhpFSZirmIAl2P8rMFul8BL8dyPfxz82cc+pjVuuIs6Hv0TiicKM6Sa6pqCVJ+pggCg0wlUBEyIGghefdesLtz7bGuGn8oDaVN5jtC00V/rOqsFusfI3tiGDT7pmk5tS9tsK2HlXRmR41TJ+TSp3SAzLzBGZFKI5x/UO1y+LcTE2ea52FB2EILTdmRKHz50niQlkFMXgKUkxEdsWG5kKy4DADPud//Lx4yGW5fYFc1L+P7EojEDUh+BQP7ZmZHB6/rYuWt6fXubpTU0lymCcn7SFt6Jp3/ypzR65nm658/+jG79yEdKNsDHtmyl2MgwbXzPH1DT+rtLdt3yhQpvgURkgvZ95VFu+AOvvEJ1K5NaMaX8zAYIIPjKb6CrhP+C9y3oYvEOBkUM3s2qCTlu+wi8uxEczFQdKyhTmDvfSd0IWhbEGSQNDe4J3tWTk5P2xMQE87QXmmoBlYYYr1eyh9/5gf1devDWbxulOt5ZuSDpeRDzr6lJVuWBSQCJcYJvnyl+YDNku2PeSApUcb/gEyQZKQV/L+yAPVC2OeEcKzLzdV1nih78HVUVyM53o3/CZUA35Kyq9xOXkPtAzL2amhowXvA1BSUQV0XLihiMC5tX1Qp+SYWESZ5OnS3ZNdBWpiC4pALCM1CsSgDVZDhHtQYLKMsAPoKfk5OTbpu8GX50ekhF+vh8o00Tiao3aI/C7gAjJdWu6vMg9hacACto22VW94z/ivvJ9M9lIELVuuXj0i2AWGt9fT3WIV47sEYI0LJgMdcZIAAeCvlydHbGwbfGPEVuqGuudECinAv8yHkj25Kjn5V7kx8ehhCIyVg+50QYZdAg/Wako5Dye2zuR0dHdZSWwU6zBQLAYYJzVYoFB0h6U1MTmxlzAS/RQCBQmIicMGwps8nzXXpM0ww+8cQTeltbG4GHfcmSJewQQ/QImdigpC9l+SacbThWpZgLbrYrNQgARy0cDuvHjh1jXQbYvL293cY/OOBSrCrf+6x6vl8QJt2xlELMcIbEJipjlrqgAwqeOXNGQ9UJQACcDxAAn6amJi61zsZlrzqufI7LNysK6+zp738/+Mxv/qbWsvlB2vTO3y8ICGDoBlUEK6x4Ip53ebUKz7+woczil86sq5SdV6Z6LgFseY5pmPro2Kg+2t9Lgathqt3eDtFffoc1LmosGgigaKOUKLd0uoVocUq0m2WgdSHYbBHwlJTWBYfehV60W+WVsw/YqOdKBQUQACIDgy8fpaW7b6NAXR3f3mgkio1VShcg03MD98TQ56eWTj5rQaZzIwPX9LHzw9riuzt4vUskLC1hxY2AEUiwWHUBPlY0QkMHzxt2IkaLtqy2qaq2DAYUwK7zvYneI0/RpV/8LbXs2k3v+Odvk1lVVfQhnfzmN+nVP/gDqmi9hbZ/9KtFv175AsW3wOkn/4RGz71I2z75O7T9d/9L8S8orlDs4L8ciF9NAPiveN/ifEFLqVRxKelAEERL+QCaBjoEZECnOOCdBpaBvampqRkZ0tivVlZW6nV1da/rPtk2qFlQAQoNgrxjD5ludL5+r1u7IjjN1ReqgEopJqII+M/Yd6Kv2MsjOREgTDQa1Xt7ew0kyCHwD/sjhlBRUaFduXIF94iTl7CPW7VqFSL21NPTo0PbrbGxkX8fGBhAJQktW7aMdatEUgdHICHF2AAAIABJREFU973sgaBac3Mzgw2Cox8AQkaa0vS9rJ+9rQQBLMtCgB9ZvexrAPhAMK+yshJVjqmKGLSdLbvf7R4K0WCwUXD8BTE8jE016Sv9+HyTtZx9RN8ENfYNeys5h3HPRMY+9qgzkiT92Dqzj52snMH+V4JxmIeIV6oCLrJt9EeKRDv/i3Eifimq8FN5nlLDA/OsDAaUYgVamNfA+wugqdQvwXwCEGBZVkGAgBkggFQkdga803/G0+PG4acCAkjufxmcxDlYhHItbcMLFkge0D4R+ERJGHPyp2dcSyBDpZ9+p5JKeZvfNv0cLxHPUojOol+YlNBAgC2xuIZCobyFlNLHW8iXkR9b5nJsRUUF6Ft0iADjRXD9+nU6efIkXbt2jR555BF2MkoZkIfTLTJFChI48WsT1QwAv+1mcojBif/MM8/AsbR7e3s1BP8PHTqk7dy502ppabkhU6IQ183WRr4gjCwNZeVby8paxQCnGPNv//79Wnd3Nxweestb3mK/8MIL2q5du6zq6moW7i5BAUpWs+a7GQIIcPyf/in47Kc+pS29/e20/uFPU6IAlQCBQJB0TStI1YxigJtTmZzZ6JkMxyAAaRl5/1UrD2Y45oGgEY1F4TzofQN9esCKU+RMn73sDdudWetkJayi0AG59ZkzxExDs3HFZKFU8v/hZzsZ4Je/a0iYej3BHhtGFhR0sSECBgxSp38HAASFDvj40Fa44RKgqiGNdCs0qIUujVLb3Z18TCKeoMmppC6A670VWgFlAOB160jKnsV3dibIhKYgZ+mZuqF76n7ksp7Hw6Pa8NHLuqaZ1LB1DVFFsKwXkIshF8g5E/0X6OQP/yslxoeodn07PfKdb1NNW1vRRnfppz+llz7//1B0cIDa3/V5am6/r2jXKjdcOguMXNxLZ374XynQ3EYfPbK3JBcuFQCAwfgFAXAOgmd4D/uhQhUBfQ4iyuAa/putDbfEMWR+B4PBYE1NTepegCpzbGyM9WELwf+f7SYDtIC/V4y9uVNPsdDVBrlMXBH05CC0oHtiyhnBUIA4DWxh7N2712hvb0cQnzPxY7EY9jm0b98+Y9u2bUjcoitXrmidnZ3wU+nYsWPGokWL7OXLlzMI8Nprr0EnDd9zvEcGc71ogUAHhUCaDKYhYRP9zDYH0hO0/OxtJQgAW0KDoKmpicEHQeuBxMkZ4BP2BAhQqwbw5T2CXRFbA/iFNvzOBfjQaAPt4fkqZMKY274PMT9BZ8R8PZnmmt+K+mxzFteUldXifvhKWoV90Ve3/YQXWFFoQedcns3yOfPbAoi5VldXa9XV1amkJdCK4VnNNwG7pHRAcpGTPLx4KqempnKmr8ELFosmDKH6knUTQ8l3ejhBAGTFY62AKGe+7aqeX2oQAJtzoNpYyPESHhkZKXg2xTwDAcyJiQmzp6eHg/9wfDZs2MB6AMhKhw9QShAALzxZUqc6hwp5XCFf3l79EiBl4Gc/+5nx7ne/O/HKK6/onZ2d1N3dzbZvb28HCKCUfeR1Lef3TnA0PcAOEADp91KAyU+7vNHSNC5vFeWhWZ0VHGuaZuDxxx833vnOdyaOHTumr1u3jkWpo9EobdmypSRi1F5jzBcEwGbu2N//feC5z35WW7HrfbTmgd9iEdZ8P7XVtTaC4vm2g/P9gABwDL04TL3ogFSv5xybsxIgNBbSR/p6yOyZpLrtG0AFZCO7vq6uDhsxpcoIScEj560X3Zmb2LEIxBMzEPn8ZKqGQL8M01ACCKQP4by0G2gGAALHSBBCigMHyabePcdp5Zvv4iZERaA7CGDbqAIpyHzzaao5e7gVjdLw/hPGoi3rLbOunm2cqxiw30FGhvv08JkerW7DUlurb9IhRFz+3JwWiIQH6MTjCMxfoorWJfS2x75VUH2A8e5uOveDH9DJb/8zRYcG2cjBxWvpjo997eY0+AId9b7//iFKTIzQO/71X2np7uIKPZcSAOB3vK7ZwUBA9f3FFLWgG/HyddKnAt7J2DOpnoe9KD5OahMEfXVdBwUQ6GUY5IVPPDo6arsJLCI2gKriQlPqFnsvK4OqyILPdc9R6EdR8tZLetaJiYmIpKA5d+4cAqqsnYfYTSQSwX5FQwLX9u3bARyA0hRZ/Qj6g2LXFQTYtGkTzytcQ1bNIiaEWBD8UNgCoIGmaQzEIOejqqqK5wHmFoAg6EDIcxEMFzSZ7Mahj0gwDYfDqUoBP3tb7HmELwOggrXqUJGCvyFmYprmDbEvzD8kbfmNF0jqIgSfVGNhznueC1CnMmecws2wL/YseEZV9hd+K+q9+oN7i3FmohLLdn42GigvEADt4nnAPcrl3niNq/z9zWEBxF1BC1Rb+3r1MoBMVFO50ZmpWqWkIIDsFB5GvBjxYsg1QxWLvVSF99OGm9iLqrEyHZcOAkBkptD8gtn6WGoQAM4VJiI42/CyGh4evqlBADgGTz31lImsBdABrV69GgFBDgZBcCoQCJQUBPDrQOc7/9PPL/TL22PucxAcwsDIfO/q6tJQUnru3DntgQceSNTW1vrKQFK1Be65ODZFXSLPxcveL9eg6nXdjkMlxBNPPGG8/e1vT5w+fZppqUBFNTk5OWdAgHw3QgABDn7pS4GX//iPtTX3/jtacffHEDTOx2yk6wbV1FRz3NpKWEnNDt5S+I5Fcz9UM/NVg94ewsC++ezRHsaIf/h5eGRYnx4dovjFEbI3LkHKPVMCrV+3HnRAPCYuxQe3jg6GHabfIbKSgXBYKrm3StkL2fx2Qp7scnfw3o7H4jOqDLgyQje0XCiZVG2e3hWABwAdmELQ0LVEPGGlbjtoekwDf3t9YIJaEBUpzrYi0Qh8Gep+di8t272JAnUNNB4ed6cCKgMArs/rwEvHjfpNLXZF8zKedABXYvGYYZiGVYpqCSsep2FQBMWmqaFzpU3VSb7g8ufms4AVjzAQMNF9lPSqanr4m9+gtnvvzcsQ3b/4BR37p8eo9/n/nWon0LSClt/+TmrteIiMYHVe7ZdPnlsWeO2Fb9C1fT+gNe96lN70d39TtM6VGgBgf8AFBJC87VKLR/oNSGRBlb/fgCbOV91DSJ55+BUI3ktfRFAAac6ACQKxCPxWVlZG0/fnUksASYl+4gkqN1cAFEWpBnDsOQBggCIIFEe+spxVxpDPMTJ7Hn4e7tPo6Kh58eJFbceOHUjUQn8JdKY1NTX2LbfcAo1BbXx8XG9paWEqqEyVAJs3b+ZgOe4djocuH4Ac7Pnq6+tlBTUcVG1oaAisBRqq9bEvwrUCgQD0BOBz6CMjIwAdOAGmrq6ORYZBT4PgrzNorDovxRwGAJairorFYhWoBsB309PT1tTU1A1VCII+y/RLVSPvjwg2Y64pzwHxDBVtfgLYkJRNfoLgIpmRqz3ymX/OcwXlkiudWKZreNlHBQRA2/nugQtlg3I789cCiL1iDa2rq0vtUSYmJrCWsK5NLiMrKAiAB93rIceiLh4GPIg5Pdz50gj5KelSMapzcUclwGyAAJgYpXr5Q9inuroaqC4moi2EbnKu6HCzcb6Zwyr3rVDHIPM7FAqZvb29dOnSJc7CXrVqFf9DySOyTpAWXqjrebUDxB33pZBlfV7XdH6fLx2On2sh0wOOT19fH+akDV5JOHOgBmpsbGRnTjWbyM9159KxAAF+/vOfG+Pj41z9AJvABg8++KAFHs1iVEL4Hb8fQS23tgECvPqFLwT2/dVfaesf/E/UuuNXkKrjtxszjq+sqERGEJ5LZpFHIBo5Q7rB2UMc3eYAuOMjAYJo5MbqAdWAtFeGv7ycF199FiqcGX0G/Q0C7M7+4W/YPEVDw9R/+JK2/I3bJd8+ov12LBLzLQzspNnJdGMyABtSI8H3Dc2lGgJ9Qz/gfmBtwP0ApuGsRHCrWHAbUyzOgDhN9ffQ6Plhart3S1JwcGKSGE1Cy+Jjlvn/bzBhZPCaPnZ2WFt8T1IHwEpYAIOQNYVNesnemXztiTANHb5kAOZZtGU1UWUya7D8ufkscPqpL9Do2RdIMwP0kaNHKFhfn5MRXv79z9OZx76VOrdhwz20/PZHqGH19pzaK5809y0wOXCRjn7rt0gLVNLHu84BSS94p2cDAMAg0kEAQSUihVp5nJLSD35njlt8pvmDH+sWT5ABe5HtzZQIeIfjHARWp6enDSQCyaxr9AmBEgR/AQCk3wyZIewEEQp9w0qlcScpgmA3P/RLhR6vsz3EW6Tmo2APCBw7dow1zFpbW5GRT0eOHNE6OjosBOFHR0e1rq4ufdu2bQnsZ7KBAIgnXb161Xjttde0pqYm3vtAD23dunX2ihUrsPfj81EBAgAAeySc49gf0okTJwzMUyRz4Fx8t3LlSuybkNxoOitD/Oxt0+NMThplgBdDQ0MMSKXbXtBmp3iw/N4bv8FmBNsBeBRLt9CpC+FnLMVIZsxFrDudxjx9DKrxxHz3wH5sVz524VoA8VdN00ysZ1L9bmpqypIC935Hrg0PD/NGi/MfbRt8Zc4XuXyhc8YfXzHJg5GK3zv/jgVYiFnysYZh4OU8Y2OPlyHQ0VzRPQANCHrlQyNU6IcxHo8HGxsbGZkBTxMRlbQSANfF4iYEkFP302syOB20TJULbk4cSvURfJFO1sDAgOX2MvO6frbv5xMIIB0b8E7CoQyHw+A0pK6uLi55bG1tjZUyECv4/Vh0KJ97kOu5pdYkECWHCNryEiUCjZwl4pQHyXVDkqsdSnUeMhF6e3tR8spOMCpSqqqq4GAy7znWdPy3lHMwfeyq2RKZbAYQ4IXPfi5w5O+/pm18+Lepecs7U++mXO2cjQpINaDvvLaqUK+kUfMCwT3ay8h5n24PzkTTkvRDMtAtqui0axfPalrPNE2vrmc9E1QwbVi3wZX70svOXpUL/J5y8PHL9gC0mAFTVykRTu+Dqs1dbOIUBL4BhPALAiSmpuj6K0eZEgh2nJiYYDogM83/8bLhzfB9LBozgK1ZE2M0duIKNe7cZGtmENoPmm1bmKsQN2dagNmwR3RkQA+d6tY0s4rqt6wG39psdKN8zVm2wPHHf5/GLx2g7Z/+NG371Kd89SYSCtHP/9NvUP8rL/N5K+/9GGf9B2tbfLVTPnh+WuDwtz9B033n6Q1f+m+0/v3vK+ggZgsAYOfaUQkAH0JwmOeUgehlFPiMSGxzVhJImhk3AVX4iNiLgz8eNC5oHz5WKBTiZA8nd7JMJASAgCAoKne9/DGv/mb7vtQUrdlEWfMZRy7nOil0kHliGIZ54cIFjpd0dHTwXhn/du7cCfofgAC6KgjAVbyWpU1NTXEFACimocV37do1phbCvT937pyOfTj254ODgwAcUCHNSWLYNw0ODmqbNm3ia4+NjfG1Ozo68DvmDM8NOW4/AfP0PQ/mZyAQMGtqanjsoKUCg1W6nyPpYHPVyhT2VtY5kyBNMffHudDhIJ4FO+WyL8g2T/3uRb1iUaoggBeYkMuzVT7n5rSAAAJAdYeQfKq6aHx83HdFAIuU5GDG1PsyfeGQX2AjjPI7/AMHLv4JfkAkRfvO+GMHRNNQes+cffksWH6RUi/7zAUQAH2UosfZ+uvkMs90nCzvzPR9LBbjQKvk10PmO16o6fQQjnv0utCjI1NEOGl8mfRz8SKD0I0TcMrUntf9Kfb3sDuQuUgkosOZQcYJMlHWrFmDLHU4KeDAUy7Py7e/xRC/9tOnWXB4mcvRQXWCzA84QTPWmXzWDD/jL/WxWFd7enoYwE0kEgyGxONxZD2htNW+fPkynGBkSJVsDqbbwK/jlX4+XnrPfvJT5ql//ra26ZHPUOOmt+QFApiBAAV0E0Fx13eRapa9s5+qAWkHCMBLX6b54pHlrpw9j8A7uP6dzjT60HO9R6+2YjR+fpiqt66mikCFPTQ6pK1ZuSZXECATB39qiJlEkbFJAJXQ6wfOtIp8b0k6Hvk7KjeiEfXSZwmQgu4nMp0sm0ef0jUaVEAA9CVhJQxsLjkj7dk91HbfNrL1AAsDo9S8FHQ2pV5v8rme5PqnRNwKHTyjNXSsJa26FoUY7Miahsmb8XyuUZBzLYtQpRA+36/VbV5ha7WLyhRBBTHs/GlkrPsYnfyXz5BRU0sfPX6M9EBAqfMXHn+c9v3lX9FUTzfpVfV06yOfLWf+K1lu4RzUe/hJuvTs31HzHbvoPT96vGADm00AgN+VaXRAXgGyfAaOdzICZyJhEAFTVO+BA/mG5CYBAAQaGxuZxx3XRYB/ZGQEFDEpAWAhOMyaaWgHlLbw9QSffk5xCZUxzsaerNBxDpVxuh3jDEoL/n0T9D2gALr77ruRqc/0PGvXruX7GgqFlEEASQcEEGBycpITobD/7u/v1+644w7r6tWroAJi6iHsiyKRiH348GFt/fr1dnNzM50+fZr3S01NTSmf4/Lly9qGDRus2tpaxK10ZzDeT3Y69jxy7sqKlunp6YrFixdLfQoLnN5uwp75gDgInos9oNJ8FtUNOVceqM4LxO4Q01EF24r1zPipyhH0TFnFmlVBFFGFoKy3pmrX8nE3pwXwzrMsK4CKAIfmDQOfoAZSTaLKFQRQtrrgqLPB8ybKu3MKRBWCRgiGkpkEuYiDZBp0IpFA9gFvEkOhkK1p2g3orrLBSnSgF89Ztm5g8oEAX/ItCjqglHiO81wH6DCDOz0TjyQCK6kAz+tltKlzM7WXK2peCHNjTg0NDZkvvviitmTJEi45xIMJoeC3vvWtEB8C8JXTvM+lf6IklAWzcb6o8uEf5e8u4Irqu9mzS34cJc/GFA6Ak/nSSy8ZKONcsmQJMuBRBcE0QDIL3jlehSbn1SEY/3PPPcdiWyifNU2TBbGwIVq6dKl19uxZHXoJsiR3Nganmi2RqW8AAZ7+9f9onv/RD7WO936e6tffnxcIUF1dQ/HMwJxygN3ZX5XAMY6XdF3iXE3XdGyukzz7SUyen0UEqqORKMDVG4KiboFrN9uJoDdviJ3f4++Xr1zWm4OmPXpmQKvZuprqauvsC5cuaJs3bs4JBFCtnnADN1KLvuikG2CXLsyLQ900BlTmt7OvbvRMKvcS3PWkkV5ZVanZiQT1PL+PVr7pboAtnPwQMAMlW/NVxjzbx1iWrSXicV03dXtozymtYWOLXdGS1AGYqx9rapKGDnUZtp2gpq3rLKuyElR75c9NYoEj3/sdmuo5Sbs+/3nq/I3fyDrq155+mvb+5V9R+NwZPq5yyQba/K7PU0XD0pvEWuVhSgvEp8O0/2/fz79+8NVXqXb58ryNgxh4IBCclepe2fl0EKDY2a2yGkCSELglELplRYIGZmRkBBWx0CRARjdnYcMPSudLx54SgVCmR0yKGBcchFYJJuY9QdIayEapVOhrZWvPyaMvdCNMZOwfOnRIa29vp/Pnz1N7ezsH3XGfZTa+Kh1Qd3e3gWA/6IBEXIH34Nu3b7fxd8yDO+64A36ZDVqg48ePa+vWrbMQjD9x4gQqZDlZz/lZvHgxqImQkACh4RSHvB+qXQS9ReIV4mzs50Dcs76+HnORqZT7+/sxR11jJ7mCOH7332DXwP3woyOQy/zB84XnTFXvQPSLhZ5zuZ7bOX7jXiqBe1WxaIwf7RXbzoWyVbmduW8BxGJjsdgM8BvJftAiVQUCQAcEcRRJ9cOjdgZhM/2cflz673iAJV+RWJhRlgdqihvEUFRMDfQOQawcKxdYh0CIvXCJF9op1OLiBAEylXipjDGfY4S9lZvAy01wh/teYEWgPiDFKTIp3St3Zp4fCCdnz549XJqzefNm+sUvfkEPP/ww7du3j3kG29vbwc9YlJLZDC86BrsE/YsTfOFYmxNIyfQ7no9cM8f9OEqFuPV4CZ8+fdqA2BSyQBYvXkwQmAIgEAgEJCXOrGkkFGKM2dpAgF0iwTgOP/OgkxRvNjY1s0kHhDmGZyTX+YQxYaP35K/+mvnaz5/WtvzKH1P92rvA4Z4T2S4EgSsrKphL1s2unK1EGrK8fQUoVQLHuJ7XcUKAl59VrOsQrmXB3USC6a3Qhpe4sKDYMSB47DYOVAcMjw7rkeF+sq9F7fFllXDQeTO0fNnyjLbx2Owho87zfaJKh6Ty3KhQELm1M0MfwTRBIwC7pjb/XvcIbVqWpeuGDmo8io+PUe/eM7TyzbtZjwObzTIIMNPyoAEC2JUYHbDHzg1qi+/u9JwrKnOgFMdEx4b00PErGmlBqtu6WtODwVJctnyNWbbAyMW9dOaH/5UCTc300aNHXHtz7aWXaO9ffpGGDx3k742aJlp990doydZ3zHLvy5efTQuc+vEfUej8y7T9U79L2z79yby7MttVABhAOggA/wTBdWTSFyyLSFhKJWAHoUT4AAisSgNDdFXSIqAqWb7Lvfb7MlCPOEGhKUjQt1yCusK/8eWHOica4ibT09N5MSfkO3HTgSJN06AnaJ47dw4VmKDFIQT8sVWB7z02NmZkogPCfENl88TEBPbafPyRI0d07PXa2tqwx7OHh4d1aARs27YNP2uozkclAMQz4T8fOnRI37x5s93S0mJfuHABwA/ACCTbgIIQew0ExeFvs9aEqCr3DQy5ZZwjaKfrOgMBsCs0JJEgmE6bje8wd8W+zdf990NZJO9tLnMzl3kBEAB+ttezyGuNpmFPwlU66deCEauqqky/ybyIFeDaqnFElSx/VRAAY8i3Ij4Xm5fPWdgWAB1aJBIJoprJmfSHtS8YDMbc1hanRbTR0dFp5x+kNkC62WQZfra/O7P3EokEC3VWVVUxTY08D+VPkUgEPHzKWXL50gi5TQFkI2KdyVVMVxobbUvBF4x/NkAALFSqi5rTFngBYzEV4IiygKrQjkD1AwfhRkdH8bIsqDDwfHps4dAgE3358uWc2fD000/TG97wBtqzZw8ysRGQLikdUL6Ic75B21JrEiCrAowekUhEe+aZZ4zOzk770qVL2vXr12nFihUs9IRS03yC0HN5PmL+HThwAKJoTAckaIGooaHB3rVrVyLXNa5QY87mzKleAyDAD9/zXrPnxRe02z/8F1S7Yjt4wxPRWMzMwqjj2nyaIPANx6gI3Lo1rEohpJoxn3YNbEyYtgZ/F1yoSDC6sUqANOJrRGdWEUhwAes+2gKVzlTfdRo9P6jV374OjrlWX1/PwfBcKPtUAudiTDlVWrja3EVjwGtOYT6CMkBu9N36rTKWhMUcr/hH04P9NHSqh5bfv42rAEDHVQYBXr8T8UQcpau6Pj2ZGDl6SW++syOhm2r0Kl73s5TfRwav6+Fz17W6jctsrb65TBFUSuPP0rUOPfZbFOm/SHd/4Qu0/n3vI7OykjTDoIHDh2nfF/+ael94jnumBatp1V0fpradvzJLPS1fdi5ZYPjCHjr7oz+kYMsK+neH9+TVNU3TuaI4r0YKcHI6CIAm4UvABxVZ9gXro1cwE1nVFRUVuqxIR18gAIxgL7Igcx2uzODOZU+d7Zp+aEjQjhBAhjBtzmPB/h6UR7O590kX08VezTTNwNjYGAL4tHLlSt4jQ8MO/Q2HwykQAL7qmTNnkLRJq1atshoaGqAfgL2dduutt1oIpp84cQJJRvby5ctZk/Lq1as6KDHuvPNOUK/wNUD9g/3QwMCA1tvbC60+u6GhwQqHw9qZM2f0VatW2fB9x8fHUTmASgHMYyTIsrZeLnMhU2B9eno62NLSwlzeeGYQM8o0X3Oh2/IjXiznqwh2FxzIc3seHLoeqQoLt+MyxSGwLmCeqFYUONv2a08VcMSPvf1eP9c1rHzezWUBxGQRhwYDidTSwFqIKijTNLMCAVooFJoqlrkET58B7ngphoJr+VEyxuKERThT1mY+fUfQBi9IJ12K6stSZDtzMAbZCAiI4+dQKAQ0WZmPKZ/+y3NVFqps15Hci6IcMiEFROHYAYl2Q23nIwVSIWzt1gZeStevXzf27NmjP/TQQ7R37144I3zoAw88gP8gyyFnR85vvwsRdM2HvgUgAPpQKiFayTNuWZbx1FNPGY8++igyeQjcjl1dXVzu+ba3vY2rMRaiLgCe08uXLzNNhRQGvnTpErW0tNDGjRtnHQSQNGz5gBFYY3/w8NuM/oP7tTs+9mWqWrKZQQCMORaPG0jiUXtONKqqqqREPDM9F4NKuqZZccuOJ2ZmiGe7hioI4MH1rzQMBPlRqKAbOqX3kyly4uzPzwAImLsGN0PX8N7XJqYnSA+HKHptmmo7V1N9XT0yCZDhjowpX9lHfsV9C2EDEYDA+ztVISGNh3uRiKOu/8YELmg3YG3Cd+mAgDxfCQRIJIxgRRCZkHTtpWPUuKGFKluX0dTkFNsQV2ZeRo3I1A1f9lSaBPPkINAmxeIxQ7cta2T/aa1x61rLrFvkO7NurgzXikzT0KELhp2IUeOWNZZdVVOmCJorN6cI/Rg88zyd/8mfzmhZM02y4yKPSTdo+a4P0PJdHyQjWFWEHpSbnK8W2PvVD5A1GaJHnniCluzYkfMw5gIVEDrvBgI435mO9ya7H8KNkK6Ir2KBbFmzCHhUV1dDIzAFxCKrGokPfhIM3W4IfALsf6ampgqa2IYAIJIrVGIMDvrjvLP4kakMf6cYNEcqExpBUlxcXl9Un1cEg0Ht8OHDtHbtWmjoMQiAvSNAgIsXL+q33357Av4TuP5RGYDEim3btiFZ0T537pwByp+Ojg72I7DPGxsbQ8CLUBGAQP727du56r2/v9/u7u5GkIxaW1ttaASADgggAM7t7+83oKmGJCokra5YscJubW3lmBP6Dg1KlXGmH5Mp4Iu9DOJhALBwzuDgIEAAV0ogPE+8x4nFlME1J/2Sar9F4LBke3YAh3jGkIiTdN8trnRO769zDZBC5DhYpZIgvS2/tEeqxwsNBgaLvOytUlng1Ub5+7IF3CwggYD6+nqAory24LkSFPWu1Ub8Ti8mCCA76ijZS1EE4WXtJWCAxQyD8LMA+p3kN+oLAAAgAElEQVQezmCn5JPz0wYMb9t2oKGhQSq+lzQrvhABNoxXAgki8C+59TKWbUUikQqg2TgXzpdlWbE5Iejn5+YV6Fg4LuDUu3r1qrFu3To6e/YsCwOjCiAajbINAfoX6HKezeSbyY8L5AMCqJTxeg5C8QA4adhZwHFHJjNAgGXLltmDg4Nac3OzvXHjRnvx4sUcJ+TA34306opX8ncYnqNMZ+QTDHdrU3B/poLgyHJGxsv+/fv1hx9+OF7o6/mzRDKjKV8uRLxDvnP/G82RUydo969/3Q40r0MG2gynKxqLZrS57DMCtoZuZM3skQK/ElyCMwgHVdIqZRq/qjBwjpUAqcumi+um9ZOPc3NIEag3TEO/1ntNn5icIDgLRjhEUz1TZK9ppPB4mNavXY+MQ9+VALLaT7WCoFCUQJmomzKBAKBR4gysRJIKSgA3+HnGBkTlHsXiMbOmuoaBmO5n99OSO26h4KImpgIS9yAFBsubp2m6Bambm0kwGDRAAEJG95+h+va5rwOgur7FwqPa6NHLOmkmNWxdQ1QRVAQiVa9QPm6uWODANz5O8YlhsoEdJ17P52i9/RFaeeeHKVjbPFe6Wu7HHLLA5ef+B10/8K+09j3vpwe/8qWce4aSftMMzDqQnA0EwOCw95BUs/hVBiRF4NdJR8o/I8vdFzJAhEq7IPZXlZWVEgCwQSlj23ZKADhnQ4sTixGsQ1AYe0H4LF4+uWA/KIg+AZLU4JfNIggAfboZiSWJRKJCMglgjxyLxZC1wiCAEITFOdivIamSK2ClXiCCDfJ3JD1JvQhB6Yh5gOoHp1gmfDt+dpAcdvToUQP0P+D8F8LCnLQm/EFwbLOYHPqCILWqT5s+5zKBAIJJAVm73HlUr2BemKbpGkT2mz3uh57mdb+UKVuhYVCyZEVcW1Y3J2+xLu8z7iEDA0IgmROaxBzOeR6ng1FeawQSlTCnvO6/nxicV3WTV5/K35ct4GUBAOS1tbUA2Xh9wbMDIECsrzesMSUBAcSGGIgm86ZLSgMgrUBsA4HADeUKeGCxQBRT8LUQYj2FosbBWCXlkoOzne93+u/ybzgeL0ERoMrZQUznnsPv+GTLhHCq3OMlhpe4F/eU1+Sdr98LJ4UFOlCu6LxfY2Nj4CksmHOqaqN8gvi4Rj7cdcUQ9Mk0bjiMcHrOnj2rHT16FMFmaDDYAGNAR4ZnQ5ZzSp58VRvmepyoxAD3oCvw43fT49UPbLR6e3vBXclUQAA6wIkp6ICYJxPvAnw3G6JETIJpmgBpPDMlMo0Vpd+P7brTDF/qojt/81u2Wb8cm0A49TMCuF5AAIK2WKuy2TRDlrpmGmbSSSWu/kofC95jKYqZbO2rZJlnOz9T4Fqcg37o0BCQge6Uo08aMvmMcxfOabesvYX1MkbPdGmablBD+xq7b6BPt2yLlrUu860JoBI0TxsTnlUlOhXOps/8gX4DWUJRWR4mgZv00/B3h24B9yEdMGFQRTdSQEGmSwMEqK2t5fW++xd7qO3ebWRUVqYEq+V7gDMiExYDAgkrwT/DzvweJ81GYGWhggKSBsgODVmhs4Na6z3zRwfAa92V30eG+vTw2R6tbsNSW6tvAsei6qkzjtMd1SKWlcitkZyuXD7JlwXwPMcjZMWjZFbV+zq1fPDNZYGJvgt07Nv/J2nBKvp417mcB28YJoKSOe/xcr5w+ktb0+xgMKDsx4FaJxOdDXwp7DNUgQCZ6Yg9Fir40TWZ6Yhq60xB1FzGLgLnngFAP23LPRXaho+RCQgQyY8F0yXIJTPcz7i8jnWzpTN+MDk5yfEDXUeCRFLCDns6VEyIBK+kq/T6h4ss5a/OOQb2CcQuJEUU9j49PT3U1NRkIQHo+vXrOrL+d+zYwRoEiEHJa6I97CfhE2Kf5EfE1s0G2YL3gkIafeUEI+gqZqIEEnQzCIorPf+57v1zPc/r/ufyvQANc+L9z3Q9v2CKH/qubOucsz+lZknIxfblc+a/Bdwq5cbGxgCg3fCeLBkIALM6lIxTAgZ4iSNQ6kQpECSRyCwWAy/UPNdbVogMVVEJEAS4gX7kyo9fW1tb4QzQuWUsO/8mAyP4W75USW6Lo0BNM6LgyMZYvHgxO2J4iaPvNysIIOffxMREZWtrKxyJ1JTE3EbAMBAIlKwSABfPJ4iP81Vfark+e4U8D07uyZMnDQgCgxcSzwQcv1OnTmkPPvgg6HBS2Q2lqAQoRCWGH/tg/AcPHjQgiiz43sF/CTAETiMv/HCa4XDCCVEpR/Zzfa9jRWZPXqWmAAH+cevt5uS1HrrnE9+3tZoWBE75PYK1MB6LW5L6JaNOgKYRQABKVoXMEIKVY0jPsvcam/xeNbNdZONzlpNq22nHuQau09sydEM3AoYWi3K5LQfRhSaA0XW5S2u/pZ3HP7D/jNawvsmuaFxCobGQHp4I04q2Fb5AANWxq44X/cz2YbA8v5xrtkcm2iT8PdP8kP0CxY1NtlFVXQUBBbr2/D5a8aa7UwCAW/+d4DBTECZsiDZTwrI0C+CAZSVBAU3DAJlGyAMAUTXprBwnaYBoesIKHb+kNe/qSOiBhSmoa8WiNHTwgkHxCDV0rrSp+nWhSi/ja6QzEJTtuDIo4GXF8vdlC8xNCxx67D9TpL+L3vg3X6FbHn1PTp2cC6LA7EP4AAFUaElVgQDEDqLRaMApfogMXSQRenEe52LwQlczp9sCgXGYU1Qn89ov+fvhrzkSFXLp/oxzZju4i3iOoHtJBbGd8QPQQ09PT88ITqlms4tM8ZS/OjU1VYF9oIgf2eD8v3z5Mih/eF+OCoENGzZAS4DPcQusI8mmsrLSmJiY8F2l4jR8NppmaJwh2UjSWSFupOu6K420n0xzXD/XvX+u5+U9QbM04Ddw79aUpLvGeuEnEc2PPVQpuQuReFxMe5fbXjgWQMwE1QASEMWeE6wtSJx0xiNLCgLAvG68RXAsUK6ARbmqqgqBHU0GqrAgY1NezIqAfG67yN4PSLV3ILqmafrmkCvEYpfLOPCCFkDCjKAUAhYyS8OtXfESZ3qn6elpiDEVNBMjl7HM9jmTk5NMkYRsdPkJh8NMB1RqECDfIL4fFHy27Y4yRgS4EQS/ePGidv78efYBN23axHRAjmwPztotdhBcgAAlK60UdEB8G/Asy0orwbeY4obPhe6sEPe2ENkPQLb/4dZNRnR4iO7/1I9sq6I2lT3NG6yKoBGZjmAN4w2Vm06AYZhUEQhaCSvB4AEjz/FECjzAeU6+eD9j95EJz0H8THz1XtdUCVDLNhApZ7tEIgmIHeumDlCAAAK0LWmzdU2n0NELWt0tzbbZ0EyTU5PadGSa2pa2KYMAAjS5IZveaxyz/T36HQgGoKsAkCRJYwCxBF3jjH0vkAYV6ZquoQqJEhPjdP3Vk7TiTbu53Bzcs6Zh2gDkGJTTDSJd7kuzj5zBAcu2uXKAAYKERgLdkuCAV8B4NmxrRaNkRac1KzatjZ0f1qxYjDQ7TqRbGlm6vWjrWiswj3UAVG0aHx/TRo5c0m1No0VbVhNVVmWFq5zZ/6rXwHFlUMCPtcrHli0wexa4fuhHdPmX/52ad9xJ73nif+bUkfkIAqj6fV5AgNAWDDQ2NjJ9CPt3sRgEVbVgMBgtBg1toX14t0QYBLDhHzA/oaYhI5wpS3MRoc02qfLdC+Y0YR0niRgD78Pkn53iuJFIxJqcnHQDAZCtnxEcl8FdGRtC0AsBL8mHjeRE7AdQ8YoqaTSFagD8DbZmvpm05nHfAZoIPQtfQeN0OyGxE2N2UhahXakx4KRU9oqh+IkP5bp3z/W8fOeHx9wN5qrJwPu5JKsFJ775qcBXXbtk3wVolXW+ymNVAYNi2rXc9s1hAdAoA9CEfo4c8fj4uIU1V2rnlBwEkB1xK1cAImyapp3OSwaEvKqqysRiX+gXZL5ToVAgQL4LA14S6WPJVE3gzC6E8zExMeEKWmSrBvB6iedr1/l4PkCA5uZmFop0PHCYz4l8xar82qOuro4dEDEH2JHyE/zOdz767W8+x2Oenjhxwjh58qS2Zs0ae8OGDdABSPEKCocvdQk/zkCu/QKABodeZBTp6IPI7im4IKbkVURfOZs4SbDoKiZVikqIdJsJ2hcl4aRM9sb74utr1xnxiXF6w2d+Zlt6BYKsvKmQGd0oEY9GojPEYJ30QGYgAIHW1CaLA8FmABQ4vEGRnJR+K6uYl15s4rzmi+OanJkk6JtY2Fbh3cZUP340clARYAZNPR5NZj1ZtmV093RroKPBXDAvj5C2rJKmjSDHmrHRXrp4aTYQgOeWAJpQXYKg9w2c+l52KOb3yUoQ94+g39Gqq6vsWCSWQOo9qH940ycohW7YGCIrn9Gl1x/dhJXQMXeCFUGaHuynwRNXafkbtjEAAGABc1NUCzB9FDSIRTVOChxgzEGROoZFTUAjJMABy2Ih7FTVQEmAgXicrGiE4rEpPXxhRLMiESIrTppuEXS5bc0gzTCpdn2TrRtBjYJBClbVWNFYzECVv6bpdiDgzntbzPkwG21HR/r1sVNXNQpUUX3nao0ciQGyP7kCAM7xlMGA2bi75WuWLaBugdhkiA589QN8wq/u30/VS5eqnyyOnG8gAPxeVKhiz67ib2cCApAxDXY+VNpLdgD4GxCBBX1KsSrl/GZfe91Qt2x4r3MK9f1s7+WQpARfxelXw59vampiHngAOshQdSbKqVAYYY+LBDuwEMTjcTjhptRmRJtILK2srEQVuJw6slLTdUpKsVrEn0DRgz5IOtlc7oUX+AIbQBdBJiRBILiystI1FoO+/P/svQmUJMd5HhiRWUdXV9893XNjgBkMjjlwzeDkBYISRYmmuJKWK1kk1xKfTcvSk2Sdu9qVLNlv34r26lmSLVmXaYvrpUzKoimKFGlJJAASFHEOZgYDYDCDue/p+6zqujL3fX9FFKKz84jIyqrqGVTxgd3TFRkZ8WdkHP/3/9+nCxDFfd5xr4tjG91rTKLx1ToxsOCYx/iICujxa4uJU1+cQRFMu2qMB/VxPYItus+jW65OGaZmdYvgyjqPWZ3OjNhZdNa9VtsTEx80a3GmlYHquCcA0kKhgDmu0jEQAA0BcgvHTX9/P9HK4GUNivhHZ4DQwpkmuL2J41pwXSfuWNN9OEKsJi37MDMzA+TZV+k9rM71OAEL1XNfuiGV085vEde1XzPlOi3K7G07UhFHRka8IABDlkQQ318z/dcdT5Lz0GRSMok8aFUfdOvFBntubs4+e/Ysv379OjaVbOfOne6WLVvc0dFRoqpqt/MbUSCgMRMAhIuFQ2pvmIAxOjZA/2dmZsCD6SKTSgpoyVRjFQhqtx3Qfr9DgE6/1DKYb/5w61YbEcbv/ZVvuFWHSRBApcfhmXTGKlfKNUTBp9IpGzaQQEA22wNhhEa2gKyfaOHSxE/PyyV/HYew9sL+1Up1FfgQVD4AMCBHdA0e3pCPKe2OiHa3nPqSSc5pCAOrm5Wrf3/UGt2zzc0MrxK2hMOZeFdp7oCUAC5zGDnK4Sunn50YTBoDxy8LRF4G/YN8b47oowCJiA1dI9reSzOk8Po3IimIorBconke/135zjE2tGuE5ca3sJXiCnz+TpBTnoIGCBNw39IAskiDYBU44KcD5O26zBqoVqusUoU/hDuWBrVMqAkdp+7oLxctt1JiiOpn1SrjvJ4o6Lo2c60UG9g94vJMmjEry3k6zVl9WNGnTm/DkGmCTBvLBbvRmsbLstxlFnfT64DvWmNomRVxamxl8qq1dGqC9+/Z5vK+uhAgPgQAEK1VOA2Qzg27QICOlbpluhbonAVe/8vfYPOnnmUHfuGX2X3//KeNG3IjgQDY7wnaSSORUS8QgChG1KM6LxAxvbS0RM4LYyMaXGAaCRxVtY5TO6qOuN93+iwHPwLaLvS7qBvCf4AgEmSRwmHfiEzF91FObzwffLCJw/57fn7eGhoaamSKgJHBtm1tkAhtxLgFAKBua+FzwhkiShzW79lEObCR4YIBLuk6AFrALeaX2SJ01UirIGocoB/YP5oEC6HOTo8Tv37FEejG2KGzXLm86llG2U1+jzGJ8WByThc6iLbO8wENlACXtDQedNvdLdceC2C+wZ3kPFH3s9dd0PInxo8EOE3fw6R7AaYMOPwRGypo6+k8JtfSjoIAaIhE+iGwt7KyUo7yK4h0QIoKkKl0rdIM0HkYXhBgenoaiuY3BQgQthGKWsR1bNdsmfUIAgwPDyNFtdG15eVloG5tBwGaXdCbvb7ZZ2tyvYy2l9HJMzMz/Pz58wyAwPd8z/fUKth96mkqmdw2tGw70X5s+s6ePZt65ZVXILTGbrvtNnf79u3QdaAIbfkRAGpifdStKIkoqGKhkPnDzZstuBjf92vfQnovgQBekVysCw2qnxplZ9LqjOjwfG8v6XMEtZui5tMpZCyYCMJpcfQ3NpiWbbkQJXDIyW70AVURAA6diyQAgGh3eKXltV4y/cnnXrNH929zUwPDq6qVdiPzocFKFLzO/b1lRESC76XEf++JtI9zD/UaP10Izi3Wl8+7pZWSA9AHh09QD0rhbJN7VmvVFN41ZEJcfPIlNn7/bSwzNMKWlpZABVQzjVAUa1kjawAgAYAB1E+ZF3Y0nxCAGx1AgMR6SyXmVsocDv+l0zMQOeWcIYsIAA+AnxSDk79/5wjj6Qyz0lmgeWtMBEc/AI8g8AGBHkb6DRhuLmMW527aQIDS5Nm1u6xTWGZTh8/Y3HXY8L23Oan+gca7D8DKZKyI/aYEeqkep1azjGzcbgN079e1wNvcAjNv/j078aV/xTLj29nHD33H2Bo3CgiArNxmdPwkEDA7OwtHP5cOUhhseXkZtLMtBwBwr6SFgaMcwsYDwuCCqIh0g6piFfXLBAbAg8BJOMv8hHGFGG4gNZIaNAkfkqC8AMUnRbnCwZUUBS/OckIo2DahpdZ55ggcHB8fJ6ecnzaCanCT54jzO2h0ovxpav3r8cwvqW51uPwxzgAAwB9oms3tsXMGAck694xjP0k5ZTKWYr143Ys6bgEJLkrK9WbGZdzOYE3FegbwHNrnAAIkZTSy6joOAqBjlmWlbNsOddDENUCrr0NavmVZjUwApHRls9mbAgQQ6DMQ1TWOJxzukXono1PD1O1b9QzWIwiA9L5sNtvoMnjql5eXuyBAqwZBPdIcESWIhregCVAoFPjIyAiDHkA2m4XIVrndIEA7M3tk5EKpVOJPP/20nc/n3UuXLvH+/n6GbIjt27cjIwLzK8KfjZ3PzT66JA5Ui9PTmf+4c6fFUxn2xK98Q4IAyLqidGK1jSKy366UKzVieKHYa0b8+KALiuoP7Kkb+WManQ9ufmgSmEbR4z6alEEUvg+qGhUwQJ+IUsaBi/etwOzJZ4/Zw/u3O6m+oTphjfiYHB6i7CltL7ILVhUHsT7+AHoi+VmVaqk2CvFkDgCd6GeIulQgAHX25fswF9CNYE9s9HHIMNFnaGyeyiVk3lD658WvP8s2v+NeZmV62HJhmaVTyYjA+2UNCPoiFRzw5ZyHrWvVGitXy7y2OOssvjnD3UqZuXX6HuLpd5nNrEya9e0aca1MlvF0ltmZbENE+q0HEk+guFKu2L5ZADoDRi0jZqy6WDJnNyqlUHl+ypo/dpGzVIaNPrC7ZolggapTs0AdFQUGYDykU2/RKakAQhcIMB1U3fJdC7TXAs///keYU1xgH/rSl9j4Aw8Y3fxGAAFkpn6zkY8QAIaDOJPJNNY2P0FDIwMaFjalA4mqvlMOVgRNYo/TyUBJv2BCOO7z+bwNJgjsS6enpx01u0OcGRwABF7b4juc57B/w5pYLpcz0OJDOZQHG0MQrU7Uc/L7HkFMMjJc5/yEPaHQe+BRjl4TWmUTEEBSGxUKBS06LvS7nWdWk+cQ1S6h35HCmaXZcS6FpiU1rEk2gBiXWpRAmF9Ehknbz+Mmtu+WTcYCdCYX2Ubww3h9FsncJbgWkVEDcAxBb6v0dToOAsA44PvHZNVqQ7Si/pscBKANhF+KE5B8RGlgEcfCODMzs2oRb4WtvXWuNxAACzqAERUEKBaLpMidxKZEotxBtkXkgeJAgzPcWKBa1h218Lbj+ereA5vMQqFgf/3rX7fh+L948SLftm2be/nyZf7+978fiH6stEDd+/uVa+emXwqLYZF5+umnU3feeaezadMmPjEx4Z47d44jQ+ADH/iAs3nzZuK6bKZfca4N29Dr1jd7+XLmT/fssayePvb4L34VgAbEfcmhDae6px5acMFYAx8zODfwE4CArgNZt11I7RRaD1qXCOcz2mv0HHQBDGxe4fD3OYhjLscGwIFFLJvI6PmVb73M+/dsde3efnJop+wUKG7cKGoirc4qhUTGxhoARmT0kSieTp1B2RBB4AqAAETT9+ZyEgAgUWi8B/iYZFegfUT9VK26iKbv7e1l3HXZpaeeY9ve9xiJApdLZTjoI4Emnb4GlZFZA/gev1u2BdDHxU8vjVB1cZFNHDruDtyxhTkpmzMrzVK9vY4NOpoWf4yzAEzbo4ADN1LWQGnqirV48hrvv3OLmx3d1HgOVUT0B1EE4e8Wd1Oe5wZniqQU6tICmQ6gbvmuBdpngbNP/SG7duiLbOcP/jB77+/+ltGN1wsIgEZns5lVlCSSqhfnRN11PKjzOEMheKWnp0dSp7lzc3NY56opBQA1Ml6MwiYOV53qk65P554oI3nRdZzXunWalvMTRca6lcvlEMGP5+xOTk6uctzjzIB9Fuh+1Pthf4NzrvQXgZEAka2ScgiUOq7rVmw7mf0N7Icm6NC81N+NLHiKKHASbcLPMNub0CqbjiGZVaOrpSnoao1phOTzaRXllaR+8nsGOFeg3ZJ613RsquVRD2wmHf+4L/4mdE0iqzaJ8BeaI8hauCH9npHG6BYItAAc8jiHx9GqiGtWBHRjPhLvCfwD0GSp0+HOz88X41acxHWCcw2bByOnSBL31q1DmdjXtNNxHMu27Qav282UCYDNHZxcfmgoFvHe3l47m836LuK6tm2m3HoEAcBf2dPT0+jWysoKW1hYSAQE8KOYUVMt1fRD0w2D9zm0k86mmTGAa2GDM2fOpEHFsW/fPuepp56yv/d7v9f56le/aj3++OOg5rjpQQDBSWg9++yz9oYNG5B9wt944w22adMmtnfvXnfjxo1EcaNqqiQd7R30HKNSe3We/9SpU5n/cuCAZfeNsPf8878kECCdShNTjXeTjXkL9vCm3pk67L3tgsMY95KR/HQfy+bVWlXboSqEfY1AACzUgAyiHPNoC7c4Rbj72VT2X+glWGfOn7HsNycYu3WQVew0gSQjwyNseHAYIyXR9TgI/DC1YYjTvgFyqH0XUWir+GhVQMVwTOCwySH+Cztjnq8VltnVZ19l2973MIEAiPBoh4Nd7WODSsgHELj81MtsZO9mlhvfTJfUajXmVB0XGgI4fFtIC7Ca56X3jrfEsgB0JgdvGWKwAqXQ+hUidlZW2PTLp2zXqbDhe2910v3DqyiC0CXKDOCMgWrJCnhGXjqhLhAQZ8B0r+laoPUWWLp2kh37/36a8WyefeLUG0Y3XK8gAJwLCOLTdTQGdRprmHDoIoqaAADstQRPOjL2Wgqse9uVZBBP2DnaaBAYFpZOzE4HWAoHPTJ2G88QfPg4F/T29tKzFiBAg0EhjEJUagGgDvhepB5juVyGYHRidFGCigYO/UgefnkOxV5dRqNLGo6waHIPo4IjaLB8HcNxzvQiyDYNZ7OOjw3Bf8Vi0YhGSA7LVoEAqB99V53x4p0CQIOscK3nE/b6oO1Aj7ysFxJIkWLRUa+gSYS/jM42zQqPakP3+/VvAYwTvI/NZs2Z9BT+Qal5Itdb6Kh0FAQIQ/hMOtfqstgQwLEiKBUatxM8TyTwl8/n8XPNYqbbtvUYeS3SrGjgePshefhyuZxcxBNxdOvaC+VuBBAADiOIHiWRCeC3CRB8+BR5gEVFPisdPkJpa2y4vMr2cTYcJs8uybKwwfXr11MnTpywHnvssdq3vvUte9euXezVV19lH/7whyHq1BAG1tkIJdG2dr7PMqoAmQ9Hjx615ufn2Z49e9zdu3e7iKoS4sT0yuD/VD2VqHTVJGwRJfKlc4+rr7yS/dy73sXTQ5vYu37qzynlEvz92AR6N1FBjmWM82YXXQkwEI2NRULCa4SGw/oTFBEfsUHVyjaIcmhL5zfRAXFmnzl/hvddWmBjB+5wU/l+8JFQMxCBlfTGNIQGydd5H2SPsMh91bmP5wRnQl0O5C0KLOg+oPsyYjEswwL29LYDB81arcYhsIyMr9L0FJt85Tzb+vgDSEUm8WVoVeiM6VaUUQEBVirymcNvulufeHhNhgBNBjW3oSHQKkAA+wTHdXwpi1rR/8A6VUqhdSREXFmc43NHz1nMSrHRB3bVrJ6ckVkoe8Dz6QIBRibsFu5aoG0WePkzP8FKk2fZ4//u99iuH/iw9n1tOwX9mo6tK2pDvZkA2p0IKAhnLiiAEJkogppofYa2VzqdTiyq26Sd6lnK5Dq/smG0us3W7Xc9AmDgYMdZJwkHaTNtRCS1pLJUneFeUVxv8KSO0CqyRkZHRyW/NbIJkPlgTMXs1z+RcUC8+pr9h82z5XJ5RS2vOt7wd6GN9Rbgb8CoEPdMLrMnkLEclamDsYp9swkNjuxvK0EANZLZlJ4p6vnhGcG/F0TRYjIWdIAf2R74LfBuNEthFNW/7vfr0wLtBgKkdqZcEyQQwC9cvJRYxN/gQP+qCTDK9Emi7VH3atX33sXMi2jr3redTsOAjYrvQR0DNSATgFKlJAgA6pFcLpfIAqxrsxsBBCiXy2xubs7t6+sDWl0XwKxrlXoVxUP9bsRz7kPNpP5d8FiSw9tkE+sHApiACLrPq1XlpBP8m9/8pn3w4MHat7/9bYifsHvuucfp6+ujlL7+sdwAACAASURBVFIZ9W4q9hO3ze3MpMDGEhElyICA8x/CwEiznZiYgDgWUlShBUAHyHZF/6t2S4Jf9eILL2T/4ru/m2c37GCP/dP/F3zn6Bv349cPopiJS8XjNwbg1IZYbtSm2nutKf2M12kdNB6Jw5JboVkJaiaAZVsEAuTOz7Kxg3e6qVwfVQ1sQ2aLxB37vgdTy65ztvpQN0maIp37hdlP8vtD9FcA9GucJl6nfxAwBHvi4/d8wd/ucheZcOzac6+xgVsHWe+mbaxYKGJItCSyXsc23jKTz75qD9wx5lqDI4iYQ8YU/eelDKJ5oQ2AgNq+9QgOdJJSqDR9zVo8cYX3797kZsdAEbTGt+87BKAn4Ecs1gUC4rwx3Wu6FmitBa4e+u/s3FN/xDY89A724S98TvtmloWspkxbo+GDGpckCIDzc61WSyMiEY5f3BPOuNnZWWShl9FvbSMlVDDorBW3euxLsMS2QhQSfgN1Pce+B3t9OHyTDuQw7T+ACFwjRXWFYDSNYdI7YiyNzHn8G5qCqVRqlcM9zCcizv6g36Uxs7S05CDAJ6mMEVOGinQ6k52bn6egpP6+fMMPgjMH6pLBSvipOn1VRgU8L4AhQQGDcUEA+dxwpoeNosYhnPnY90aV846HJM55YWNM0B1TRkmzwVy4j0KX1DgfB91fgGqUSR/1HniBn4g+UeZFVJ3d729OC+Bdw5yQxHjWsZCfX6pjIEDciUano2oZvOit5MPDJiadTqfy+TwtZnGd4Z0GAeSCrWtfCExgHu3r62sqA0L3fn7l1iMIgNTEXO6taD5QRECoqL+/H9kUjYhMsXEL/LcsKzd4IoIAm6eGQxsbPlAGACXHgi0ETcFBSNzVwuGt7gXpd8URTP/2AwFMQIRmnmES18I22GzhEIG+W5ZFFEHYCGNDLDZgSdxKuw5s2PAMxYa3Tu2gOOFhd78MG+0bKAXRXzwv3A90H9BEOH78OLgN2WOPPeYMDQ2tBxCgkY0Rp4/nvvWt7Bc/9CHeu/kO9vCP/wlRG6UzadiXaE3gCKOxzVxQnJDdq7XqKtodvB9+mQOm7RHZAIG0O371iXUI4sSWjjixrENXC0AHXFBBADAZnTp3iufOTbPS9gFWs+i8xjaPb3bz+TylV5jaJax8IO2Pyzieo65QUlg/kXYOJIQEoT3tl8/McxinLAShDwDtCBpB+FDGRqXqSFFpb98q1UqqN9frXvnWET527y0sO7IBB1FoKoB+LFHbxXkOTrHApl9+w97w6P1OpVoBluRYHJTzLqiy4HBhdsoOzhCoVeGMaSllkF+/1gU4oDw93kZKIadcJoogVi2xwf3b3czghsgDJ81zii4A/t0VCY7zxnSv6Vqg9RaoLM+yl/7gR+hGP/ryyyw3NqZ105sBBMCeeGVlhfbkct7CPgSOXLkQlUolULogcKXSqXU0aRAgCTpMrUHS5kJqFrr31n5RrsLnAzCEgIBarZYZGhoivwkocx3Hqapc/qIOOPfXrIOqJiGuj+t38TMZzsM4U+lqfSEYslAoppcLBbl3dPK9uYZjNyzY1YQOKInAPF0+ctMAXUnPE/dMi3cuaPiKiHliK4A/JInsddSJ8SgohiL360L3hMpHvWbeiOuw8nRmqQfxrQuAN6pv3e+Tt0AQFVXyd6pTZ0vNEll/R0AAOOvgOI87YXiNg/oET9yqqF+Uw6QHJLpVQMDNAgKYDjgdJN+0TtPy6w0EAKdlX18fsiMaXalWqwzofm9vb+wsCYxv6dRGxQKVRmqfpPDgkjPPCx7If6MOEdlK16gCwvhdAAiN7zBRKNQ5a8CDOOmCps9XtzwANDj3cLYgHhPXJV7RpaWljiHsSWzYdPsvQI/0sWPHrAsXLkBonXQAxsfHHRykMFDaRYPk1+YkAKVTf/u32S9/5CO8b/s97ODH/50L2hU4j9V+iXHdOFCi75gj5KEjKENAthnvGMZOWLSH2JCCv1Z70ybvS+9ZyrYQdY1AX9DyhNWjE92PtkuKoqjInWxPFo5tElPmFhmHXf3mi3zjI/tcnukhEAVtbBFq5kv7g7bYKRsicKH2RDmXuYgOBPjSmKdU0WfHddZE29GGPGVzp0bfrQKF1OcixgD5IqSIdFh0BkCAfD7PLj/5Atv06D5m9/Sy5cIyS6fSTfOT6r73YeUmv/OaPXDnqGv1j1KfUum3OJVVyiBtQAAaAm7rNASi+gwhZsrAYBRB2JlPmyiFqksLfPboOat/17Dbs2l7JBCg6gK4Naduo85ZqTPPpnvXrgVuEAu89t//BVs48zw7+Eu/wu79mZ+MbPV6AgDQWNNMAKzBcJTC0SX3VnDiYr8lI8FR78rKirO0tJQYp3ukYQMKJA0CJLH/jduXVl/nd84JizgXEfY0DkDnMzY2RoE8cPQDCMhkVotOoy513Mj+rKysZMW1yDRwFhcX11wbp+8AAHBW1j3foqzLWHZ2dq5xOy8jRthZED6DkZER6ZjD+EeG85o9pJ/zLk7/cA3ag2yEMJ+YKVU3HJnYw5ucM+EAh7Fxfg27DucRCQQJoWuK7Ivbf/GMQXkU6dBX75HNZpFJoeVLNAnqNQVc4va7e936tYBJ9kizvfAKYHcEBGhGEAPOTiwKkmcPBpEq8uQ0qUf+UwpaOzi3vCDAjUoHZDqw4EhwHAdIPh035+bmEIneVqerFwSAiBRA1U5FkPiBAIjMxphoEgSgTYJ0SsXh8BeUOeAWX7PB8NN+UKmF1LEhwYOEA4VNh19gecl3jwXbgM8xsfvLitq58RcgTvrJJ5+0oQewefNm99Zbb2Wjo6NOLpcjx2iUgzhxAygVJgGInPyrv8r+9cc/zgd3PsTu/5F/Q2BvJpPhlXIF4pmrIjlCIv4j+ecRAS6zR1SbIJQaGgRYa3RSQoPsaaJLoBPdj/sInQFsikMjWgACzM3OsVKlxEcGR9z5xXleOPImG7j3dpenMxBSRaYCgIDkMwFCnP3CJgCsKEVXgpQeBz+6KsHIeqA/0j78u0zPGWkBOFxECSqbjn0ClmpVu6+vj1168jts23sfYcAfkXlj27Y2OGR6X93yzkqRzRw6bg8+uA9J91baTteCxH9XiQrXM6iCMwRc161WqoxEhTsICKh2ADjAXMY7qjtAWUgQIuZukpRCk8+9ZrOawzY8fHeNp+qZOt4PBJideoCcyDvTHSXdcl0LdC3QCQtMn3yGnfyr/4tlN+5gH3vp25FNWE+iwGhsFAgggikoQxkOBzjw4DxTKDlTAPP7+voanGfLy8tOsVjsOACA/iUNAkQ+4Bu4gOrsxMZNOpjD9siCkqJSqVRsMChgLMAEQb4T3APjRzqCvRTMAA9c1600Sx2FfWi1Wku7rqNNa53N9vRMTk2tollVQYCwczf6DCBkfHycdCUBghWLRV9KoyR01eQwE88pFSUYrUuJhPMHHPo6UfLK+Zg0KwAcmPgSTCLy/V4r2BHPxKStsh4RjOnrQ/HeS/ho4JuMPA9gjsSBRjcb+gaeLrpND7BAkiCfjpHxvmKM4j3oGAhgisKpHcNCE0SnIfn3BEWIvbKyskrp3ETkQ8eYXpX7uGlpJsihTrvaUUZN5+uUA16NCCgUCo4Af2KjxM3YDSBAPp8nrmj5ASB1/fp1ls/ntTcWUW3wS8PUcbSGlfE6rVsp8hPVvyS+7/T7FASiJNE3bx2Y00QKKzY3/OrVq9b58+ch+k4ZAbt27ap2Mt2wWS5L9Pf1z38++zef/CQfuevdbP8P/EvsmRAxY9WqtZrXERwiQkt2iuLfqx8GquQIty2b22kb92nK+Y8+6EbsG5alLCGdzSZAgJnpGV4oFdj4hnF2+eplZp28wmq3jbEa48xxHbZl4xYcxBMHAdB9aDj4bXQlqCmoyiijR6Xm0X1n6FnZNrQasKFeFfW/5p3xCZUOABTW3B4R6YwzK+U6/Nqzx9i29z3MkGFRrpQxXjqy9qiNhPO4//YR1xocRaSVo9umZgABAO94ZkFgg+4zTLJcR6mF1KwBmp/fysQw6WNp6oo1/8Z1vuHAnbVaKgOA8q0kvm60v4kpu2W7Flg3Fnj+936IOStL7Pu/8hU2du+9oe26kUAA4dCS+yxy/qudwxmpt7cXmcsNAABR3NgX+EVAd+KBdUEAfavLc6KkJIVTKYp1QfhoSPvBdd304OAgjQUAQTin+PH6Y1xhn4jM2eXlZQvBhxJsCuPR1+0JZapUKun5+QW6BLFA+d7e0KBGy7azhUIRWcGN2wCI8GoCYO8btD9X/RfoP94XlRJJVpx0tDjYBLBni8hoJlAHPjSVYaDOylNnE8CzxFnMJDO6WUFUtJ24o6pV7b22EBMmBz5+B0gVdQ70GzsmEdsmPoh2agjqvhPdcu2zAF6ovr6+zOLiYmzGENPWAtSC368jIICOwzKsQ3hhvM59WV4iplgg8LIjGlhFGkVKT4OX0NRw3vJeEGByctIJEnYJu5fJhNFsm5O6vlQqZTds2EBHUWzkAGbGjcIXnPeR3GzetqvpdNhUoB2d2kyKTABoAjSO5xh7165dSxQEkDbAYqhkvyASNTS9LWyMed/JJCMPkhpvJvUkvWkyuTfKthJE8T4rbMCRVgkHaLlc5tPT0xRZMjg4SI5QcLzrprea9lOnfBIbnFc+85nsN37mZ/j4Pe9nd33wf0cUeA2UT34buTABYMmLH9VuOMwRZA7nf7Wmv9kMq5cc1NgxO07kPBcmTKveA30VnPaRdaLvkkIMfO+zC7O8euwM2/Luh1wO7TqHERAgNteR9UXZ0PN9YBaGbsZD0P0oisK2uBZQU9cgINon7wfUOHDmI3OAgFYhZizBAXkNAAY8H3d5kU8ePce2vfcAK5fKAInwd+2DiaH9tIo7Kyts5tDr9sCBPdxKp5yUnYrVHlNAoFatgUYKws8cqjVo7HoEBtCu9QIO6GYNFCavpZZPXmb9e29hVn5Qaxx0C3Ut0LXA+rXAmW/8B3b98JfYro/8Q/b4v/03oQ29kUAA5YzB8/l8WnUKI+q5v78fFL0SAHDn5uYQRV1NStA1iSceFb2dxD1uljoQiIMPHEqCXz2ya2rmOcbE6OgoMThg/wT9vDD/ifDppEdHRyn6Pix6PrIhogAAgFK5nF5YWPS9xEvvg0Lod7lcySwsrr7GWxZ7buyng+huvLoI0MX2+lCSHI+oS+g/kicfQZNBbYOtJc2P1BIUFKsN6lA8+yi/g2pUoR2A4NymaDN1/WVon9CiqKmBcHguaItpO0witk3EhIWdtYSHdcd1t9z6twDmQunHg2+g3awNBOZduHgpscO+32Tp9xiaAQFkpEGA88cGDYB8sbEwYbLAJAUHsRAPhWBoUxOQ2ieAAHiBc7mcTGl724AAuii2V5wZSDDx23BO/A6Syz3OcwG3JMR4sSjDuTYzM+NAVCru64/xgnpMFjZ5L5EJYCHSRf4NiycyAXK5XCkuQBLUFxNUGnWEOWO90do3uphVu0EAL4jVShDF7znieV2+fNk6dOgQ3gWGbBQcsN75znc6o6OjqzZAcd+NuNfpbtiC6odD8sgf/3Hm6V/+Zb7lwIfZ7d/9s9jA1iKcx3XBYM9H1+EMQV5cWilTtFIiaySiZvwyF/z6TdMj4zyKyka3P7iHIjJMou5XJ65y68QlVtgxyoaHRthg/6CbyWQio+jjjIOwLAhd8WO/++qAIOLdZLZlM2R1lEvlQOokqfngOi4rV9aKdSEFwGFOKmWn3MrMNT5/Zp5tenQvxMoQBx9IuxPHZnGumXruuJ2/bZClRsZwUI1MRda5hwkgoKx7bhgwQOXEKpn0uqjTJ78yAAeEuHj7Y+wlpZBlud6sgXKlnHIKi2zh2Hk29PC+uN3rXte1QNcC68QCS1ffYMc++7PM6uljP/7m8dBW3SgggJfWAusuzhVLS0vVUqmUGhwcJK0udBZnLGSPQx92PQEAtCxxDkepFu3HOhlOHWmGDLTEWX55edkoglWeCbDmwiErM0OKxaKDjH6vNoDsoCwPGiGs1aAhtiwrdvBh/TmX015nvmpQr1+LWCbS6ezU1PQau3vLCurrit8RQldXEW0kWstaLVZAhxzTsDOGt9TIDGLFgPNfanhERcubZnnLLBCdzOWwQY32wW8UVI8AmohDEX4lP/tj/NZFnQvwB2qf8XR9CybURc0KK3dkAujetCkL4H3EeRNZNHi3MWYxX8ShqmqmITcUCAADwbEPLjOvYwYvNCYY1Xkr1eU5J91gEj9dXl5OlLcei1JPTw/EYJsCAZKIlm1mIMS5Vgj7UL+DqHi8PIHNpoJ52+ndRMTVZFDrjQtSBYEAaFM2m01cq8C0nciCKZfLvhsSr6NWbDwCIxjijJd2XtOs49m0rRjXpEgrPphvcNDBf5LmRGxE3GapeVRhaNlO3P/LX/5y6uGHH3ZmZmaQ5oVUTffcuXP8He94R00CbAp1kFEEh6k91PK6m6age2Cz/NLv/m7m27/+6/yWR/8hu/U9/0QHBPCtDmBhtVJ1wqhfsE7gYizMMnVUJ3o/yka6WQioRwcEAO0RxHB126YABjxlp0g89Oq3nrcGD+5z5xbnkUHC7th1hyvSkbU3xVH9locQRNb7ZVUE2QWCp/WD0ltNyaRXCceFUiFRLL9tgy+eKkC2QLm01rHvbT+BNbVaIPjjOA44jd2r3z7CN+y7hWVHN7ClpaWOiwI75RU2/eJrqcGDe1k6nW0JIBEACJDjJGocQBC75tToceL9w3xIXP4uwygmoWpQCqn1qABB47s2gwcdEyV2GZxmVYAAsMns86+xwX3bmZUfiDJ19/uuBboWWOcWOPSnn2TlqfPsvb//B2zn9/8D39auN1FgNDJIE8Bvz+26LrJToR3nIkBP7quwR02n0xU/6pNOP7YuCBD8BLA3xh4aPhU4YBG5Ks+KJvQs6hlGZANgz0v7boBDYBXwGxs4Yw8PD9O+Do7x2dnZ2EF/2HcWV1bSi4tLgR3GgB0Y6F9F5ZtKpXvmFxbggF51nZcKCF/m8/lssVgs++3RdfUkTR3tnv1TI9LYL+pffQ7Y98ImOJ9GOf/lPUzP2c3ogXofUtC5EuMRHyF+HAqc4JwlgimREaEFspjw/QshYzCPRJ6nYBsJ0HR6Duzef7UFlOMNrWF0VuE4skQ+1jWmlNRUeNbeOTPu+yHap57BqGE67esICBB3UhMCmKQm7nWkCRX5RmqTVwEZi5fk6fYaHt8JZBEcaUZZAnBC53I5AAFYGF1oAsShA7qBQQCSpItKy5M6DiLdJZEIRTHIcf/0wMCA3EAAUYsdGYA6TZ3r8i0PAgHAWZjJZBIHAbAZw2Knm7UQ1q8AEKCp6INOLiTtep+wEZGZLGJFoMwWHHhKpRJpzMIOAhugn7qbjSD7SU0IUTUVw8Lyl3/5l9YTTzzhTE5O4h7g3ATPJjtw4AAyAWhe60TaYRIgwPOf+lTm2U99iu96/BNsyyMfhYht1YRjX9oyTC9AlvE6pUWWEYECccc0PO52ykZqsNbcJ6loak4tcJehkwWAMmqbRXQ7ZQJMz03x2slzbHF8mCFKbzA/6OZ6c6BAWqOzELff8roweiM/+ibp+JTXc2656dRaXnXSb6hU1fbWRYF96IF09CAkvVrYgbZWq6Vgp0tPvsA2P7KX2bk8Wy4sdxwEqGcBDLDM2Ka2aBOogACeEwVaWDbAljqIZUXiAr7DSog+I1PABX4jU9EJPKgDB3Qd/e448iZvvSeckWhDY+xIYIHXKYqaHcvq9a2mFuIud13ILQCUXJhhiycm2dCDdybZhW5dXQt0LdABC1x58S/Y+W/+CRt75F3s+//bnwW24EbIBPDj6YaTs1arwWmLADwCeZGRPzs7yxEU1ayQa6seWRcECLasFHr2er9M9/iqrh3GCWj4h4aG6AyPuqempnBWWXVmxn7DcZy0LIfAQ0TRxskkwTmoWFxJLS4FAwD1PQ13+/v6GlkO6P9yoZguFAq+RvJmAsAu2Eti/OMYCHpqeSH2Dr29vXC8o9+uCGBcE6Qa1x+B+8DXJiON/RqMdkk6EhPnv6xL+NQg7qu1rzIdJ2HvOEAL+AQlYIExJTPwdUEMpR9pE50AXfDDREzYpGyr5r5uvastILQvCHQkClgKSqOzDgXfAYiEj0dz+AMUzOB9DPIDiHkRwLmWH1r6QIiTzbIwP1IHTNrXERCgWQed3wuIh4W/I9Ifk4N8aJgM1AM9JgkYCc5+1fkPo+s+SO8hUIIAYRN51MvVrE2i6m/F93B6j46OAvwgh2ehUAhckIFwIeelFQrourREujaIu+gK0Ssrn8+vogOanp5GdG3Ho17CFmDvd3CYiUkutuNT196tKBcXaEyqLa22Hxynalsx5506dcpCNPe2bdvc5557DrRU7D3veU8NQq+YB03SE8PsYGpb3Q1T0D3h6HvmV38t8/Lv/x7f/d0/yTY+8IMsm8nSxhqLnphTwjahDWqgqAh7RI9jHvc636W9TaKd1P7QYh0QCe+7ObfqArdhESQmmQW4hwQN0JZKpWJdvHye56/Psp6772AD/QNuOp0mpytFwetnx2q9MmGghhcg8AIAnuj/VffDtVjHYSfcAzarVrGUrz2UyHcy6MAiHBWBIm7igAqKJjufz7PLTz7Ltj7+MIOxVlZW4OjQAni0DGZYyCmX2fSLx1LDB/a6qZ6ejrUDoskug+e6sVmGXQggaAYY0DFHAzzAIBCZBiqAAPBA0v2I5JDGnCH1C4AdJAEUJAUOAO/gcqZ3HDb/0mts8IG7oVyoY5Juma4FuhZYpxYoL02zQ3/4o9S6jx45wnpGR31but5BAHG2WyW0ifkPW57BwUGKfxFnbmdhYQHO3aaCtFr9OJPiLW91O9dT/YIrXdt55W07xgv2Z319fbTaYU+PjADo+0mwSA24RBkE12Wz2YaDHucS7P3CHGjEr5/JZBYWFhG4GGlCHxAgNTs3n/JmAciKVBAgCkzSoTKGXcV+vWV7umYc8yIqnrjMo4yZpLaBvBfOlqBPgV8P+3rTIF61zQBDdJ2vJnz/JudllNXV1oiyd/f75i2AMyHOlzgvnz9/3gY4CZ8DgO0dO3Y4vb29JFAtgz3D7ii0KSIFrU38JYIBx5qYmLAvX77MEfSJsxY0U7Zs2eL09fVhXQ5tX0dAAJNO+hk1KMVGSVUjkRpc67dBwf2xL8HDi+v8l+3yLEyBaG7UcLxRQQCZmhcmygunuheMibKHyfdIJ4RAMT7lctlZWlpqShw4LghQLpehDQEH0SoQACmLnHOATpELpUm/TcuGLUbejYDg7tNa3E3b0Y7ycZ9hUm1rt/3kYlCtViniCo5zgACqaKyMmggSgtLtu+n8bVre2w5ECj3587+QfvVP/zO/6/t+jm3Y90FkWlD0CfFzplJwavu+W4j85xY5vSUPfKBALe4bJios6pKgg665qBxlE9RIOJXEmqMu1hERNuXSVyLhyQZOtcqv/f0hbu+5lS0uLdLmYce2HfCfJp4JENUf2TYVAOBsLT+6n90Q9U3CciFZE/I6CUb41SOcxIHPBu803q1qrcrToFL69hG27X2PkJhwuVJuS/R90LiZev643bujj/du2q4VQRI1/pL83gsMkBoAZ8jmwftLt7K4Bec76QSI6BtGmQTEEFT/W6s+AAQomAcAmFMjcWPiK1LEjTsGDqAVStdnD51k/buGWWporFXm6NbbtUDXAm2ywKtf+FW2ePZF9uAv/x/snp/+Z753XW+UQAodEFFpVCqVVbQGcG5iHyWzs9EpcL0vLy/DaRtbr61Nj4SydRFgYSoaGrd9wpFZDuItF/U2GPe81BQye1E4omi1kGsofkc/dOhI4rZfXtcsnQmC6Pr7+2F7AgLgn4FTq1KpIJMeuhJpec7Hd3Nzc2vGk6Qq8nPmisjx9MzsHDnydD5eih84f3VBgCgHvqA2IicjwAvoG3jfD9NIe50+ecuYUNZ4rzU555oABrr9gI1BcxxEuaRbT4xymPtSOvztJmLCJmVjtLl7iaEFxJxhHT58GFk75FhHUNPVq1ctUMDu2bOnlk6nQZsNf4SsvU5tKuiCMBdLQW6wdqjzvGcupwrEPaHNR5OUcHOIX5WEZ86JAWJxcZECQDdv3uyOjIzA6c+vX7+OeYXddtttFAQvWQz86rohQYCwlAlM0kQoV6n4IqfyexgFkx/0BQzHxariuildUfcwQQuj6mrX93B6IzVPLGJA7n0FfZp1Akb1B+0YHByEJgTST5viCcS94j4LtAP6EH19fatAACzu2NN0EgQw3dhiMyW5sZvlsI96fibfLy4tZ/v78o3oj4WFxR5uWa76N9SHDakuTZLJ/XXLwn4o24rMF782yEgIudlXaU3EhrehTaDbh6ByppEjcd8neX+AAP/jn/5E+uR/+3O+98O/wobufIKl7FTD2Uk8//Xo73rEMbz+FocTkdeqawW1MK6D0vGiKGPgRLZsC5EBRpE5OFRibpLcfWhfGD+9jG4PS7PVoQNSn6HsmzhNWssL82zxyEm+tH2YDkWgBNq0YRNumTgIEEXDhL4sFZYa82ZY9H+z47eZ6x3HodRQVlzmE4dPs+1PPIhDNnNqDgTq9E6WzTTA51rKAnjpWGrk4D7HzmQ70oa4XZIZAxIWQxaBrKvxnfgDvqMNNbcIGpAgQh0lqDs+ACaweuS8jkxBaLOJ5g2Jvo7Lqk61nmrbQnDAK0qM/hHdkQICOMVlNv/KWTbcFQiOO+S613UtsG4sMPXGN9mbX/m/WXbTbexjL34rsF3rKRsAIADWQCliqDqYcQaCE1dGdKNDy8vLCLbDuQq0lEb7pk48KCkq2i4QAHv1Oj1NPXBRfmQAo2DIoT8rDqTG1lDs9bEnXcNmILN/4e9ote2TyDRGQN/IyAgcWI1VD4F9AANQ/9DQEP0dgX5AnvzO1LAbbKEGO8G+pXLZnp9fMIom8IIAqGdmdjYVZn4gIQAAIABJREFUxOqpZgJECfrq+I6aPTvpvD8qNZNOee+ZQpcxIEwk2fS+avlORc+bgCcmZ+ZW+8uasfXb7Vq8w1NTU6k333yTP/TQQzXMN8LPYL322msABtxdu3YR/qo6/cVcTft3/D2dTqekzpzQisQ5jeY5zN/4HRO6XEvhL4DzXoAJZHbcQ16LnzLT6MyZMwCs+d69extznsxqR5WSilqpS72X2xEQwOSFCBp0YS8KohOEKAjBJsJBRlxzMLhMGZLRs+piL52fOggf6lYncsFlF0sToB2TfdIvMDZ8iPaAzYKc77A3nG66aVZx2ugVZ4YuQy6XaziKTeuM+yxCQAAMjWoc7kLTtgeVN1Uel4g0nKs6qU5JtTOqHgg5VcoVzJx1B4nyUTdgrdpwRLVPfi/oY0KpRXTr0iknKVUw4UsRdCwips5qnXuZzt/NZmUABPjyx/7X9NmvfoXv/59/gw3ufCcoRtSIZ46oeDhiRRaEPCD5RnWHRdCbUuzo2EusQRCq0j4A64AAYWCGX7vgaK9UKw6AjKXlJT41cYWnz8+ysXfcj0gr2rfAGVtzSBRXt2ta5aJAAHxfqpSxjrBMOr3uotllJ2u1mg1bVWYn+NypGbblHfsZ+GG5y1sixKtj3MkX3rDzt/Ty3k23rFu76fTDpEwQeEADGBDB6g8BAkTzo4IH9b9J4EAbNJDgAH4ia6CV4ICXGgvdIoHge3YwK9dnYrJu2a4FuhZYhxZ47t//AHNLBfY/fe1rbHTfPt8WAgRA9l4u12PZdoo5To0cAisrJaK/a2e38vleZFrb3jMyIpvh/M/lchQJic/i4iLREYDWBU4zoQm3roHquCBAM1G82MthD49zsgKwEM9E1LMVlBWhZ2w8L7QPvg5vYAkcXUkBBEJbEX4R7b2u2j/s9SuVCjIC4EdZRXmKvSGiW4X2IgK9fM/44qwLmhjoThBYNTs3j75HmXLN974gwMxsqlrz7556BsUeHvcPOoPpCAPjnVlZWcHNWvqOx2WiwPPW9RG0yrkNO2NsN0MFZDwwGCOdE7xXOmAhyuEZ6gQFmggPx2l39xp9CyBoHDRACwsL/N57721kvOHFLhaLoKGl4DlE3l+7do0PDg5CzwSgLrv11lud/v5+Bo3Gq1evYm4HTY+7bds2BIzR+7y0tGRdunTJwhkS1+K7XC4H35b96quv8o0bN7qoF/cZGRlxt2/fTlH9mF8lCHD69GkJAiAbgc7uYv2lqR7+2WPHjiFg211crNOgDQ8Pu7fccguyGjoDAvT19WXx4shUCE+qNy2EQY9JCJmksRAEpblhUsCEs7i42Jj18WIBDFhaWlq1cAieJpfEBC0LPOiOSQTx2xkEQNonNn2ZTIY4mWdmZtaks0lOraQ2GX7jQqS4YONAmwZE3luWFZt3Mi4IAHvAiQg6IDmm8RKC29BxnI6CALCLCXIdtYHRn0aTLzm/sNiDWuWGq1hcSZcrFRJAlX9rRxplWM86bT8sUpjTWvHemW7mms3KwBz7xR/6SOrS00/y+37kU6zvloPQ2Fi1CzehxsGiiBRjv421qWNda3S7jKcz6UDKIr86opzmiBzA89Xh4pT1Y25aXFisR01bnLNymc28fIKNP3Z/w22ayWSIAixpEADAA+4Z1F5Tkecoj62uUJnW81MKAQTo6elhV799lG/Yu5X1jG2Eo6NjosBOtcKmXziaGjqwx0lneyMdBqb9vdnKE3ggjtMy60DJOEBkDgJF6hlFJA+in1FAkTw1itZJBBwA2C1FgdXnUJ2bYounZtjwwTtutsfT7U/XAm87C5z++r9nE0e+wnb/8MfYu3/rN/0ckTi009wOMVTHqU9gcIji7JVK2Wxxcaktc386nea9vTk6e6sNRQQ3orQzmYwEAEBvAmcEnXsEVS+cFU1l3rdjcODslslkEEho1FYEu3jpHkzaK/UK4Tg2qUc30E44xMF7ThQR8IkIAKCq45zU7Yvp+cCvXpyl4QgbGBhAgIpciKko9AejKH/RN3EGYxOTk3atFu/18AMBpmdmEdXraw6vJkAYrRT2Ha7rZqCbgcrApAC5LlWTyMTJrvt8/MqJMxreaSOwQUYsR1HM6gBVCbTf6H1t5n7yWpOzrW4wnAAhO8pkkIRtboY6MCfDyV4ul/ndd99NPutarbYqyAjncDjqT5w4waHHODQ0xCYmJvjOnTshXM7feOMN+ntPT4974cIFgOTsrrvuquG71157zYJzHg7+K1euAMhi9957L2G/hw4dAtUVA80P/n3u3Dm+fft2d9OmTcioo7ZgnlteXraPHz9uAXAAyAAQAf/hLENaebZtvfzyy2AiIL1IBLGdPXuWoyza2JFMAAEC0AsrnQ0qh1IYf52M8EXAK9A/L2AgEW+grxL5loMRxpDcSPJvWBjly4n7miKicFDl83ksphYOgdPT02sc4TovQ1zHs07drSqjA4B4oypEpDKlwKhZGc22sVQqZcEXiHqQfop0wLj0O6ZjQLYdGxcs2qADUkGAhYUFqIh3HAQwsXEzKYIm94lTVoIAftfKTRgmb2x2W+UMjGp3K53wUffG97oHA526vGUwVxGHtgdxFuUaf5dzOlLhmjn8YZ758+/7YOr688/xAx//bZbbvL8pECDI4WzqiNa1nVf4Vue6KBAgTluxYb94+SJH1AEipp2VIstdKbCVW0dYqVyC2DLbvWu3yxlFTONTj6AGtRLjoEah6+Jmlwg6IqnNsMYMukAO5iYxwUredmqtfNfxnQAyVh1ohN6DI3nmRQdlR9FHwSzDSbvBb+6oVCupuijwC2zTI3uZ3ZvHetMxEKB4/ZK9dH6Bjz20522TBaDz/sQtI0ECVdxYpO0mAg5gMw9NCbxjJEYs/vNrb6lUTjVEgdUC1SqbP3ycDR7Yi4k+ble713Ut0LXAOrDA4uXX2av/9eeYlRtgP37ytVUtGhoagrOWFwpFRP/5Ouh6esChzkFLF8/TaWCDnp4sgFJyIos1F4EmadDCpoRYOfaGCHxijOEMXhN0N8TbbXCrtheVtAly72yyZxVRmSlT4EDtpAQBTCOaTQVXpSYiMlPjRuyHPZykIrOxFlcqFYTTAwwAVzbt8xYXF7EWY/yBihvRrORWEI5meoxwSqMdV65eM6L/8farGRAAdUX5ElS/hQQ3oH8g29GujPIo/YKg541IaYyhKM2JKGqkZl/2KDs3W3/Q9YaOfZyDtfbpJuBCq/rWrbfOIqOCAAAAXnnlFQo4lfTDBw4ccBDpD8c6KIPA3CMp2k6dOkV+zh07diBy30Xk/8mTJ6177rnHmZmZ4cgSuPvuu7FGQtCcHz9+3N65c6fb19fnAgTYvXu329/fj2sZMhIQyb9///6qHEdyrl1cXLSgU4CAtEqlAnCAbd261d28eTOtvy+99JKNTIOdO3eSdoEUEj548GBnMgFM6SSCBqNfParCN37H5ORd6OCgk2l2MC4WxeXlZdqgmERLo7wKAgRFw+u8TDcqCAAO/FwuRyfRyclJ6Cys2ej19/dnBZcVIVPyP5UDS8dGYWUQiTI2NkbcWs2KA8eNZBCZAFY+n4eTipqLFw6bFjjOkBLbbD+71zMWBgJk0ulaLtdT0d2ctMqerXTC67RZpoqZHig060YxSbHREK6RYmRSfEby3yOqVnfz43d/zLGffe8T6ZlXjrIHP/EHLLth9xoQgPQrqjVtLns/2h+7Hvrr6gjM6thJ3ciLA7x2lI0OCEBiuCEhTnC6NwjFha8QTD94LjOzM9bKwhxzz0yzbe97yC2tlNj5i+f57TtvB2BZ5yIETaFZYFCUWZC9AP0G3zAq3WfoBQvw3JAAKQ8i6LOdstfoPoAOSfTnLf8+sceIyMqUDbgDmzE6WEJbAraQ4wHjuubUAPqzy08+yza/+0HgCS6iN7yZKVGGSOT7apVNvnA0NXj/3U4m180CSMSmAZUEgQOYMmxLZA/YJG6s5XQg4Y1qjQABZA9g3sEhwasr4UcHhMJzL55g/XeMMXtwpJXd7tbdtUDXAm2wwKH/9I9ZeeYie+IP/ojd9g++D2dSt79/gAR1S6VS5L4BGdkoJzIcW9Zi0BEhWhlOVkndMjo6SkEnuCnWSzg30ul0BUFYyvkaQX+R/WhVw7HvEDzzwtdPVHA0XSuaWRRxiXZiL1IoFLRBCziLEE2vQ9/j7aOkasX1cZzypnt9QdlDGZ+tsrfwo8Syh7dNoJmC5h/AMKybiLq1bJv15nrdfL4XPhjiwpZ+BXk9Mn5LpXJ6cektrSnT/jYLAkT5EkAhDAYDme0wNTUFseMGW0U7z5G6Dm3VhrrBdq3OzE/Kp2g6PnT9dqZAHZ6FkpHd0nfVtM9vp/J+mQBw1sMG165ds6anp7kEAS5duoTfazJIDufvY8eOAcRcZbKFhQV2zz33uBMTEwxrJTLL5adYLDJE+4+Pj7uHDx+27rzzTgACNI9evXo1hfL79u1rgAAyqFoAoeT/xBo2OTlpITPh0UcfrfX09HAACps2bXI3btxIujGFQoGyBx588MHOgABRE6PuIBMLbygKiZdUpQ0SdEIEDii8y9gIEH+2iOBdk2EQ1CYdShyd/uhOJjp16ZRJYtL0ctoFcfEnca+oPmGjgHTUJMSB445PkQlAolgqCIDMBKD8XRAg6inqfb+8XMhUazXfEEi5aQMIgDCRqDRFvTualzJd9M3vEH5F3JTmFrQDKeLgw48NgAEE+Mwjj6UX3jzBHv7kp1l6aAc2yuTIlRkJiBLCs1ajt6UDHFG9KTvFrZTFpRiv18mOfyPiPcm0aGnLWJkAQuQ8KJMlRiYADuaIkHdBzTM9N22VFwECzLGt7z0I0Th++uxpfuftd+IwpQ2mmI4XzM/ew5qsQwAEvjRN6n3WgAC2TVl4KgiQSqdA+bTqkBsCrIDDEU4UR1AsNdogIi2IyglOW8aZleGMX/n7I2zb+x5h1XLVLVfLsGnLDtRBNi5ev2wvnpvnYw/e3TE9AtPnf7OVTwockKBAuUIHDEeIHpPTzA8IcJYX2fyrF9jww3tvNpN2+9O1wNvOApdf+HN24VufZpve+Tj7R3/3NbdarbkAAEwMMTQ0COFTivRr1QcBTrVatVKtklB6enh4uAF8Yo2cnZ2FU6MsKU1wrsXer937cElDC04YmltrcBPUfdI62cECNNDmGY97ZoS/IZfLUaZsXBuZggAYG3HbqzuuknRer87yLyDLhDuuy3I9PSyf762EZabC93Dl6rXY6XJeECCVSmXm5hdIu8rvo9IB4ftsNpsGC4D0K+HdVLXasH/Ae4RMGpRHNg8ov1RfQRznvO5zUsvFuY+uZkGrg/La7T+TdtPNQDBlBkC9kvIFjt044GCcMdC9ZrUFMG4vX75sg/MfDn4ZdIf15ezZs6DigVYAZQKoIAAWGvinwcWPCHxQ/qg1g7oH9D6FQgEUP6vWedD1gAYIIMDu3bsdXI8xgPq9IIDQoaG5Q+oBiABN6/nnn7fvuusud8OGDZRVAFqh8fFxAgGKxWLq9ddf5wcPHuwMHVBSC5COw95PIBQLA0SN1BSmuG16u4MAqVSKdAEwCCcnJ8F7tUasJ87iYjoZwVGYy+XA10xtaUYcOO5YQBtgj/7+/lV0QFjUsaFX0/xM+9ct/5YFVkplpN2mgmyCjVi7uBSD2hBnY570M27HexfV5iQOA5hj//P9D6SWL15gj/3UZ5mV3wgAFyl3EPUkX78FhhjWiOpq0MzJw6iMFFLa24hKFym3tDmP6k/c73WpbmT9Og5xQxFjqSEA2wEw4ZfOnOTs/AIr3DJAAqngMtw8vhnObiL+adVH2GINLZBOn9EmPxBAgEF1eiDGmQkIEHVfmVFRKpcQqc3ZyjKfOHSabXviICutlAh88EZwt8p2jXqRBfD80dTgA3c5mVy+ZeO25f24SW/gCw5wBjAS7x9FzmLq8vsgWwcpvXA0WNxyuMURCWY7rrPqgrnnX2UD9+5kVk/vTWrFbre6Fnh7WKC0OMFe/qOPU2f/yck3q+mhIeOOY13v7e0FJUAsUVadGyJquVBYBsd/ChQtMiMU2XPQAMhmsw1O804JAeP8JsQTSURRp19+ZbB/BoARRXWCrAHsn0xpEiV1sVdgOUZ7AbxoCZTKuludDRAhrox1TGuDiXUP+1yMa7R9amqarZTqLobhoSHkf5bCQB30c3FpKb2y4qshHGlqLwhg2XZ2YWER+2ffa70gAO4PPxXGRtBYVAMYYRdECOdyuUaDBaMFskRij+XIjjJG/OK64rWyPj//mt+9UDfeo2bex7A+AGwpl8uVVgKgfvfXBR9MaZ3i+qB0nnO3jL4F8P4uLCxApJcofPr7++kdRNDcq6++aiO6Hjz7yE5SQQCMc4AAFy5csJeWlviePXsoQhF+IWSO53I5DgHhixcvIrKf6IDgz1heXkYQMd4TfuTIEQIBent7SVPn6tWr9vT0NJOZANLHNDMzA7+jOzg4SCA35l7QDuH6+++/38E6/dJLLzW0CLBPuHDhAlERPfDAAzc2CIB0L9g1DCXzi0L3o/zBA6tnldVckxcQDipsjNAWXDs7O3tDaAKY9DHolRGCeumBgQFaoNH3VCq1JoVSN2VM/9VcW9KblRAESOjcI65tsGHBYufNBCgUCi6AAGyQde7fLRNtgShdgFZvOqJaGLEJjro8ke91NyiJ3CygkiQEoTDH/se796ZWJq+zd/7sXzCWHVpDBxRHKFdueknIs4nDoo79fMSIQw9CUY5p3FNmPelEtgn7EA0egBPKepif4xMvn+Zjj+137TTxqsLpSPR5rdpM48AsqE8otZvu40JuwCHO1yDBZtXGUSBA0FgIygRQMgJ9D6agEcIhzuVuCtQvldlJPvvmJNvyjntYsVAE6ND2SPyV61fs+bOzfPyhPW2/t85475bxt4DruFzRGyAhYgIFbNJIWnURzUuVmlupVrCxJ6BJzQqozk6y5bPzbPCB27vm7lqga4Eb1ALpdIZl0mn2/H/5WbZ49hB75P/8DeeBn/2pWA6/bBac/RZpCLTCHOl0Cg4Hls/nG4AkApxWVlaQTVeW0exwXGKdhy5XK9rRjjoB1KIfUdoAcfbZOBNj7+PVNGxHv+Q94p5zg9qoMOHR2JAOYvyO75CVITNB4WjRyboFze/IyAjWScr0heAmQlTw2bhx3F0pFkO9+3XxzEx2cmpKi6bP27c1IIAFEGCB1xwHQD4FI/XmegLP9UKcGPvawPcAvgvLsgCq0QYAvgLoNUBPo1XPyu8ZxhGk1eWuN3WCm74Hrc408GuPSbY/zpo47OgCOe1gzzC18duxvMgIs8+cOWNh7kHmWzqddpEZMDg4yASfP7t+/brlBQGEBp599OhREu3t7+935+bm4K9m+/fvJ6o8CANjHYAwMLIK5ufn2Z49e0gTQGYCAATA2QB0QMi027dvH4KKkW2HNdeGVgCc+gjiw3UQHEY9yAC4/fbboScAOiCIGzO0HwLF58+f57fddpuLLISOCAPHWTT9BmDUi28yqakvtKhXi89OBQFwwczMDKgqjJ29SdlE90VNYgMg1O2Jrw/3nZubA5fyGhCgHQ5Zx3FwiE4DkEFb8BzS6bQx/E9Rn5xjc2a8eRWZADbaoNIBFYtFvOBdEEB3cGqUAwjAOebP1dGRuBTRGNLZqLvoatzSuIjuBsm4Ys0LknjHNW8VWMw0DdKvIvBm/vGu21OVhXn27l/8MnMsUr5f837imWumTVJUvGVbluu4pNfRbD+jrlfpe3REuHRAAJytQPGjc5hC2Uw2Y5VLZTqQ4X/VhTk29cp5vvnd92Fzyk6dPcXvvuPuNRo6UX3T+R73w9xarSGwrn6Kk+lSFtRPOeN2ygZdU6BwsLyPFwTwce7LrActOqAouiaZcVGr1excb45ffeYoG7l7M+sZ24iIi/aLAoPz8dkj9uB9d7BMvq/lY1fn+XbLxLOA2EMBECMQAIJeeA/U2nBIqFVrcKjB8eBUqhUSJnPKZbZw5AQbemh/vJt3r+paoGuBjlkAznSk/VcrVbdSrbqTr3+Dn/zKb/KezbvYJ44+F5s+MZ/vtSqVKuYLrWhrHQPU5ymHI4IRmc7yGpxrcL7p6empyP0m9mFYU5uhgNRpUzvK5PP5rIiOJq5nb3CEAAq0o/Cx90KGAerS3Le1rJvNZgNIn4kMRhENpTGn2kn+jrOYiWaClypnYWGRLS4tUd3g0R7o76vqjDEEfc7MzqYqFfNXyk8TAL4BzcAb2uNi/xiliSayASCuTcEx0AZQ9RVFwJJxtonp4NGlt5H16mabJ3EODOuLqZPdry4ATZi7dMYUrjcBNkyZCboggOnIbU15cW6HnowF8A8aAAjOGRkZQeY8tPNIBBjCvKAp2759O83rCCrEmBfvPgdoAOc8tH7Gx8dB90VTCCL+wd8PwV845zdu3AhdVfr75cuX+djYGMoSYDAzMwPdGRL8RW+ldh/ODcViEZkFFsB41D08POwODAxQljrG9eHDh+2xsTHKNigUCgwABuqm7IQLFy8ltlHwpkIFPZakHN5RExAeHAwgHbreF9H7oskJUKRZgHIk0pmfVCZAVF+SHuJJOQir1WpmeHiYHO/z8/NId2nwQco266DhzfZPHKYzg4ODtEENAiTC7oPnDn7GQqEQ+dz96gEIINJkV9EBraysQBW8CwI0+5CV6xeXlrLwHAL88VYLceCBgX5yjnVyo435RWwYaV8sN8etjjqX9pDzG6LQQVMF9DjBR6BVVRLvPkCAP9i+PeWsrLAnfuXv3LLDiYO9IXpLxnUbvO6yYV6NTizW4MOHiCy48fHBRg5AQNJiwH7GyfZkEQ1C0b2Qmw0zoCYIQBtRsZkIrQ8TUjqTtk6+eRLitnTrTKXM+KUCK91Wpx7o7e1l27dsb2XacdPZD9TubMaW2g60GbdTFp6fcjAzAgGiskiQCVCulGuVaiVFosBPvcg2PngnS+UH2HJhue0gwMrkFWv+1Iw1/vDebhaA1ix0YxRSAAErk840snNk60ETVFwpcpvbtUqtDgTMvnCcDdy9idn9wzdGJ7ut7FrgbW4BHMR7sj2u67isVFEd9S77zm9/v+VWiux/efLJ2oZ9+2OfzQcG+uF4dMCQ0Yy5pfMfwQa9vXmWzWYa++3FxUXo6DX4y7G/gsMVTpKo6Plm2tSua9EX6dDBPks4GskRK/fwKoNAVLuwF0adXiriqOta+b2pH4BzTgK9cJYKyqWW6a7BtwINCug1wQagySlXqgDC2cbxMXDna51nMC5dxrJzc/PGpvSCAHEEbnUc68gGgO9ABjHCX4BxpmYDGDc+xgXwkQnRb61MIl1fnknUfFCzcY7Fd35n+iTOmSbBv3QOyWSIPSSKLgxldfRL1X7rjJkYj7d7SQwLyAA+GSyGKqQGnaCCRQCP5OWX+jPwhWKMpBGvI5iACMAU1LXk2GcM0xlihjl9J8+w4jsqgHmWsvSVe0j9WuHboXtLSlwpbi+09yj47siRI/aWLVsYNAHU9uP3joAAcR3emIDxsmMSAKoMh+3y8vKqhQDWlIb0Ov1lhIJ4cDAOrm9Ei8tFHi822oiNTBQtAhxUiISXThs4n+NkAsS1SYwxTZckNcmooj3YFLqu2+CElG1T+dHlYI/b7rDrarVaRgrsBAESYdfrckAG1SFAABtpfWomQKlUcmGbOOOiFXa6GepcLhQy1WqwOPDw0CCAnEQFdUw3zCgv033FuKfJvtnIc7UuiuquLyBUt5qSi/kScyGAiGbvKQ93Yv0DwkwLVoPSJWBQmURLBI1LRMn8h02bbOY47Lv+xTOsXKnA8do43Eref9+5WjkCk0AcNG89H+HkjYxAb/a9wdqF56OTneJDHxR4e5QFphAGLBAIkErDWd6opzI3w6aPXeQb33kPQBQGxyO4TjWzKZo1x5rrdfusggAkjMQtDjohpd1GIADAJDtlB2aRYN9AzgCnZgMEuPSNZ9mW9zzIXMaReok09/ZF4zsOm3r2iN1/z26W7a8Dnd3PzWcBsHZhTke0cDqTbmTNYI6DDgU+yAoozk6mFl67zIYf3nPzGaHbo64FbjIL5LI5F1R85UqF9lDez6m/+W1+/ehf87t+9MfcJ37n/2lqfu/ry1vVao3ERk3NqDr/seZlMm85/7EHBP8/2C28Tkqsx/gvKvLZtD3tLo+9GvrhjQqmfVQ6DdpX4nnH3iDKGS2ugQ8HdokVYNaq/utmA8iMB5yp4CSuxAmrN+wEqIA2bNgA8xGP9vTMDEMS6YbRUddxag3qKZ1qcbafmJi0IShs8kkCBNA9N6K/o6OjcCiSjcFmoGYDmLQ7blnTzBZdP5IJK0dQ28POkmHac7q+NdPoe9160R8TzYJ2aUDEHSPd6/QtIEBDEuNt9UeuvVi7pCYOfN0YT8gEkMLAMoNA+m5uKBBAGlHyTOOnV1RHAgVwtMAY6gKNfxMlgeA8xgLodfRLZFMalHQG66rtvou3CgLAuLOzs7HogEwmlCQGky6CG3WvlZWV7NjYGNkIqaHYHIAnTyJXFH1r27Rxgn2w8cW/pTNMCnaqwo5R9wz6vlKpZMEfiO/hdHccp4JFXKc+jAW8qM04S4NAAKTlApRo94KOfotsGKuT3JM69o9TJkgXAM98aHAAzz6Ui9H0njE2CRAg14pWiWoL3leBFMuijcBnscA0Mg3kvxF94AVJo+4T9L0AGGhDLgDpxu/0S/0jEfIGQCA2tBQxFvfehcXF9B9t22YzK8W+61efhuM1aSFWSZVjdOgmrvhqhVLqdPtGG1mXMdDihF1jKPqLjACKDBYL/Jr2iOfGnZpDaYqg35m6cIYXTs+y9J4tDI4J27LZxrGNTT0rXTv4lcPBulqpRooSSxCAIjQsm8OWMtNBZAgYgQBoi4z292kX1VVBRCVnVsa2+JVnDrFt73uUVctVt1wtU1ZKM/02ubY0fdWaOzGuF88VAAAgAElEQVRtjT58l5OyU227r0kbu2WTswA0BBzXQTTkKpqgSqniVmoVGnuT337Z7r/3dm719CR3425NXQt0LZCYBUDzlUlnGCLzw7IOFy4dY8f+7Ocsq3eI/cS5N835Szwt7unJWqlUmmHPJLIf1/TJti0GkSD8hIAqaH8Q7e3j/Ec9DqgLbNteAwDIinGWwu9xKFUTM3iTFelE+WJ/LahwfAWIAaQI3UIKUNAJ/miy2bEuD3NSiwjulAhegmiikWZirAbV97GrePIBOi0XCsR53ZPNVnXHlsxOQbuLxZUU6IRMPn4gwMrKCs4Jq/bYYTbUdQTCf4B3B9kPaCN8GLVajfwpJm1utqzJOVcX4ECbmvU5hdGo+oEMgtkBwbzEQxVmF1PwA3WZ2EnXvyfpwuKyUTT77LvXJ2uBZsd83NZg7IvsNQKfT548ySAQPDIyUoUvRvVZdAQESIIrOyq9CN8DpVQj/b3XYKFHLpsUM4LBZcSriOynlKwwJ48XBEAmQCaTMd686U4ScQeF97qk7gf0emxsjCJcwQ2JTyaTodQUTLzSye+1oci0qEqQQKTEWM04TYMACR2b6SLaYXVhEce7NzQ0tIoOqJMggLSziaNSx17roYwEAVIp28n39paLxZV0uVKxQUvmpQJLor0mi77Y9GSiooSSaFdQHUm943HaKMECJW049kZ2YWIi/endu22eybEn/re/Ja5bRMHGaZffNRRFYqdo4w3aF5N6hUPaKItAg8LHhOtfbS45rAGyyhRVBZ/ggvYI4u3W9anrljM3yyqXCiy9ZzNDJgGijjeNb7ohQIBKuQ4qSRAAv+NZ4O/oP/7tPXQHCQOjbBDoIlNBwcdO9a4U+cShk2zbEw9SRLbIKkxsLEaNvcm/f9nuv2cXz+YHulRAUca6ib6HHgUcielMukHHAS5xjMu5w6dZ344+lw9tWK0sfBP1v9uVrgVuRAukbMH7XyWBb61ggRf+5Mesyuwl9oFP/2lt54c+qHVNmG0E1zUHM4EUWJUUBMj8wxoGruFqtUqZRz09OZZR5hnUjWyCpaUlBIDU0ul05PkW52gEJDQT/NHJ563juJVad5J32a+969Xxr7bVLxtABO41xJ1VypNmdPN0nyn8KsioFxQw7tWr17hl22xkeKimm02BfuEcCCcwzr89Pbns9YkJLYFgFLLFuVJts9+4iAq0Qzuwj5RBkGHp08KfgttT+bhBpbp29ivn5xcLqs/kTGwCGPjdL4ryB23BeRtnHoxfRN8jSFjH92FKg2Sa2aDbd0Ev5gsqNvNMu9d2xgI674ekGfLSF8tgTsm6EKcH8AEBsJQYGEVGV2gfQnRFxEXUCU2AJECAKJoJTLpeQRbvi6uKh0rKGqle780wCHoAWKxAQYMJCgv+/Pz82xEEoDDgYrEIkSgtHjvdSdFk4KsgQKFQcBD9roui67ysUW1B9AJjLO0FARCFs7Cw0PZMAIFup3Q3TVH9W4/fLy4tZ726AAIEgDMUGRBGTt2wPpqO2STGVDM2xzyLzZDiCKb9kPwPNDqtTttOQhR85ty59Gfuvde2c4Ps8V/8ihEIoEZ4+wkH25YNNhmijVKiyU2c+pRFAOezzmZTPk+0hVTShEiu+pzRplQ6hUMADui+ZaLGBShuoJOg3E+CAKSDcPbCWWtDOuXOvTnN++7Zwfryfe6Z82f4Xbvv6tjBnQCjaq0GaqKwj8wAQDaDZVsM4Ab4la2UhUwHUBqp+gCNqsJAgKBMALlBK5fLHOB2ZW6Kz564zra8814SWLKY5euMr2It4IylEswSKM1ctxZOTPHBg7t5Jm0eaBA1Zrrfr28LgCII4zHbk2281xjvhblZPnf4TXfsnffTWleulOG86X66FuhaoEMWoIjOnhxtCUD9Y5AsyC49+2f8/DP/iW9+1xPuD3zh84ntX1VTvKU/4mCfDLofUMQ2aH9ke+H8F5H/Ws5/9R5wQOAMpgbZdehxGN9WJ4BGJ1vA+MYdukCebaSYJQZsqVQKDIBEhGuxWCTneiua7DnLM/D5b9w4Dv8COXnDPtIBjLOfSm2Js0ihUEwXisU1lyPiP2XbTi7XE0rX5AcCRFFH4xpk4eCmlIQr06YZW2NjBBL29PTYuVyOAP25uTlcV9H1YyTxLCTThg57gMkZ1/T87O1LFAggsz7w3OHUN4mmN22baZChjp1wXsdhL0mfRRLjoVtHfAvoBBcL0W9Q+Ky6EeaKVCpF51kBIBrNtQCUBMDvu4eQDC1tBwFMEbQg80ehlTJ1CI55deIFMIDoBDkR4zsp1oCXDy+hyYQAvurh4WFyOL4dQQD0f3R0lJQtkCpaKBS0QID4r1XwlSqKjs2rLiCBGnU2fVFtBgiATABoRKiaAJ0SBjYRrYrqG76XizAmj1Y7j3Xao5ZBVoAqTB7GEWhatyyvM6GrdWPhl3RjHtEXosfS2WTFbSuuC4tmwvjEPJcUXVDIPG0kNOVXz8Qbb2Q++/DDVmpgjD3+c19ktWqNpdIplxzdjovU4UChXdhZUnx56WYE7yvxbyoRW6rAsO6iSxH4QBNATaMjFIV+Cmq6NeCBEpWODAWqs5lxQO+uZVuAf9A2rI1Xrl+x0sVlVr5cZHzXBtab62UzszNs12271j0I4LWFXNOj7C5BAHm9epgUaf014A8qCIExgoNupVKBqB+79p1jfPiujSw3toktLS0FigJX6llhMDlE6eiDf+OgGfdZTn77sD1wz05m5/NulwoorhVv7OtIK4C5Vi6Xq4vA1EVa2KUnX3KH9m9zMwMjNL4QnFInsux+uhboWqCdFmjw/pcrzMEGxfBTmr/GXvqjj5ET8B+/eaqaGRw0rMG/uOT5x0/Qi2UyWQj91jPc3lqj6DcA3EtLSy70bnQi//3uKPeYMjo3kU60qRIdH4BOtkCbmtv0bRA1LbJEyAkZ5dyXVCs4wySd7YBzNPQaJS3OzMwMwCmMxUrUveAXwtmvVCr56jlmstmeyckpOOPddDpVA7WQifH6+vqypC1Wq9FeGssv7hd2Hg46N8Legv8dYECjHSoAgv4CCGi3nqCO0xp203lPpH2bpUYhfqhUioc5yXHGg01NzrUiADiFMWMyFkx8RkF2khnzeP8wBqTguEk7umXXrwV0At7hB5ibm0u98cYb8As1OgPf9MjIiLtjxw4KczPR6tPxs4v3ye4UCIDoZKPJ1/uYo4wr1biF2K+MgKUIwaj0ChOEH05wZAJgcrqRQIAo++m+VgIEQSZEx9LXZFs9QkLagIRf1ohu/9VyIhOAMkNUEAA0SdBLaPdCbrJI6fQXmxls+lT9hmYXdp37xikjM3u8wl5+dYl0aYiAhUZdmfY1n89nsUOu+//onCV580l7otULPubAsA29OMREbvjj2F9eAwct5sVmosGuHD6c+fzjj1uZka3snT/5X91qrQonKPHfw6aZdIYOzBCHdcFChp/1aCE4vBuCr1K8HX+HUxxR5ACEBbhFv9NDEkKxcNrK1DldG8DRjIj0WiUYmFDr8tIJEVBRpQArY+dBWBulMxtR8+h6rVbjhWuX2MqVFVbalgfnPdu8cbML52LUQUu9D+xIfkglej+s6YHfuQzAjqWTCeDtZwif/6qiJMwsPaMeB6kyX8sXla5FeVBEVaoVHErZ5SdfYhsfvIOl+gbYcmE5GgRQW1AXeo0V2UlZAG9M8sEH7+BpO92lAtJ9IW/Ccn46AaWpCTb5ygV35JE9pBPQBQFuwgff7dK6tgDx/iNbrFxxKaGtic8rn/8lvnj+MH/01/6Vc/9P/7NYwLEa7Q+aH+n491L9yGZibZZBcQhcQkBXXABA1imjc02icpswW2KX6jhBBeVwGn1Ler+WWEciKsKeWFKh4Gxnuu3EGUJmDSTV5tWBlTU2PTPNhoeGqlFnORFRG6rrJ4JHY9OtqMCP0DaE/aA96etADuOxl/YSdEykG4G/VSq014QOEJ1rJiYmsC8vJWVfnXp07WQCAsDnFATO6LRJZChEZvej7SJwR2uvbRrVL9uqOUfAN4Z1AdkgCEiui+fVgzekPxLnTKNMch17dct01gJRlPWydRIEOH78OD948CDEUOirlZUV/sYbb1ibNm1yt2/fXoMv560kIirSoPmRf8f8jeEFfzTWfwGYEfWPkoFE/hHcB3xpnQAB1tD06D4qOJQklQUcXJLmRDp8VOHMXC6XirvxkABCVGQh2q06wfEiLyws3BB0QEmBAEhfw3Pp7e2V6WuY6CoUBdnmj/dZQFhHZxOr6wSO6g5AAMdx0hAnVkGA5eVl0K4gRa0p4Cvq/t7vdZ4x2omoC2BjUfydfgu+qWPctA9xy5sAO7pZA6agimnmQNy+Bl0XBWbCQQ6nM/pvEjlh0s6oNujUdeE738l84Xu/1+oZ38ke++SfrgIBJGc7NlhSDAeObgjdIjSfOYx+R0AeflLKnctcO2UjWqixSQS3PMp70HYS14kDBjSyDKo1tDfwEA8nM4AAZFFhUcazMHHC69gPZUjzQDi+4UTE7wsnzjIYpe/27ZgDpKizFmAjqZMg5Iv6hXOd7gAqI5n+3HC61wsFfoif0LY4sjzUj8qTuKouhf181d/FxWsohRzGuM25C8grBLBQ1y31QFwqlax8X55d/Pp32JZ3HWCuZSN6C5so34NGIxNA6QwJBcYEAZAFMHjfLpdle6z1QAWENb8WMbZ1x2a3XDwLrNIJcBx26ann2fgj+90qszDP+b0W8W7Uvaprga4FAi0AJ08228Ocas0ta/L+R5lz8tW/4ye/+q95bstu9uNHvqN9bpDR/mAeyWaziCAmYAL7Cr97Yq8BXRH8VyqV+PDwcIMSaHJyEhSmTTsfsYfCf80G/kXZLMnvdc81NyoQIEQjpW6DsfNftTWcWIJ73yiSOuh5VSqVLM7Q+B7ZltiTOY4TOQ51nLLiXBibIhcR22WoeysxOug7HPl+FNLiDI73N9QforYd7zAShaGJABvApwRsoJ0+Fey70XZdWmydd8/Er+ZXn4l4L87qON9FCQLjPlE0Q0F98wuik0CFqvsmMkcaTn8dW3XL3PgW0AWX1EyARx99FCdUoiOGY+bixYv21NQUf+CBBwASAQRo0AbZtk0ZSQI0QMY6AQAIchcgAIGd8Hlgj4L6RGAA/VvgUBafn59fS5Am7O/Htx32aFQ6jqByJhG63jpE2qIaqddwtqqRtgIJoQhUgYDgBaSyqnMWRqtUkGG22kmDyUpkDERmDsR1PHv7ZupgbPYVaRaVVe9fKpWyGzZsoOcCZxai3nWc7832wXt9XGqmKH0J3XYGgQBIqwUil6RNhKgHhLpIREi+0cq4lXQwjUhvtSxFQ9s20Vhh0vBS08j3SUwsFOjiBwK0e9zqPguRDqWVceQ3J/n1VQdUUdvXaduYih3p2takXFQ2gk5dZ77xjcyXfvAHrfzWPezhH/tDt+pU3ZSVYjWnRo5/RRyWaHnEfN74XUb2iyhzvDNwemMxXRX1LgWCveLADXDBdVGeUoB12o0yuA/x1DuhkYFEQSTmT63oFd37y3IAAQCCTM9MW9cmrtEmIH+tyJxRiy1ZKQIBbt1+KzIniH8wrH4BKMBh78vfr1IwmbTTT7PB5PqosmHtUj2mdAhTXCbiUMYzKYtfeeYQ2/bEo6xarrrlapmirv3u6wcCxNUIKM1OWAuvT/Chh+5iiCGKm00QZR/T7/He2el6dgVANmTg0LsBSiWCWuoJLTJIw7T+bvloC4AeCOAlqKouPX2EMafKNj50t1vmnDtOS6aS6EZ1S3Qt8DawADnKsj20FzDl/Y8yj+vU2LO/8/2WWy2xH37q6dro3r2+ew6V4gfOfknxg32Q3z0ERzAB2Ig0tCwLmZAO1hRBZ5oeHByka6GrBkdaEusN9qJkpwQ1uqJsGPd7AVrYulpq2B8KjvyKTuBg3HYlcR32owj6QrBLks8CDiYEXiJav5kgFj9O/HQ6XY6yK/qF56DTJ5zjZEa7qU2D/Ca4vxQhVuvUPQNizOEjz+HFYjE7Pj5O76EptbFpn4LKw8ktKLK1zzth98YcgPOTjmM+qJ4o/QX1OryTGDdRfYjr/xEsI+RTlECCyHqPnWmS1LPr1tN5C6ias2Gt8YIAIDVAecxn586dsxcWFggEmJ6eZpcvXwZjBUXxQ8Nn165dWJ/Z7OwsP3/+vNXX1wf9UfJxjI2NuVu3bqWwN4zRy5cvE6AAUADBAbfccoszMDDA+Nzc3IpsoBdpNAEBMFsNDPQ36grqtG6KRDOP0ETYBBMTHoIaCQtUtlwuExojObtkKgX4DdW23cAgAC3Ypul/fs8FNsDGEQshbCYiSFbZqZnnqXstUuCBnksH3+zsrBYFT1LOUmyia7UaNBJWZQIsLi7CeVhNYjMtbSFQRkwI9PLDkb99+3YHk4BA/5CRkgLtjNxA1YWRCojI4Rs2bKD0M1zn5RqT70+xWCQxTPgTsLiJ6JhVz1V3k6P7DJMsp+u0xwSZyWQoVVHePwAEMHpnOm0bSYXWzKa82eeRBOXQib/+6+xXf/RH+cCt97MDH/0d8iyK6KBYm1M4scHVK+d0dfzLCPdyqT7/q/2XWQeC+ixQgNZrsyDu/1XvsmWDQD40lbmZZyEiU/jJ0yf5jm07AACyi88c5kO7N7Dhrbe5Vyeucjtls40bNtK7HnAvol4CoBEGFKxXECAuyABHK6V+l4v8+osn2LYnHmKllRJxwsKJ4merNSBAE1RAyAIYvX93rZrOpOyU7QQBD82MjwSvbQRbeFJXeVyR6wTbdlNWpeoErExe4zOvnmPD+3Yw3j+Mtf2m7HO3U10LdNIC2UyWYb2slCpuLQbvv07b3/zab/GJY/+D7/nYJ9zH/+2/JkTPS/EjHf+g+FGz5pT6idJQOv3hYIDTH//5RRar51nss6amppANkMhZTggVRmYc69imVWUEvQ2C2YwmzqSBAEkbogZhiecvu17nu9RkjcTeR2gnJer89z4HhZM/lmgwKH1xfkb/scecnZ3V4sM3oaUBfQ8iak2fMfoaFjwpMyIk1StsjndSapJFjVnh4Ca7eQIa3bm5OS1fRtQ9TL4XDAnIUjZ6F4LuoesUDWujyGAhgE5n7Et/o4zMF9HPFC0tfxfvGu3nPcHCauDwKp+Owj5CgWQYqzrtMbF/t+yNbQHhV4zMrFdBgN27d8vIfra8vMyuXbvGd+7c6W7cuNG9dOkSgYLw3VUqFX7mzBmrv7/fve2229zZ2Vl25MgR6/bbb3fh/F9cXORnz57ld911Fxz97vXr160zZ85wfN/X1+dMTk7CT8q2bNniAgSAkxADvEFrJwdztVq1KOwRSAJxLpNqnmfhectPkk6nfUOP1M2GoDyAs7RxeI7gEDaWN8NLLSLQ6KU2HUpYIKTjVM0ckPWomy3UPzIygug8bBzY/Pw8pa/JPqGsXMjD2iEdS7opX37l/DaBQfVhIRQ8ZI1mmdxbvRec35jg+/v7KZoVNDy1Wq3aTkV73Bdcen19fcTRh+c3MzOjtXAmEa2M+weBAPPz81hgEgUBMMFMTU3ZX/va16wtW7YAFXTxkj/22GPuzp07a3BsCn7xxiSEa86dO5c6ceIE/8AHPlAnHnddbLYwB9CiKFFtZMl98YtftO+++253z549VB82KV7amE47usPeKZO2eQEDPyof03GSZLaN6RyG8gKUa3Ddx6mj2Wv80mdN63z9C1/I/s0nPsGHdz/G7vvIb1JscTMggODhp7VKRv9jo67QxESKAwuwwOaMExiA/4J4YT3ZCo1lRFAQYX2ijSTagmggEwEgXVsKxzw7c+4Mv+P2O8h+55580Rrbt9Xt3bDZnVuYs8Bxv3XzVl8QQEmZXQOOeNuwnkEAXc0BtQ+gXYGzpTo3zWeOX2Vb3n0fCSdazArk5veCAHGpgMqzE9b88et89JF9TrVWsdcDFZDumFvjIMhmbD9wLW593evesoCqE+CWS/zac69RguDogd2sZtvazqKuTbsW6Fog2AI45/VkexDR3jTvf5Sd5y8c5a9+7he4lR9mnzx9nPSPJL0Pfq6m+KFtBFWJ7byk+MFPGe2vcx4TZzk6R6GupaUl7AcSO8thT45o52Y0oqLsFud77G8k33vcoBmcnXBu8AYKmrZHAgrSeSx8CKtAHu/fVJYDmRmuntERDa3rjDZtr7c8xiXOSnjG3gzzqLprtVoGmnooB0YBMDVEjVsRRR+ZBSDoZIjlAf6WOHTRUWc6kVVO/hDYH/eIymKQNkGbsO8EbRZeuVwuZ/f09HRMFwDtkhkuSTi449Lu+I0v8RxiC+mqzCGKZt+qzNUk+hw13rvf37wW0A2AlCDAsWPHyJeMD9ZtjNEdO3bAqU/+OfwbNJ/woePfyApYWlri+/btcyCefvLkSevAgQOUGYDPSy+9ZG/evNndtm2be/ToUWtwcJC0BTAfKaw6SBkmhfNYH/mS1B3ucKi85fwWKFtjZ+J5oVYVDIhgaFD3yMZJlA7/Fo72VSJ+spxYLdf0K+w+KlggHfe6RvGAApGXqSCBUrhhE9VW3olIBRT8vlNvHlYPbCSfvV+5sLr9vgOQhGwAMVCRkkLPyK89kpcqqH2mAIp6j76+Pp7L5dA3hoyEoA2E2jYs2HCE+z04E2BEONRTY2NjDeAJfZmbm4OTsKZG3wSNRWUMh76XmGC++tWvpm655RZ33759lPJz5coV68knn7Q++tGPAtWDU5EyM6SQLzZBp0+ftk+dOsXf//73VwWXGEAAStGTvOpwHl+5csV+9tlnAaiwD33oQ+AiczFZyQ28zJABsICUYRUsEw7RjiPjJiCAt6wfJ6gpp6EqIhU5KbSgQFKbrmaappuNEXaPY5/9bPbrP/mTfMPeJ9j+D/86EGmpqRRr7fJGhMuNO6jMlOh/nslmrErZX7BJCOISJRGWI6TfY2FFUKBKgyLePUk/hAg8inLC30ETRN8rCQckXss5Ini1xABFXTBfqC0gnlsql9jZC2f57bfdTnw3559+iW+85xa3d2yTC5qglfIK27JxyyoQoEGF5Lih2gbq89MV6vU+87iR+rrjE/OartAzouakZgSm7lxPjl199hgfvmOM5cY3E1dtOpUOjJDyowNK2f7UQWHtRxbA8H27HJ7rYzWnekODAFKcupk9p+6zfruWU3UCihNXGbICBvfewlh+sAsEvF0HRbffTVvAtmyWyWZBe+aWK+VY+w6jRriMu8zhL/7Jj7HK3BX2Q5//C3fvR34wKKCNov1XVlaI4gd7/7Bo/6h2IBob9K74gL4j6ShkwX+OrNvW2zGqs4yRaCfOQkloFojAGx7X4S6BBEQ63+jrJJzzODNhH6UT2CL8AhlJR4VxZ9t2ZBZKlH4DxjH2c9inSxqguNn/JucZjHMActijI+BSZ0zgzIhx6LUFAgnBdqTrj9AY9lpFdAEWncpMGDp06oOtJN2PTvluma4F2mkBXf+Tmgnw8MMPkxN/YmLCOn36NL///vuhJUrZAQsLCxYc/9JViSxfRPPv37+fQIDTp09bKA9fBPx5R48ehS+SQIAXX3zRgq9wdHSUgDPJgkCCkHEXGlNHuWr8Zq7VeYitrt/bBlMQANe3u41+bU4a6YxjB53n6VPGF1wQ5Qgpw6dSqawCIrwZGbL/eBG89BZRQIzaptVgmAterlVNhsMI75kf+KNcS9krYmysSfX0tIf39PTwz33uc+y7vuu72PDwMCHYQAm/9KUvsQ9/+MPU91deeYVNTU2xwcFBdt9992ECYKdOnWJIE3riiSdctOvIkSMc0f4oAycoJpBsNsufeeYZoJIuyr7rXe+ia4FUQqkc6UWYqE6ePMk3b94MPkzn4sWLHIeQrVu3MlAS4VDiRxni3cTg3+q4SXKTYyLMq5bFRg+TZLFYXLUBxWEBYI5uFJNp5kDMdyHwMoxrPE8dnsyk7y3r010Iw+5/5NOfzj718z/PN933QXbX9/2Sa3HLBZ0PPqD2AT0NRfdYtgUHvHjXGloBMrWaFj/GkcYPbkov6Ofr9IdDG8K+3nUywNGNSB4OsVwXesSWRbx+lF2Tsi38XYyd0MOvFPENAgKEY54UbtB31A9RXQIg6s76VboFMhMBKYTH3zzeSHHNX15i7pYcK6ezZH7MAZvHNxMIQHRjKZsDqDDVQVivIAAONLp9UftQqVZS+XyeXX7qEBs/sIul+4dYoViA2LIeCBCTCqg8N2XNvXaVj79jf61aqyK7bV2IAsedK+g9ZBzA2bpw/sTtx3q/TuoEIFq4Viywa8+9zoCcDt+/i7kiSmi996Hbvq4F1osFcj05F1k1lUoZy2vrmkUJ9y7jFkdQAWWXn3vmM+zUk3/Cdnz3B9k/+psv073RBAD6wvEPmRgKduKcU6BRsw1EFDKcpr29vXSQQhATHJDQFWy2blyPdQAOvDiR2EncX60DNDKINoeTNqm6dQRqg+6FcwiEZ3XPGEm1uVX1ILADmfmoH7QyYf3yZqGAiiqbzYYKAkta3KCMA0kf4xWJjRsgZQICqBRFcQJc1oMuAJ5bM+NZHVe6QqkmYxEOVCE6rkUPZFJ3t2zXAs1YQJeizE8YGGw0hw8ftoeGhtzdu3fjTM4RzQ//2+joKK1VV/9/9t4DSq7jPBOtuqF7uidHDAiAmUQiQYIkmCWKpBJXlixLlGV7n7y21n5aaSU5y/HZ3iOvw67WtmT7Ha/Xkm1pnSSv/XZlizYtShQDCIAgEgECBClGxMmp8w3vfNVVjTt3bqi6fbtnBpg+Zw4w03XrVg7/9//fd/YsiwTwgwCwQcDW4QUB9u3bp23atAlRBWwNFs6IrutqdHJysuHFK0LMxGYvjHPef8X/OdrADgVB6YL+LsLURMOyEHnTZL8C1RBcz57vA/sgyHjt/RuMX8xqE3Jgi3u+ftBafN4JewZ1gNFXeE2USiUcchoP+wycrD7eUCRe50Y9/R7iQbx7KioAACAASURBVM+LxB7va+ZdyhWfmQE4rAzefvE0rjJlUlDHtAoEUAFMkpRBJX+ZRcHfh2mDLSgDIh2++MUvkg9+8IPEG0L0ta99jYEAY2NjzFv18ssvR4QADPjkwx/+MDlx4gR5/fXXyb333kv+9V//lVx99dVkx44dfMjXh22xWGRgwkMPPcSAhHw+T3bt2uU+/fTTbJyAcmhmZoY8+uij9H3vex958skn2XyByMhrr71G3vnOdzJQwR9pUo8YWvwj5hr+jmgS4R0kQA3v90EAgrc/xPei/eHtgQO+Z774Od4bAAQPe2RGf8Gf6ac+UhU2AmgAY3NSoFVmrEWlYVQ3hsGiN5rNK+nzcV46Mvnu/6M/yj75S79EN97+MLnmwf8IY/8FEMBj2PV6GnsN/6DdwXu48ZEZ6sMufdiQHdtxvIZKL30QLy/aNYi2xytMvKhqLNooREg3qA24WJU/IoDRFHFB40CBYmbwR7QB1ZjGALNaUMIOBWgf7A2C0m9i7zHau32Dq+W665R1GiWdXZ1MlojpiiQ01q5kEADAht//0BuJwSSZNIRPuQAycYYA0KIDBDj12B5y2Vt2ElczGMeyruuhyquLIgESggBjTx7UB26+xjG6ewDEaPy8tGrVXnn0GBuLMvN+LU3yFvDqBDBAe+wMmTz6GunZuolo3f1rUQHJm3btyUukBRAFaxomo/6xm4iYj2wuYfinFwz/ml53YmJn8anT5KnPf4gQqpFPnjkNPiC3Ui4D/69vW5S6A/198LSO5R5W6bZyuZwVEc3YB+GJnM1mG5pZKnmFnW8gUAsdruU6Hzdbh7DncU9I4njDqZIYO2urytbOfHEOxR2oVCrVeLQteCoYRVDQnRggANIL8GlsbMzN5XKRIECcUGyYIY6XR5nvXhEEMJsBury6ACr6CGn3Me5E6LdmgTJZehTV8mOc8X5JTA+k+s619GstENcCSUEAx3Fs2LBB9w0n3BtvvNFFNMCRI0c0AALd3d3sXvryyy9jn1kUCQABYW4HAwUQiwSAViiiBKATsH37duTtQu8TH4gL09nZ2ZKoTBB/PjfaLTESY7EW4fLexvDm4fde9jea4zj6yMgI+/Pc3Bw2B6GKHOlxEEel4jf+xXWW93tVT2Tw0A8MDDDDCxZJ1CPKOCDah/M/I9wycMMP6wt/XYRQVGdnJzyymTc5Nk+/R4iiNkLDKx3vCwMi8Hf+w7CM7u5uBuoA0IEYLgabeK9I589PMv9Q+ij/WOC8emy8ApDxtkNYPbw0U2HlwYTxAza8L5bMjXaAAAgJ+tKXvkQefvhhRAKwosAw9Xd/93fk/e9/P7zxWRQAvPPRH7t37ybf//3fD+998uabb7K0mHt33nnnEoPA0aNHyRtvvEHe8573kFOnTpFnnnmGgQ0AFh5//HH2f4AKECO56aab2N/e9a53McXx5557jnkw3XbbbSrTTjWtX78E3t+iixpAg4jwiAIexPoGr21OY8TE1zDsxe+8P5mQrBATCgMkPIAooiUwAXA5W0KN5QPpUvGw8jdi0oOuamdEpVeJxgjLZ+/nPpfd/dnP0qve8sNk070/QkzddODtDj5+5mFv1T3fvVEBXq9jHw2J11AfaLRnWhp1b35WJPSjl/NfCAv7L69RRk5/HjJtzKmBsEfA8BurUxCUpxcUgHG7zl5U/5x98iAd2XkNMXv7gBO4Vs1iEF2zl/IA0ESmugx8kwkbl8osIJF3fETl4QWQwLVOKNEypkHPPPEs2fjAXcSqWm7VqgKMCr2spwECTOw+oA/debNNNI2AGherT5ri8knbMelzfE4CVLkojBxJ26Fdz2EfAxiAfRngl1VYIOf2HIfwD+m7+RpXy2Zd3DfaVZ6196y1wGpoAUM3SLYjS7Af1upni3Q/PsO/bhhE9xj+xcuAO+Dsvv8rnyYLbxwmd/3qb7g3fvzHlpRnoL+PUY00u297K4l7bWdnJ9YOtj5MT0/DiQDG3NTag9O0gNKDOeyJOzGMxuk2+MrPDUZMnH1kaSBXfo3qHuTQR/DagXCmFbSqqKtXR8vHg++CzjdKlDpOuBZ2IAytoDbFeRzjT4aix9vWKiBAs1HQK0UXAPVP4x4naxRNOrbRN1hLkgBwSd+59txaC4S1gOz8F5EAYNYAHRBAAOSpaZp+6NAhaK2SrVu3Os8//7wGex4c0mBTgnAwjPjeSIBdu3YhagCGfvr8888bg4OD7oYNG5hG0PHjxwHmgf6OPQumj2uuucZdBAKodGcaHp5eb4M0BYhatdgEGXeB1kLIBpER2GxmZ2edTCYT63krVMvTUF73bhY4pAEEiNo8VfpZNq1PzZ61Q5hQtMjTS4UT9h4YcmGg5QeGyIgFGII7OjrgtcnScU2AhudkSDSHVBQEDi/c2BjZJAivWbdu3aI0MJ6zdzMbcv0Dy1Lj/3Vli/rfPaWJigrB5P/qV79K7r//fjI4NMRihAF6/OM//iP50Ic+BJofCIcwQz+iBs6dOwfAwIUo8OHDh1n0AIz4H/jABwAYsSgcQV/y9a9/nQ4NDTEgAc8COLjvvreRkZFhgggBGPj3799Pbr/9drYYIRJARCOgnnjuvvvuAx0QC2vGRxjiowC8VkVkyERi+N8dUZaGeJAn30WghKeuTJuCE9g32sDbHn7wAm3ma68l0QveweWPfvBe0lAHblhtrEftAB+85Wt2LYYha/dnP5vZ99/+G732wY+RDbf/AMAVFsGxCGDE/OHmLMwt0PEI+i3Rl4wuBx7v4NyvWRACDgQBMNeFjkZ9TtIGtRDbROsCp0s8sr10RP5FgkcjKBtA8W4zY2qok0+zQHZp9qdrrDATu5/XBm66ytE6u1K72Ee1T1yBWw0C+Ps1rDxewAZGVEM3KK2W6bl9x8nGB29nwCpCURBwGJZH6iBAtaZTnQLoWrUG9DVNgLgZ0JrvvToBeEPp/Gkyeex10rVlIzF7hpjGCv6+Bgi0pv3Xcl0dLYDzb0e2w8U5oZI27z83/OPgL6h+ROS2t3Xw7pplEdvGT/2IMX70UfelRz5Hcxs2k4/s/86S9X9woN/BPVLmnCvbE1zfzOzv72enKji4Ifq3FfdKGEFwRmY6Sa2KuJCt+DKky2azMF5CuHfV7u3+ZoNBFlHYYfQ/6HPOXsAcrtDviECHgQvnL/w+NTXlREWfCHFYL5DgLUcUjY2qvpvIl3P2Y2LGnplVAIOgYcedE83u7m42B2XokZZh+Eq9Mo62SSoTiUQYV3gXIozSXA8lXr2WZK0FGi2g4oCJMVur1bRCoaANDAzAaZQB+nBGLBQKiFaiMObjMzs7C5pqOATCwRkAJx0eHnYKhQLFz+joKO6nNayhU1NTummabldXlwBb8TfGBgDKboALzDnbGwmg0odpgABezjNZJXiZMqJsPqHfQA55bELcYBfFMb/oldyIhKgF1lHVatUACMCNxNIgABofG1EaYkSqCLpMG6qmCQIBZMCQuPdwWgzhDRuZHOGEaNNcLsc2zfHxcSetQ6uMMRNjDmMaE9H7OXv2LLFScH70ohW9vT3kqaeeIrl8ntyycydDD04cP86ofkAH9PWvf53ccccdztDQEKh76GOPPaYBBAAd0OnTp+ndd9/tPPnkkxq+h14ADqCYD3Nzc/Sf//mftc2bNzPveox3HP77+vqQH3nuwAFSKhbZ3+D9DyABkQIPPPggQxjxHaJBcMEpFosMhMDlCv8X0SE49AljLOYBBx8AQgg6IGbA9USasOb0/i7+7/+7iOrgXkXsOaGsHjfW0v4+ZVAjDGhYAkoIEIK3TSOigVMuMdolYSAXNEzeaAn+XGLwwft8Pp8H9ytEqCPzC2t79Oe3fuEXskf++I/J5nd/mqy7+f0YF4kpUYS3PveQZxdtcQEVDew3+nMRYFfQCQnA11/mGE/zSKHhmLHXzLOhWY/vPqIP3Hy1o+cvERDAoxkR1igMdDFMrVqrgzwwoGJds2en6MSx02TDfTvZWqYRzWaMSyEfLwjAaHwMQ3nMskiAu29hz+GcoRu6ExV9kPb6lXZ+spEYab93LT+2B4IhjEUFMBB0YZ6c33vCxU7Qf8u1DjUzxLFtzeObsNZsay1wybRALptzQYdXrdVw7k2n3szwD2uh0zD8C6cY7wtw9oLHP36E4R9HZJHGtWtkz+e/l+LfDz3+hNO/+fpF5Rsc6IcocOre87jTQaSVi90yJwSc4dOkBUqnoVdvLrivwo6g6pG+0mssc1/216FWq2G8wZbCKAOnp6dDxxq8/Pm5KPBcBXsMzulBbBV4Lkn58JwKxausJ3BYX+Kepuu62dXVtepBgKSgS5Jx7qWhSvL82jNrLdBsC6joMQp9EpzLcfbgkXGwhzHdXu44y8R+uY0stHgAFHAWENHs3L7DmBKE7YOdSS7oj16cIIDs4sv4nx0nUMA0ahBwZXnGwYjLOTYu7j0YuXH585QtZ9yAvMhBAMZHJxMmiXZAJMBKAgEw2eCFnwYI4B0HnZ15GIbI0089xRYOHi1B7rnnHjI4OEQOHHjOPXv2LAVPP0J/ECXw8MMPO8eOHYMOCHnLW95iAxx49NFH9be//e1Of38/tEHo3r17dVxE7rnnHrtcrsBDh05NTZK9e/eS9773vcz4/y//8i9k+/btZMvWbQRm+29+85sEkQNDw8Pk5ZdeItddfz1Zt26UAQLr19cBkVKp5JTLZSiXhxrDMB9gMG5cfur6AYsiNcJ+90aVII2gx0Je58+fZ9RUfPETiyozhgBN9UQnQFuj8XsQ6OCh+8GzDZoqsVDjHR6AoiFSncQrIQ0Qock8GgLVXmBBUCJ52ryxqfipl9BGiKARf08CQHz7Z35WO/E/v0K2vfczZHDbu5jRPm5NDPqeAUuE4rJ/QbMF93RKGJ0b+2iU8cHDYCZUAOGFX7MYPzyjePJSA3nfIyM8yzUHACgoWxrgKY8ypMUZO/H0YX3gluscLZdP1J6i7tAAAEAiyrVS6YDi6GjQz6LsggoKIECuI0fO7TlK+64bJLmRy5jWimmYkdF+aYAA47ufM4bvvpW9B+cMrJ1piTMmmT/NPiMzP5p9x9rz4S3g1wlAyuLZU+7EC2fo4J03OK7tUBdL5NpnrQUukRbIZrLY02m1WhMgf3M1T8nw7y/EyUf+K504+ijZ9sM/5t77O7+xaL8eGhwAx2/qIADKUC6XM6AbFRpFOMcXi0WpaPfmGvLifxoGZc6Rr+wgsNJbJ4mRnTsSMhAATmnz8/NgE1hyzuKUv3CgDB3zUVoB3AHTTAKcqdiMklIOib71CyVzeqRIjYSVOi7SEheWrR9sdLgmXmzgmmz919ItbwsI4Lzd0V3YUxBJoCIsv6yRAF46IBwsIBjj57JP0pWyYVgqC7q3HBwEYEYPLwgAY9fMzExkCJs3nyQbZVB7XMwggEoftbIdZPoKxudisZhdv359o5ugy3m+BSAAvO2zmQzj35+dnWVG2N6+XgJNKRxy8rkOe3JyknIOMQhZUpQLOgEIB0IIEdKdOXMGvPXksssuA8pIIDYCRXKAAvMLBfBQQ6yJGfc3XX454yA7fvw4ueKKK5hoGkTMqpUKeemll5hx7LLLLiNXXHElewdAitHROjWSzPyWaWOZ9cB/eJINo/TrmUQBEPiOG7UYn2lQWgjQ9vX1MaMKgBcszAIgENEPXsDAH/3giYxYFAWB/Di1ButD/mHghg/QaDRXQru5THNHpmkChGgAEF/7wR+iJ776t0TP9xKqGYTq+DHZv5qOMYj/1//VMCY1g+hGhqzbfA9Zv+NdF+ai7biwvdfsmuALQn+wH28lOJ1QYL2y2SzC8wIvbbLivyGiv1Jt3cyz/hdM7D6kD9yy2dE6ck2BAGI8gvLIcR1X0zUN4spMgJi4TGRYpnKtpgOKKwPADAH2iLQ1i3Ejk9Pffo6M3HINMXp6GaBq6IZlOzZHFplnhYfUrS7YKPJIFAngOGRiz6FFkQCmYUZGH8TVb7m/l50fy13Oi/n9fp0A1PXUN/e53dsvo0bPANMku5jrv1a3tRZAC5iGCbE9alu2W7VqTe9/xIXrPvPcJYZhEsPQF2mp4Z1wXbjg8S9sm3Ic+7OvHyTHvvoZqncNkn//0rHGfoqzy9DgAO4d1Vb0LNaLSqWSAd0njK94B6L2ERUQZKBtRRkuxjzjPNlXe51lbTDeegJwGhoaYr44GF/FYjHQaSxIa2DR+Z1S0GWEggQw0GFcJ9GfUmEmQJkk77SMllRQ5oi5jHssxLOhzYG8VisIgHUDHD2w77VzXAMIAk1aWhRj7YxmaGc7tftdMFSD/a3dBvJ21hPrO+zB8N5v53tFVIEK+NU2EAAXQI+BirXL/Py8MTIyIkRc4e1tg8MI33k5n30LPPMEjRL/4FxxsZxgXmO+Skd5DdMQUAJnGzYWGPkgoCQbLpkWOtpK47dsu7SKDkilj1rZDrLCOIVCoWMRCOA48ERPPRIA/cINyZ7LhktAqYm509PdVWm4vPNOFEZlQQvDjcYsGTZKoQmA5BjL8/MLhkvqIAC+0yhl4cr4P/KAkR+T1TQhbGYwPQNwmuKiU7NqLL0Q/pah+0prPnCxbBZairpAnwIaUGmKmiFf8EPCIBzkmc6NgmZPT09DWM0wjMCLmh9AgLc88ucC56AdWxINgTVIrIFBAASeGRwcZGHoAIIQxo08BZ++WF9F5IM3wsEfASHWYz8FE6fLZ6PLD0DIrhtR6USZvvI97yWv/NM/Kme5YfMPkt7Ru4iRy5H+zeuIke8kekeuno/LoouIZVvUsTFpiKsRbVGUgP+FQmQ3LCqJc/tJeXX5RH+V6gZaFRXjeljm408f0gdv2+Jo2Y7mjSBc5wQ6C2I8iPcmjdxQapQUEgMEEDRAbIi4LjQcoDFDTj22h6y/52bi8vmEiBKvoT/q9amAALWqYeqrGwRQmR8pdOdaFhEtYNmWkc/n2bpdnZ0hY/tPuH133MgE7NeAgLWhc7G2gEZ1UIywAwCof5p2jsAuoBFQ5jCHHP8dF+0oDP/4t/6RM/z7+2Dfn3yEWrPnyLv+7CvuFe9+h7gnu8NDg+ADbgkIgDLAGOk4DvQBmD4S/gYvbdzXV7NQvcoYT2LUDsufU0Vo7TaKqtRXJS3Osl5Hj6R6hwABhoeH2X0JEScw4PqdQqGfgHEX5VjCvWHB1BBogIu6t8XVW4XmA3mBmhrGzjCjHO54aC/ct+tU4E7jLO4HAaD1mMvlVl0kQBLv5Lh+kPkeaxXmbalUSmVtTIu5Q6bsF3sagGPol6b33xXaUACMYJ9p/oChVsEkUU5tAwFg4PPz3xcKBXN4eJgdKsrlsvAuWGREwaLvD9vCQgyPzLCDj6x4S1K0hiPJTKzWCwLIiNl4u1TWsBw3DFpp/I57t/i+xSAAo16KKwvaIZ/P69lsFki/Cw/wFDUBQFUTG3LbThAgqj16e7rLce0V932hWMxAaDwuXdj3mYxJRoaH2de4NDiOA66y0H5MCwTA+yqVShZeJfh/mqLj3rpGLfR+UafJyUl4nikd4KIOHXFrhz+0dm5ublEIdxjwIOonQ7vkbYuw9F5AwQs4IH0UAMEMp6ZJAUDVoCcxM4PbqGNXq8SpVgn+ZT+VCvuxqlUq/vbC//p7cuJv/4Zu/TefcYevfQtxqiUydeI8IU6N2W4JMYje0UEGNq8nej5PjFyeuLbrWlyMj2tILKEOwrpfqzGvwcAxjO859VHsWoW2Y8Z81yVJqIGY13qtBnHjpNOTIBJgcNd2m5pm4jwupgf9kQiugyFAtI5shp5+fC/Z8MBdDPisVa2GmKpM/ROBALZFJvYc0Yfu4ZoAtaqRMTNt9aSSqZtKGj/IovLsWtp0W4CNbQ3LYAfL+NR3DpLOK3tIZmi9s6YNkG5br+W2Mlqgo877Ty1Q/8BbpZkP9/zPZrLEzCzdP9My/HuL+MbTX6andn+FbLj/ne57/urLrPyQtRscaF0kgHg/DJKUUkZ9K/4G5xrXdVOJ3m+mK9rxbBS9jOr7V7pHMcrHDe1ScwT2FpyZ2XnUdd0k3qhoQy8zRNCdTVZsM877vpl7pr8MggbWF9HNwEAYvznQA2csRBDDK70BTMTRGmHOIY98Pr+qIwGaaW8xtxoidoqTDe0OkCUNwC1uXCkW7ZJODhsu7K9JKLlWQ8MtJ2CkOt/aBgIETSBv+BfQUr+hCp0ta9D3Dgx4nGEziuOR93L7qwwsb0gYQAAIt2QyGSlFe+97MFAaqg8XaD0aSbwomRAkxpf+v4PqBaGt2WyWcZTzsLFU0E/ZdmkWBEBbMPnrOrUKE+fiYWQaFgqZkK6VCAKAFWOsRZEAUX2TDghQyliWlRgE6MhmmFYAPpjbhJBIb/w0N1m/V0mcHoHsOPemizrMJ6Uk8uYf1R5xwuyYjxAsFyK2uLClIdSdpJ38z8gAEGg/HH7z+TwDcuAFIxt+/sjHP6G//NW/1a5/6GfddTseWkTLQqCfUasQp1Yh0y+co65TZQ7drqsTLdtBBresJ1ouj//DMwcRLSBZYpRBWF9jwuwERZRUNADqlZQ/n0clAHSQfpe/HyaePqgP3n7DGgjAG8bPWQ8OdUM3KLUq9OyeY2TTg3ewqBrbqkeOyM6FRCCAZZGJvR4QYJVrAsRF0ci25Vq69FoA49s0TGpkDApg9cxT+0nPjuuJnsuvAQHpNfOy5KRpOjM2rUV1EJIxM66ZydBatepaEs5EsR3mulQ3dAoAABpC4oOtuC7ua/E7WjKP/7D3l6ZOkYNf/FFKNJ189OWXHUQ4AgQY6O+naXm7RtUd9yt8RHQr7mmgucxkMtWgKNu6yFI9MBDRwyJy1Pv3SqUS61gV2x9tSJAmx3PUuT4q4gDGTNw5PO3Hau7V5kI/eH/H93iOOyxKeaYiPTfQSTsdoH2EiiXu7TB4x9lf/N1mWRb0J9hACbovolww6kYZdAXjRNg5HW0HB1K/Q6rsEMJ4hgOWTxdNtHlD+wzfe+lOuIcuaFDgoMbaNc4bOgAEcNJyapStb7PpkkaF+N+LcS/ETuv7mgOK47rYXMwnDbtCs+MmroyX4vcXMy1QGmMu6ZiQZcIR+bcNBAjyXPUa0LFoBhmvVehgGpWiFOABwoBqgrc7qEGxGQR5bnpDOhtcvx4jPRcEZcg3DkadnZ06QAB+KJKmA/KWqZnwkYslEkDQ04hDo1DKlp0M3r5QjcqIe0ec0VU8j0iA0dFRbEwiwoVMT08TMI6087MSQIBcR5YMDg6yas/MzIBuKPCyINolTfQURvCBgQF2Lq1Wqw48S2SNyHH9hIMm9+LQEB0SBFClIeoUhejGjcdmQbm4Nmj1982sad/42H8wX/ybv9ave+hnnMtu/p5FIcGcKgo3JZj+KbiBKYDHaona5RKZOn6OuBaAAacBDAxsHnVpJkvcbJZRBwUJDIv2wH6jUY36ueXD2qsZ42hSAEGUZWL3QX3wjh021aG9vvo+UfoMSWrjF32GKDAiUezZGTpx7E2y4b6d0DYhLtQOWgwCOFaNTO59Xh/mkQC1mgV9FlBOJAZ9krRJWs9ECWqn9Y61fNRbQAhfU53S0thZMnH0NBm4fRsb32sGZPX2XO4nhPFflONSjurA3m5mTLZng/qn6b7h1D/YE0D9c6GNHVKpVhhVZlKqH9myHfrrn6LFU0fJ3b/+m+4NH/uoy0EA0Ke0xZiOOzvuunB8Q5lh6JydnYWDBHu/MHby+w9z5vIYTBtOXrDdCaO2rJOXbBu1Ip2sY2HcuznvO+4ki/ZxYVyGYTOIxgYGM7SXrOHTXw68Vxj2ZQynzUQ+JOGA51o1GaGhBm1F0Miz87SGIBTKOPPh9BJFBR0XIZ1WP8b1c9j3qANsPegDzJ0oJx7cIZE2l8uJSIBVBwIIG5usLphsu2JMCHuB//7tGTOM0lPQ6gpAUqxTghLXS4UrFivQ/HrLjH5gVAa1Wls53kVZObOAl3bXS7va0AOEhgTskt7IFG99hV1K1BlgWNp9I9uHSBcHhKnktZLSLicIoGozpwsLCxjtygM7zgjl75AgA5/fUAY+fT9vdlKFdXQCDh8w8ochx2JjFR7o3jKjIf3PCdARC5DQJUjL+xxlwYYg4/Hub9tmDGZpTZyVYHRsJiojrh26u7uz8/PzsXQuHARoZFcqlcnMzOoEAYqlMvgME1sI87kOAkExfMShLqqd0+TdhGA3POEFX+X09HTjohLX13HfY03CPMVGKsI8/c80K+rE1yZ4Hgd648QBJt76wyNnJUUCxLUvvm9mTXvk458wT/zVX+rXvfunnMt2vi9ybwMtBsAAdsjSKDV0A+HMRKOE1goLxCoXyNQL54jDgQGqZUn/tstcPddFbF0LFBiOEhYOqrsqjZDIo1kQYHz3AWP4zpstUvfSW3WftEEArBWY1+KSLAyk5/a9QPuu7iO5dRuY+DmlmtJ5KUkkADyzJ/cd04fv3cmMBY7tUMux9NVKCdTsWF11g3OVFJgZX1wHNIqsxG8+tpf03bCJaJ19a0DAKulDbzH9IABbOy4xsWdDN+DwwYwkoO9z4p1Fo3uaU//A+I8f76daqZJqDUHX6Xr9hxVo7PlHyMv//Ls0t2kL+ci+xx3TMJyenm7aTloFnC0BAoB2FeUU+gC5XI7AyBpmyA6qE6xXOMvirq3qOd7O6alqWAkrG7dnMPBEpME9ghvDljgU4WwoHBqbbR8BusgARs04JaJeqnc5P30qqHyz2WwF9yvODMDOZVGOUQAfwu5joq1VvWRbNca6urqyOGtGjXvcgTo6OvTVDAK00hgq1g7ckTE2wBrC746MPjogKoYBwXHBA4LKCfmjfzBvcDcQERytGhPiPRjHQL5QVA971KIoE1EPXpdGvdAGmN+eOkZifoLKKw26pCTtcrHSAsXZZ5K0lewzYUBz2PNMIT2IWx8D0TthfBMHAiVSHOnexTfooOLl7pYRD41rCB62g5A5xWEBTwAAIABJREFUljRqw4syvEctXt6wNC8IEBbNEFdmfJ+UmogvetgosGGwhWM10gHJtFFcmmZEmuPy7urqgpBJLUqbAAeZYrGYHR0dbWRXLJbI7OzMqowEKJXKZjUhCIDZl8/nCMTE8JmamgKdSyyIEtcPst/7I3TS1IfwliHsUNqMqBMOqgBmo6hn4jYZXNTA38o9cB2AMCuFDkimD5sBV//5k58yj3/ly/q17/pJZ8Mt36tmsHVc6hAHxn2q6ezwh4st88CAYRYimhPHThHXwlCmRMvmSP+W9S7Nd1IHBP0SAsP++gM0YELPtSrKKu2x2CzH+sTuA/rQXTttpui9Cj+pgwCaDsFlHLxZH9SsmgFR4NOPHyDDN19FzN4+FgnQHhCgQib3vdAAAVCe6irVBcD41g0dUZerMophFU4NpSKDFgjn/Uw2Q6sz0+T8/hfJwJ07GtEul5oRWanxVljiQBDAtrV6XOrF/WGe/1zfplarEdsjspm45qHUPxYBAIAgQsd1GGV14ncoPOhYFbLn8++nxLHI9z/5lDOydavT1dXZoBhRyKqppKVSKTs8PCyEgqG/Rru6umoxdImh78SZFx7eXs70pgqY8sPco1lKmy7q1UEgANL77xHCYM+NmXCKgWdy02MMdgbYcuL6qVkQQJWX2g8CBDmEop0Ex7vQH/C2NQyafAyFtlMrjdIqQ060D2xQoGz1e54jr2YcoVTK0qq07aLQQVvCWA5qsSROtGH1F7ZE3MnQPzIRNLJt6TX4w2jL6ctx92BrTNJ3qc47lBd3T6xLsM/GASSy9VNJd7HRArVr3Ee1cZx9yPtsKAiATRnU7H46HGFcxyCWEUoVL+OK7EDsFpXdS9sRpgsgM6D86B0WAwxsDPAwICCK0zsq0sHLc5bWQp1UpFhsFkIQ91IGAWD4BF8lvCewkOIgIcJUZcZQVBqMB+QZhQZjroCLfmRkpHHlgtFodnb20gMBKDvYkr7eXtaswrOj2X6Iex79hAMBBDxxuAIwhjUHnPK5XC51ECIMvPPzOcq+H4dUFU+qsPbwgwBpRkLE9UEa3zdDs/bop3/CPPYXf65f+85POxtu/T4lEMBbdrb30QvimeD7hT4AwAHsN1ZhgdQKc2Ty6BlCSY24rkEGtl/m0mye0I4ceCtxSV4iMBzSPkxPAOu3bYE8LP6+JwMChF06Yb2YOfi83nfLjlVrmJUBAXDA9ob7irBa9AE6l2j8X4a+uLRaYWH6OINT27FB9UdOfXMPGb1nB3GNDKlUyu0BASplMvns8cUgwCrVBRDh/EkiTtNYS9byiG8BLy3Q6e8cJHkuEownL2VKmfiWW3kpLrVogGymwzUMndH+1KwUPP95l7quo2WzHcQ0PdQ//GxpWzbIgdgmDRCtXSAA3vfiP/02nXzhMbLtRz5GHvqDzzFv6XZ7cuJ8hvd2d3ez/bVcLjvz8/OJo235OUWr1WrSPPTtnHnNROp7yxl2HvMabfAuwavPI46ZFkBa0R6gzCmXy9Uog1+z9VUxQon2sW0bdEAsugQUU3DEDppXONNxWh8YyoGOsHkYx06RFj99GuPOC0YE2a6EXWe5nTubqSvuxhi/zUawRJWhHZ7smIuwhwY5S6u2j5ehBAZ/eMLjXJzW2TgJCIA6JGVcUa1/WPqLiRYI9kfcH5fT6UllHDChw2KxuERENpvNApkPRYbiFlzZweHzpGfGwjChobA8sdhgEAehqVFAQBQIEBXO5kV6vCAANiwY+5KIt2BTw4KZZDFIKxpBts+C0q0EOqBWGj754g1P0FDBZUz8SqWSGR4eboAAhUKBzM7NkTScklT6Jw1NgFK5bFaryeiAcLCBh1JvTw8rtqwRXKWOUWkdx9Expzo7OwWfIunr61tkEMbFKcl887437LCchM+RH5qY10+z7eCdC6BEQyRAWoBYs2WTeb4Zaq9v/tTPGM9/6U+Na97xSWfjbR9MDAIw4UzTpIZpsPlcLMALnDJgHNGahm5AvJyATxuCw9X5WTJ57BSxSkVWxZGd1xKjp2+RwLCmaXAbDLXwY28xDVOr1hZzxga1GcZ3lAAauHsBrAd6xzgOmTl0tC0gAKdHEiKBrCreMFaZ8RCURgoEuODdzwCcKHDFC6qAJgqBHh3ZDD39+F6y4YG7GLBYq1pKegC8rtRU5PJ3ymUysf+4PsLpgNilsGbpwC1Wmy4ADsWg5VCJckk6JtaeS9YCWOsymQwTPHUqZXLm6QOk9+YtDsTS10CAZG26XE8FgQAoy8UU0YH9N2tmGSBfq1muZVvxqLlChwQBAFj/8UOJtmgPaDcIMPPac+SFr/0C1buHyE+eeRW86Us45hWqmjgp7ny9vb1UiOZCzNVxHKgHK525cI7hTnDggWeOEDi3xHmrJy54ggeb9YwXrwwDAXCPQL1ZRGi1avm5x2W83GWrFWX3EHk0CwLIvMP/rmKx2Lg7y7BCCKM+12gUHPuhYy8tSifZdo5KFwSS4IDMqZ+YjaGZaOg0ythsHnH6DM3kLwzzSQSok7wXaxynB0p8N8ecgL3BC4qkbXxXMf762yEJcJekLYOe4RqLqQGdaZUrST7c4T3VyBHVcoQ53Qflww4PpVJpiWEzLpO0QAAYy2D3wGECBfQLDUVVXhwegjZN73NcjEX3Ry5ETRjZjkxi7AuqE7wquIaB0gHKv1lc6pEAy0mBEgQCLCwUyNz86gQBypWKUalUL7hBKaxEAAF6urtId3c3e2p8fLytokZJPfEVqsiShh2WVcFBLgymRLEWVdZWUmOptlGS9M2U/7Gf/TnjyP/4E+Oat/9HZ+Ouh5XXU1Fe5h2bzzGDP0T/yqUy9AIah0Bc/nmkHGiDEHlGYJRA+srUJDl/4CVCqU5Gb99MjK5u4tquCwFBuJkDDEjSLt5nwkAAHFZhGIgSsXJtm0zsPWQM332rsucd9tPqzASZPPwqVBRcqhlEMw3Sd90g0fQM0QyTENMg1DAJRIcDuDkhCkigwUAcQhw30FsIxgWcCeoCWILPwiNfgL8B+I9qR+aFTii8+mPb28tbj741dINSu0rPPXOUbHzwDng7Etty2gQClMjk/hf14XtvvjDeVqkugAxY0+xcWHu+uRYA6MU8LLN1LvXZU6+S+Ren3P47t7prIEBzbdvOp2GgptpSkPli6UMA72bGZGFbiMxLhfLH10F+AAARfVj7wwThRbR8O/t533//IWrNjZPv+9v/ZV333odgAE1snEpabtS7Wq1mhoaG2JoBZ4PJyUlpJzjP/d32lx8GW3jJpuX9nrSO4rk4p0jZ/MNAAPwd7ygUCoHRyjjH4K6RRntwAz0AmziDeSj9EYx2UfREKvYMASLNz88biKLnEfVOqVSyZRwecHfq7OzMQt8yqh/abeT0a0x5yxbmZOr9ux8EmJycXE2OXAA0Uhmv/j4VawPof9pJX8NtnrgvKQPOmN9BugJJRLSjxngzdFftnh8B/QrB7GURX5Zdv2XSNdMHMvnLpFERQGfCF0F0OXFG8LRAAFTILzS0sLDAvADCNgBMKGyISCNz+BHCO9jzBOARhMp5G1cWCU/L2BhK2yDR4ysBMV4JkQDLXQbHcWB4axyK0XXz8wtkfmF+VUYClCtVo1KpJAYBenu6SVdXF5qh7ToVaYFzKDw8GrCG4Ed4MONfGHOxsWP99Htbq9KEcU+fyIO5xFLQSNKMEV3lPa1K20wkw7c/8/PGof/+x8bVD37c2XT798caf4PqwC/2WkeuQ4DTLJmu6Ywznl+AGodBpGfPwESskYbAcGVqnE4eeYVoZo6M3rmVaJksPLohCEY0qjlBBhuZNsWlED9BobbYSxD9EXVYda0amdx7VB+6py48K/Phnlfa/OnXyeyJs2TwlusdTALLrmrIb+GVWerUasR1bJAaEWaLolC3QhOCd0dHw5Dua/pcAASabriakXG1TIZm850a2sV2bEbjh/LwuikfuL11ASCCcsdF/ABQMEyDRU7geQBAEIG052foxOE3yIb7b2F6AGGGoCXth7HAP47r0oxpKoEtTqlIJp47qY94QAB2Vlp9ugAMkGplSLjM2F1LE98C2M7Eegej5/hTh93eHZe7tKPrkuCUj2+hlZ8iKArAtmyNrk7t90aDm2ZdlNe2LLdmMR3IlnRGIABQKjPuf+j9RJwVWlKesEzfeOKL9NTevyFXvut73P/rn/4/Fj0a0CZLyutPI3N/jqoYzrkwyomIW9ACFYtFCDNH7ncwOGFPiHo/ztbCkJgGH37SDoJBRYiEJs1DPBcVCcDCKCwr9LzKdRMsVd5zbmhkRkjuVMFAo6h3RdETc4elTFRUvIpxU2gszs/P04GBAWA/zIEFgtNx44idyXWd1S2OEistz3RBR4R+ED9YkHDOwXf8A7uWzc/pjJKWXe4cBBK7DkASCNr6x5PX7ualRMVzU1NTqwYEUDFCoi0QtbyIqpPrlIn1Cv8KZyKc5dG2zc5F1ee5iC2ASaWzvBAwDpovnArKBKChWp6g9M0YoNFnIgorjbIkyWO10wKhPwHmpgHWJmk/8YzK+hsKAsSFv6UJAqDgfqGh8fFxNGYgJ5xK42ARFgiX6CBsFlwII3QyY0Iwj84YT8NmBEC99eCGj0Q8UmsgQL0lAQKAU1AYHWZnZ9sqhoqx4DiOOTAw0DAAzc/Pk/mFhVUHAjQjCoy+gP9tb28v6ezMM2N5q4R5w9YCVSO8ypoi0vL1BEDJktAvFYqupIeLqDJ7QYDVdoBEvZoRNn78F3/JOPj//pFx9QMfczbd8QOJQIAlVEDFIgAAtl8IAzy8/uFgDuUcGK9xgOJCzC7+LgSGwRZkTY+TmRdP0/5tm0h+dCMDk6qVKqMKiqMICurnKO/qTDZjWDULInuhlhKnViVT+45JgwDCs+vsE4cZ9dHQnVttakjgg45DHMsClw2x7Rp1rCptgAV2HSxAOAAzUrnsf3Tw5mttvbMrFSsPDuC6plPLDr9co339YIHgSD+//zjtuaKH9dnCwoK0HoBGNVcL8MiVXWecYoFMHnhZH773pkWXHcwLOEdompZK+8iWJ2k6Qzc0zI2WWe2SFmztuSUtYNkWE8Kur781Up6ecGePvEH67tjWCMQRD8HYfDHRy1wsw8EPAqzmCABd05nXP6UaM/5bKQijRvUzAICOjg7QrbFkLAIgBgBAuuWIBCice5kc/srHKdFN8qmzp8uZXG6R9LPQwfFr+nnPrqZpGkEsAKpzATpoAwMDzBgrc9bHeRfe31H6ar4zNvTYloUeCOe5OFuBSnsFgQCyUcA8GiDQeBxVBjg0ennHZWwNcYb1MM9mbzmiKJX95UXaubk51xvJL6tjJiIJoiJfMeZQ5jigIK4vRV/B8UtoHXkcchidM+ZAkDGWnUV1nQEF3F6xxP7kdT5thhI1rh6t/l7Wq1wAKsttNJVtD4A0ANCiQEmMZaxt4syLtsDvYfextGypGFu4p8msq0H1XQkG7LRpgVAntIlwLOP7IhUCzOJf2f73pxP5cR25ZddW8JZPdg6Cw9wKmoDtBgG8QkP1S0jVwabQDI81FhgeQtcQwcEgy+fzCB0rx3mTcOQdxpRQQ1JaIEDSDR5ttQYC1Ic+jwSAV4CSJ0HSBcD/HMYCHAL6+/sbfldzc3MElEBOizyXwsqeVBNgfqGQRURDs20CEKCvv4/kc0wgte1eDO0AAdBGYRFTKnMSh4BSqZSqe9tqPkB65jI7MMNjSQXQ+84v/4px4A//wLjq/v/bufzOH0wEAjAjcC5HqUZh5AdIvYgKqHFJheM/vPLrNEAUDoNcXLYxhUSUgFur0pmDrxLHLtOhHVeRjuF1BAKDlWoFcSYQiZIqKw40HuBh0VTVNZ157TJCe02jjusEetQ7lQqZ2n9cH7rnAt1M2JxnwEa5SMb2HKfd1w24Hes2SZVTdQ3RHFuD0PL086/Snq2b3Ez/cBrvkfJE9xura1aNGUTPPH6QDN10OTF7B0ixBE0IuT5qGgQoLJDJg99dAgLUajUd0SOGbqTRNqpdpJw+SrdCObO1B1raAoL+jImeWxYpnDvjzr88Rfp3Xe96Df5eQ/MaENDSLlHOfAkI4NirLgYARnh4/WOPg04s6OKUG0LxgSUAgF2nAGICQBEaPnjNcoAATrlEDvzFp2l17jXytt/6nLXzEz+u5J2KcmNfx6dZwyjuPUCmu7q62FiD/pSmabWwdoNxAt60KsBwV1dXFufAtI2FMBDBoYJ7ajOwWhjRuP1AD2JKUBxejeRBvPQqXPWwSaAdeGQyc+JULQs38MfqSMTxi8cZL+Oe95YbaWdnZ+18Po/+kAKTxPMyoAb6GLpEUbYcyXYEzU0sEMMNwYF0NSLyIa7vVms0N8ZmR0dHJg5ghJ0mk8ng7huqsyjZJ21LxnUbAJ6Geu57bXmY21hboiKeVOZJVEVhs63rZNeFspN80oqWSfJu8QzqgXkaBepF5c909UwTdkC0PYA5MMYsui8JQA77n9AUSRDhwYBvFrpU/4DmF/spXhkUmddMsyg/K9uXAAFqQZWPE3aJ2wCUS8yNuD09PVgYBFKKkLBEQIBAf4IODSI6ABoBUQcRmbA3/wFofHwcnIiR3HRhbZM03M8vrgwEvbe3V1SN/csnQ+KJFdefy03Fg/KhDEnCCePqJvs9xgLO1ohGEM9AFLiwwkGAtAz/3nYCCDAw0I/DAKg13Onp6baGMqoY4WX7NyhdmHbKcodyXiQgQAPQg+hcJpORuvA8+au/Zuz//O8bV933Y87ld//bRMZSx3GMXD7Huhw0NbhASBrpAaCF0gYwEcFKmUweegXoAhm57TqS6e0nVtVyqzUpiiB2wAk7VHrFbfl4pRkzs0RoGEaEyede1IdjQACAClZhlkwcOEl7tm5wswPrErVn3BzjOgasXm6pSCcPvKR1XTfkdoxsaPZ9ciCAYeg2czVleyU0BEBxQE49tpeM3nUDcc0sqVTKbQMBrIU5OnXoNW3k3h2LIgFqNQuBJatGHDhgPMYNhbXvl6kFbMfWOrIdDNCE38uZxw+53VtHXKNngJUIBv9LQXR2mZo/9LWyURdBfbNaIgEYLYKZASUbsWq2W7OYkHhbPmERAAAAUADsB1F7/7KAAKUCee1f/oqee+mrpOuK7e6PH9md6M7JHVASc2sLkLdcLmeHh4eZ8xAogcL43JN4m8KQhvUId1ict+Ewk4Ixl+l5oTxez1lBNQy7Ae7jUZQ3SQZnkN1EhT8fBivQTQgqnzhDclAZZY3QvN2hvRF4BouzAcl6oqKMSLuwsGDD7pTL5dj9eWxszM3lcmxc43suqrrEkC8jrhpVVhUQBudUpI/zto6iwxHRAHGUNqsVBMC84dS5DFALc7ZVoQxKMtda9QzWDRnqLswbHkWUCtVPXH3SABNU5kJceZJ8z6mhQL8G+tWG83ZcXoL+Bu0tAIQ4ClhvnngOkXFY92XBacEEceLECf2ll14CqErWrVtHRkdH3Q0bNkADk0UG8eiguCqk/n3c+ixeGAoCxHHiy75ApWZCWLW/vx+X3MaBYmFhQQkIwEDGYh21UMsCASIcEAt2UDiPFwTAoJiYmCD9/f1s0ywUCkoIp0w0QNDGKmPwFGExaBugYnwDSu2gvdJAAESSQFtChlNQZYxGpeUi1wZCGkW6mdlZUiwUV1wkQKFQzFh10KIlH02jZHBgAJReAAEc2dDOtArTDiM85mvYRaEdRvioC5W3/tjUVpmoVFNRPU/9+q8bz/7e7xlXvvWjzhX3fCToAhMZ6eK4DjV1kxoZvgeVylgn4X2VynrJBYU1Wiy4k0deoUQzyegdm4nWkUMEHOMO1TU98OLFL934LqgsTEzX7/UAQz4iGryXOXDOTz730hJPc+/8wx5qzU5q00dfI703XuWY3f2p1D9ojnNj8YV6OQ6d2HdCg4Dx4O2bbc3MJFsaXELNzNI28WfmpVeCSCoCKcCPfupbu8nGB+5m/VKrWtKiwM1GAljzc3T6yOva8D03LgIBLNvSXIdQ0zTazomq2gGyVEyq+a6lb00LAARg0U+UUtt2yJlv73P7dl7nYl2S+axFBci0knyaQKN+hGf/agRodF0npmlCH4d5/XNaPflGajYl9gfToJlsfX8RFEACABDZc77qwKgABuyndDaQrY5TnCdTh16mJ3f/AkR3yI8cPFjpv/pq5f0Znoy448YZNcPKBW/DcrlcLZfLZn9/P4vcxPllamoq9M6uYhzGGRuGYeF5K8683CDMqFdk28ybDuf2MIohfAf7Q6FQCDQIRT0bV5agunNvUpzbpPZ05CHsGyqGLm/ZZLjD8Q60fVj0RZwNSCWSgr8HZ2yju7ub3UvhOGYYRsOGwil92Bir71F1AxvS4veo9ovSuJSxu4i2kwVQeNsFRgxwba1YIKEZXbS4cdiq72FfQt6wLwkmDninB/VNnKNxq8qYRr4wuEcZqdHHSDM/P58InFUtYxx9l2x+smNTNj/ZdGJdh40VwKYMLZCgP+IaeMzBuRlwWNhzsBfKrKto8/Pnzxt79uzR3vrWt7J1aHp6mp46dYrOzMyQHTt2uNdccw2LCmgmOkO2Df3pZPdZigU+6ADA0a7QDRbe+vCkT1rAsOdgSK3VavDoRqiFMhCAhQUHgziUFe/HAQa8/0HCnt7yiU0Ce02tVsMAabQLqFNAcSg2LnCfZ7PZxBM/LhogKQjgrU8reNhWCggwODjIDggQxiyVSiSfzzf6SvBkirZQBWnixjoMrzjE9PX1NYyM0zMzpFQsrQgQoFAsZSzLapnhf/GcoWRoaIhkTJMZH1XoXOLaWeb7VnpR4ADNBZ6YMFTQAaeV7xf1F0h0UCSXDDAo047LlcYb1aMK6D392c8a+z73OePKt/yoc8W9P7zImA7aF4owlRBvfdS3VqsxwzEMFExMvhhMBdRs28Doho8zO0Wmjr5OtGwnEw92iQYPGixjiyiCwG2vm7ru1GlHl4gTCz2CoIuxX0PALizQqUOvaMP3LPY0R50cq0rsUkGbf3GcggZo8NbrbS2Xb7a6oc9zeiMYgPzAB3VmJrTJo2+S/puucYzunkQXfniX4CISVQEvbQ2MOoZuUOrU6LndR8jGB+9k1BC25bQRBJihU0fe1EZ8IIBtO9R2LD1jykXFtKzTJDKWEaiWyGYtSZtawEuBVi2XydjTB0j/nTcrReKsFs/zNjVpoteEGfNFZmFgy2oCAWD4h+c/9jJ4/bebLpO1pUuoplNoxtV/dV1xVg/dZ/xgwHJEAbA9ujBLZo+eoZOT/9sdO/YY3fnxT1tv++3PSkVK+gdlEnoekQf2TZyBcV7BGSOfz7P7RdQ9OM547C1fWNmEcx7usgIQCPK45Fo/LBqZ58s0AnGP93u4c29Q8DvAgRDCuYvODKpGIn87h3msyxqWRX7cHhFqnJdZdOK8/EUevP0DI0Vk+pH3E4zhkbYi4RVeLpcbdLpw4kMn6XqwQwzagdsyGGVolM0nLlpAeFELg2JYG8p68cf1gYyBzq+L1m5Hurg6BI1vULD4RW7RtyKaR3CncyFlOKQiqoctv/i3GSOuanmbSS/oZmA/hPGZO16xNQbfoc5YQ2SMyc2UQzwLkCvMUTmN/FuZB28vaCtCbKGx98IGDRHtACofOJfiO2aPVRVKj6sLbLAYh3E2ZJRh9+7d+vr168mVV16JvZdFnaM8k5OT2qOPPqp96EMfgvN46mWMqwO+l9VkoTCAB4WUCSGFsJdhUrcCBMD7AARYlgXPggYQUCqVnEKhEBkRIPjy4i78eAc2MExSdJjY6OIGkwgFw+bDeZ84ZSRtgADwgDBNMzEIEIdKpwECyAwg1TQrAQSAQNXQ0BDzZKtUKk6xWLQhoqhal6Tp6+cVXe/p6WkY2qenp0mpxLhFk2ab6DmhCdCswG+ilxNCdI2S4eFhJrKGRXx+fr6tURntMMJHtY3vANcSOqSo0NTVDgJ45zJAgEKhID2Xn/nN3zT2/M7vGFfc8++cK9/6Iw0jFhPkckmQsRld2aCNgRE4m80yWgxuGAjUA0g6N7zPwevccR3NoBqxZsbo9InTZOCGK0hu5DJSq9RgIGkIBwtDPtzUAWQILQJQJsOKohs6u7wGlcsPAoBuZubQ69rQvTfaTrlMrPKCNntijLpWhTA9W5olvdtG3PzgCKnZrpIhUKVdODcj9vuwdZrSwoI2fugk6U5IRyTBS7+IMgjGUHBS2wuzdPzQa2Tj/beyaC6w6hEaTPXkr3OzkQC1+Rk68/yb2vDdiyMBHMelll1bFSBAJpvR/foYKmNjLW17W8CrCVCamiSTB15x++/arnRwWQMBmuuzOAAAuQeBAFHPrZQ+gcEEhn9N1xnFnmVbSmOruZYNetrV8rk89lL2Jc7pts3u8rHlEhRByxEFwO7Ic9Nk7sXzNDNacg//zWeo0buOfOqNk+UkbaQi1OvP30tlY9t2RlChzszMgD6xGhQhIeOFjvdg34ajS5wxRlAJCo96QUUiKIRgcMR3cNYRUQX+uz7KJDyWYUfwc34noYvgRmoeWWXj/sMMgwFOGlI88962l6EkiRsLMv3AdSMC9QNkQACUgVMzw+E0FKQSXv5zc3M6p5XCO6Wi+WUN81GGd7SnoNmMGm+yegpxbS9D3YI7JOaTALqgtSFLiRr3/rS/xyBH+8rQZwkxVewHPIiDRXIItgpZT+y065A0PwF0iTpgnZGN6kn6Tv9zMnM5rXelmQ+ozbjTduDagHpBM0IEfOEei/lQLpcjtVqbLSPs21i/o9YsrBn79++Hhgm8/uHRB4dXnB2w9+n/8A//oL/73e9GRExiur2k9YhyEPXnCRCgGrfJBhVEdgNIWgkBBAwODjKBQ2aMkQACZN4nAABPKBmLCvAjUWF5oYHBH8UFJbBZ0a6uLlZGfwibTHn8acKiAbBRYhL4Dyh+g99yUH+sFBBAHCCWCwTAgUdEhaBfAQJzPoH6AAAgAElEQVQUS2XmZdTOj6ZpQNabFvhNWmaAACMjIwDxmMi3ihE36p2ym12LvSiYbonoU0Edi3KLv5XLZQYGARlulg6JnY7qn0X3h6jQPZ9OiMu1SpToyZL2fRrPNQPoPfPbv23s+a3fMi6/+yPOVfd9tGHAxtwUvO9LNkJKKTztLdtyvNzYUaLAadRT5MEogoirmY7jju0/SV27SoZvupZk+gchHIxDMgMDwoBqDgghrD+QKsgPAtRmJunUkVd1TdcZ9w01smRg2yjROjqJnsuzKAPmraMbTGg4jBe22TaAobhWqTEu/ogP1W1bO/fMUZJEmDiOlx79jncLKgpmDO3IkfLEGTr7ygxZd+c2UPtJ6wEgr+ZBgGk6c+S0NnzPDYvAEYBGtdUAAriEGqYRBe40O3Qaz6/RDqXTlBj3+c48mwsLZ94gM9+dcftvuVbp4LJSDM7ptEj7c5EBAZKUajmpmuAIAs9/yK1YoPxpg9BvXBv5dQBA94YfGQBA5C2iAuLe1Yrv7dlJMv/yJB2960b7iS98QLfmJ8j3/d3fV698x4OJAHsuZKok1ot6eUVZK5VKFk5Y+DucflzXDRQHljGAyujxqbQrDPCCnzvuLiYEFXG/p5QyXSqUJ8oghAR4B9LiXI5zGj9DMedmQbuEMxXOUrgTeM9yMp7h/vrKtGNUG8lGA4S9R8UGxGliQoWMBR3I3Nwc9AwZRRXaZ2pqKlZLTvCBx+kjRLUxwCHYweLopVSpm8LaX6a/V4JNRXaOYSxgfsQ50sblJ4yXSBelJxCXz6X2Padvb4oOp51t5tFeidR3EbRAWDP5HXZJBFeryh0F/MLgj8W+WCxqjzzyiH7rrbe6119/PVgh0Af0jTfe0A4fPkzf//732/7ImFaV15tvFB2Z//0rFgRAQXVdB98g7evrY0AA/lYsFuHhraQR4K20HwDwfseBACXRIRwEXdfN9Pb2svIBrdV1vSljmz8aQIT/wQgY5EmwEvi/vRsWDj/YzHO5XKB3Z6tQUhgOBQgQJU7VqkmIfvCDAFNTU6RUrrQdBGhVHWXzBQgAkRQslmn2haziudeLIk06IrF5CQo1D8UUm//4nYva6FgTsIlhY2iGDgkH1LD38Iso6xaRBpccrJvghwdKjYPtagQBks7lPf/lvxjP/Of/bGy664ecq9/2441LcZQxGGsseg6UNIwbO5ujVKdY213Qeem63vKIIvQlo6IxDEJKRTr23En0Khm9fQuh+TyplCuuRjWHMlf9wA+4jbUgo7ofBKjMjGkLx8/RgVu32jRjRk5rdtF3CQFAIjv/ZdKJi57kxQFjWTv1nYNQaiaDuzbbWrYj9jUyBmI/bU3NqhkQBT7zxCEydMMmYvYNkGKp2FYQoDo3qc0ePUuH714MAqDC1VrVMA3TbjcPdWxjexJAhwLnlRZxfLN1lc9Z4iAMxnUJwJyaVUvME61Sv4sxrRcEePNb+0nv1stcvadPCQRAuyynwXm198vFBALAAQRgKrz+a7ayfbl1Xcl0Ygw4crB3WJbF6N5UAIDWFU4uZ2t6nBRen6PDu7bYr3z7f9A3nvlL7YqHvtf5wN98OdHdkxtbAjnMo0rk9YwulUrZkZERdg4uFAqgcQikcpExXqfJTS3j1SnqiHbAHQN3Bv5pOESEtQMMcHgORmgZ7mecNwSHNwcL4OGtq9LTci99Lc74HdV/Mk5VqF8Qr7UKCIAyIB+cCcKcTlGWubk5RGs0aKX4vSWSWUGWTilKiFZmTKIOcbRCcrO33haIPIk6+8KmgkgAOJKleYeVLaNsOtxPBSWX7DNx6TA/uE6Ekj0uLt+L9XtZIGwl1F9lPRbrBvfKT51+Pq49wijgxP6EuTk/P8/oheH8i3mKCADYXW6//XZncHDQTuJkH1euuO+jWCL8z1KE7yQxyqpuAFGF5oszDmPM0OJteHhnwCERPOvCIxZAAKICVEOjogAAUT6ZNN66cMMNwiBTAwGQPzwz0C8IUcPpFBt92Iax0kAAhMTAEySbzQYazlrFk8ZBABZjlqbhOW7Cie/RDxjLXV1dDTqgyclJUq6wMSybzUWRTtc0sn79KKsL5irCt9KgZooSePI2HAelmBfPchygltuLA2Mxl8vpHR0dDY7Wrq4uwNRoJmY0Y67eK3RcNjOX937uc8buz37W2HjHDzjXPPCxC5EAuqHBKBlUaRgt0SL8Uqbn8jkWourarluqlNwwod5WTFZBEcQoaWan6PiR75KBrRtIbnQTqVVr8CRrUAQt2dDhkWaYWrVWXbT2+kGA6vyUNvs8jMzbpcCNKL2BJG3AQ/iXiBjH5MVoe6qT5+nU0TdI/44rXJrtdLVMNnRx5SHeLEQzLG8vXRBve3hEkzcf20vW37mduJksvJLaCwLMTmizx84H9g8ATgYChINBSbok1Weiom5UX8RUmjWN0XPhXxhaME/95yGkQ/QB1rRWRa6oln01pbdt28C4x+fNbz5D+m7Z4mrZ8LkVVre1aIDmer0VQEC7+0TXdNxhSKlcThU4bq5l6zoAkAVC2dhByHEZwMuo3lbRZ+7wK6T7yh6aGRy1C2Ovkv1f/KhOjAz59LkzZR1RFwk+cXp0QVl6DbDeMxvu6FzgcUn/yxieVegMoqrKuaMR5SGllwADFfYXmTsqzg34Qd5J9xvUU0QJCNoXblCVOpwn6TNve8lEA/A2QfTCojmSxAaE/gjTUQP4Aoppx3Ea9pTZ2VmIcQfSSol6yAJGOHMKj3Vv/4oohDjdArwP5xoRBS7sUegoOHrJ0FCLMntptMLGr5fSVjYqIsG0b+oRTtkVGuHRVOZ12m4mwNtsPpfC86uhrVQ0W7195qcFand/cp0AJlqMd2NNnJ2d1U6ePKmBth6sF3BW13WdaZHi7u44DnRlQqP3W1kHWWAUZaBAn1UWL1HwJBtAVKWFh29QCAaogfxAADwNYOiVAQKwucJ4iPfLoO0I1RKc/zIdhU0LIWxIC49fCNU366WHTkQbg/onzrtgBYIATXk+y7R5UBrvIRSGZ3hrh4kKJX1H1HPYtOGt2tnZ2QABJiYmSaUOZLXilSs2T8PQyei6dax8URcC1QoIIbKwQzo2Cxzq5ubmKDzx8f/l0CTwghDL8X4fCOBCqK2zs9MSvIX+fwU3ox8kCBKNV+2zsPQw0HIwgs0PrJni92KxmBFeZapzed/v/q7x9H/6T8aG2z/sXPvgf2hcQjn/PAOF/GVCWQBecsFdACgUXMHLAQKIsnG+YWpqOjm39xh1a2UyfMt1xOzpd8uVMiIXFgkHi+dYaLoHCGCUPvB49Hjy12YntdkXztGhu+RAAIwPRJb4RZqSjgU/KKGaj70wR6efP6URp8KI+qnZQfq3jbq0o9PVDLOx2Mq8x5tGiALr1KVnnnyObHzwLlKtVEmtZknrAaAuzdIBVQECHD9Ph+9c2j+rAQRISw8Ahn3kBW9iHlUQu5EKaiyrxqi9YtOrjr2LNb3jOAbAT6daIaeffI4M3HGz0pi/sG7ZjfPPxdpWrawXJZrbCoCvXREaOHN15juZI067tbAi+4UdMQjlAD9Ligu7bQMHj9cBaGWfq+SN+QkQoG/LKDX7h1F4d/9ffFwvnDlBH/jc71s3/fiPShm8g85AoJxVOfN5PQ5lI7FlbQeywoZhbYfncU8Ic3LkDnw4dCICk/0L+h9N06wohyURDdwK7m9+RoWwKNMwiAMXkB62DT9FsMp4ijMewuCFs7FftFW2H/1lQXmRn9/uJBy8/Gf/OAcyFa9XlMU/Lvg9BPeCWIeYsPunAAdwf0I+cf0GZxZd1wGI4Axf1/fiNFKiL2H3gtE0l8ux/XRsbAzsCon1JlXGhExaTBSMDRnwRCa/oDQiakZlTUr6rtX+HKd0azv/vGy7qWi2+vMUtECtHGtx9RC2aewpYLh45JFHjKuuugqUZWRiYoLRwcO5YMOGDe66devckZERMLcIx8u47FP9XlYnBS9FJEAlycU+6QYQVFPO/2diMUcDB3HvYUEEEMs97hshh3FAgKDSQJ4AA7BoyWyYAAJkNmHUR1YQSbWXZVH+NRCg3rLecNQ0Dc+y/RYMAkxwEEA2l4sjXcY0GDqKz8LCArwkUgFkMIeFYBgX8gr0NIMRfmBgAOcUaYGpNFt+JYAA+XweYWkwtDMQoKOjI9CjIsgrRYg3tTJUQEQ5sY2I0ygJeqP5+Xkd/LLYWFXn8rO///vGU7/2a8aGXR9yrn37JxaNjyBKID/djVcgE4f6arkKo8ySC4IM1UyzY0pQBJmGSdzyAh3bf5JQI0PW37WdOERzq7UqDM5LKIK4p72G/VRQUnnLUpuZ0GZPjNOhO7fGXnzEczKGXRhtXeI2NCxCDva6CLVvon0uCDmXisQq1YWNqVslLtGJns2R/i3rHbOvPxD0Ee/1A0MNPYCpMTr1whmy4b6dyqLAyLtpEID1zxgdvnNboCbASqcDkhBjlup6Pl8DdS7iMvCE7id6Pi7/i+176Gd25DpodXqKnDvwXTJ453ZlL27bsjXaAghAeMe3y5C93H3bimgA1Kkd7QcAoFKpuqDpWu529L4fOgC5XI7pVOEDcBf756oCABZmydyx10nX9etJ5+hG6tSVjMnpA/9be/lffl/rvnqH+2MHn1Q2FPLoewOe2Cp95vWi9p+5w3TAZPjQUQbZdP7yYk/P5XKM4z3IGAsQHRJQhmFAMBje3WxMCEMs7ivlctmFg6HXmQ/nKE6N0/AIDWsrnKlhKPI4f7GjdJxx2JsfN1ZDZDRyHebe/A0mBZX+Q9q4aIAwEKCzsxNCsBh/ytcEbhBc1D/CwF4qlfT+/n52d/NGcQOs4H266Ezk5b+WvbcIShJ42OOcUCqVpPjK4iJFuDYEKHwQUcKiAxhtYR1cYoZ+7uiEczkD3IKiGtEvOPtDHxvacvg9Dapp1bERlh7tjP6Qcapt9p0AhzAHZKJzmn3Xan5eJrpkOeon7LugMm+mD7kY+hLwsN11wnqB9evs2bOwcQE5hhCwVigUYGeh+PvZs2fpe97zHlABKe2nadVFRcAckQAVlY1JFDINEIAjK+xExtGVSDVm2BGxeYMnDQMLiyk2bAiPmqa5yPtBeP9jkfXWD4Ynri4d6y0huwlblpXBpoV6zM3NYcNeFAmgilSLNvZrA4QNEC8IsFxhY8tNf4K2keWkVJ1osqE1OFwCtc/n841r8Pj4BLtoXGyBANlsBocmWPxYHHX9wFL/xXFdaho6HR4eZk0NaijHcWoQK1Zt+6hDCDY9/LiMxWXxhbNQKOgDAwM4RNG0RaKxfvBDGvNeF/8XZeWc/AAh2KFvuSIBOjs7ReiqGyUWHsWVmVZ/qebTzFze//nPG0/+6q8al932Qee6d3xy0QUqyDjJOeEb6RaBALaDUF8mbIjIAMd2XFCQ247NOMgFhZBq/VTTM+FgF+wcWbcycZZOv/AmGbjxKtIxuI5AOBgTwE9ZxNYt09CqlcXUQHh3dWZcm3txgg7dIQ8CyFDrYD6KiA4RLo02q09QF+2oObYDEV5lA6O3zQA26IYOD7UlIIZTLBCrNM9ADkIs0rd9o2v2DQe+D+Xl5wP0K3Vch1EBnfrWfjK88ypi9PSTkqIeAMrZNAgwPabNnZxc0j+O7VDLsfSMmYk9v6iOsRTTpxI1gnnJ51oz+wbKwvJJW9MixfZa9qzY/k0J6OPIuT3HSG5jnhj965TnaKtoZ7xGcdd2qEsbQOOyt13LCoDjlEuwzin3Q1SZWgkE5PN5Rlln+85jLWsj2YxdF3o5WAvYE7WaRSqVVaYDMHmeLLw0Rnp2XEm0fDfp6MhS26qDAFalQJ7+3e9h0e4fPXy40nvllZFrJtZEIXorPJDhKKdszfUY62UdX2Q9VmX1v8QQgE0AhiLu+LOEnx/e/tVq1ezuRtvVaTLDPjgTLCwssHNVJpNhPPVIG6TJt+hcwj3z2YWnVoOBqKHVBUMR10iT3rthAIXhO043Kc6bP26aRD0fZvju6urK4G7jiSrGaxjFdNz7kCfO4vW5WGOetbhXob3m5+fRPwBcGNe2V89MUDDxyOFG2woHUkFzKuM5jncJ6mlZYzbGARd2jj2TcDYH6FpiXrEjsJcRQKbPqtVqdnBwkDnVRDnTCRFrpsNkB1OexvWJ7PceXbxYlgrZPOPSyWo2xOVzMX8vK27dzjbAHBBgbtwaJlOu5aYFYgscXzdwdxS2IMy/06dPuwMDA7jjcqZll2m4ytQr7TQqAuahC7ZHiDKwfFjE4SnP0crQOgTlwzdG0C8ACUYe7HkMFoR7RFGnIAIJnMhciLexOKIsIoRPHAQQihGUV5xSvbcyOLCwQ1ZEiFerQAC8V2ajWAMB6j0mDIcYX/DkwIbIRDbrRupQgy3v78amjrTeQ4QKCAAAQITvId+x8XEcci46EKC3pxs3qNBP3JxIc9HjnhbC+5hlXSwWDXiStwIEEIdXsbZxQLIhDIz3LywsAIRgvPK4DJRKJXjis0uBTCRSs+2DqBRoU4C/Mg4YjKNYarYsSZ4vl8tZLgysHEny3B/8gfHEr/yKsf7W9zvXv/MnFhlQsDlih446kHhBANuy4fUFpF/kQ2H8h+4phc+rQ+o6AiFaA0nqHvUMRIvZ5d22yNi+FxnJ8egdWwjN5nHgwHDzUwSxi5Q/z+r0mDb/0jQdvH2z9CElqXc39BYYn7uuAUSBUKSdBgVzlNCzqK9TKNDJw69qxLFI340bXbN3yDseEE3AziFIj7Y1DZPiKnr2iWfJhgfugkcrE7ZkAQ4Kn2ZBgArrnyk6dPuWRf1j2Rbms7aSQYA0ImSEQSCJg0pQN2EM6qZOa9U14eCg9sE5noX3ZzMUAFjPDRuI3tmrZHxuBwDQmNdOMsohgAmtNIIrLBFKSVsRGZB2O+RzeRfG9RVHweXTAUB0X7FYXD0RAJZFpvefBLJM+m+5DsTkbOzkczmcLRsG5aP/8Ov65Inv0Ns+9dPWW37j1yINzQABhLaK0kAMSCyM9XCCAi0u1w9y4LkcRNcrq+sla/gT9zNQrIR5m+KOTAjRe3p6mLHZVw0YTmHwx32R2bTF95xSVkr0F3YFr3d34D7EqYnxLuHpHmWwlhWi5RHSWhCLgkz/RrV12P0gqSOo3/7CtRDYfR02oIWFBRtUORDaRNnjPOBVOP2D2kIl4kRG0Nf7jij7jUz7+Sm2wHwBRyCMHRgefRpJDJARVCB8fjMP+jhK6bgxIvIU2mAyIEtcnirfr1Qvd5U6tDqtKmja6vJw5hWjXC5X06LDXgm0QGg3rImlUkl78sknYQcnd911l3vmzBkyNTVF77//fkRvMSQuDeAjST8xdgNCpCjO6MLCQmjooL/jvKFx2WzWhJEdBZTtYJEOi18Q8srV7rHhBhomRAhZuVxmbAdCjBcL3NTUFDivayhXUMiYvyGjBGr8ab0hXhzhXxSa5EVr4fUMnRhvWyWNBEA5ZA5CKga/JANK5pmVEAmQ1HDoA6rYAdAL2csqr6MNurq6wNHYOGSOjY0xryMlC5JMgy9zmjgQwEuRlZZOhkqVZflJVfJUSYv3A4TAJ+1IBJlyeEWlsD5OT0/j8BgYmhYW7ivznlalqVQqWd5+AAEwfSx/JIl/3xG/P/eHf0gf/8VfNEd3fq+z+d0/uciQxTfH0LBsDmproMVA3ZhXo2UvodvhBwHwtjJgB8AA1RjgI21UT9p21RoLZ6+LD81Ok4kjr5CB7RtJngsH41ASRBHkfV916ry28MocHbjtOunyytABhdWJ6RIgVshxXWACSMfCoJnLaLLVUYbvX5THXpinU4df0whxSP+OTa7RPYDoQdZ/AiSxbMvId+Td6vQ4nTh6imx42y2JqIDwzqZBgKnz2tx3p+nwrsUgQK2GaEgmUCfdb0nHWdLnMBfwbFJjoKCyasVcEjokaYELSdtopT2HKBjd0DUzY9JT33qG9N26jVDDVAIB0qICkuHEVwUc/Eb0tA3gre7PVoAA9TU4GZjir2+uI+faAHhtK9li3qoGdAkFGwd0AMSnVCyRFRepEFJ/pzhP5o68RrquGyHGYF1jS3zy+RxAzYaxf/LlZ+jRr/2SbvavJ5987USkk06azS3uqLJnTty9sbbHGUgC7r7CwMkAS06twgwt3Ds7lBoUnuVwikG9uU6Yi3NlrVZjThKc0gH5ACiAww7zSodRPU5UGAXhlCXM+CPTtsI4HKd7oGLgboY2pV0gQJwDpnAExV2eO3FBxxFRFZF0snHtGNUnKiCAqrd1lKE/LC/OHcQM/KBGArAGuirc4+bm5jA2WZRL3PzhHsuM+YJHCjC6bQEKeG0cwpFNRK6wO039OTYPoOEgnpUZ32mn4dSxLGok7bwvhvz4vIIAutT60+o6c5YGgJKp0+GsBFog3D2PHTsGbROmAXDw4EHtHe94h/PII49ob3/72wEAKNnG0+4PlflCZ2dnS0kKIINihuUbtejKGL2RLzZrDHwhwjo/Pw8UH5s4Gl/qIBrESxdWZrEgYpNHA2OQi/CuhYUFzROyhQMF+N4aZcABAy4C3qgHvEcYrQR9gni3+DsXmjD8EQ0+4xc8VRlqzqgWHAeASKjBL0lfyzyzEkAAYThEeVPmocfhU4tbYNEG3d3dFDzsos0AAnjO6TJNuSrSRIEAMKS6rguxbGYMivPkaEWF/SLRceJSaZfBC0IkBQFwGEwSno26+LyyYkGANLxF0mxDAaziAIqDL8TasKaKyDN/hJn3971f+AJ5/Od/3lx383udLQ/9dOPQyKmj2GE2rKzwsoYArmEabOzCYIB3B6X3e8YzsNioC7olNWzHtSEAgAtpcFDXCDD/8b0vEteqkhEuHMwoglzH9VMEiWerE+f0hTcWyMAt10ofGlWM7t568EiAJQd4DpyAKZUZjFUBgSSghDU/S6ePvM7W56GbryK0s5vVn1EBEUcHncWpbz9Hhm+6ghi9oAIqEUobUSBx3dP4vmkQYPKctvDqHB287fpF/YN5remaY+jGir0MAfBJGhkjhIBBYdWqOcQpoKTHvXSnr+KEGP8MIHVq9NzTh0nfHTcoj/skBuWkxu04ECAOSIh7fiV2ZdK2iqpLGu2Qy+aA7ZKaxQDVFfWBDkA+lyeIQsOnXK6Q+hVx5QsBW9PjZOHkWdJzwxVE6+xd0q65XI5ankgAJHjqCx807MIUefj/fL266b63tmWPEHd23Mm9OlRhFJScXibSOxlGy46ODkT9wyucRfTCAU8YPzm3SuRYg44g6H/6+vrA79+4k8GbulAogBqq6nXWE5kBzIBhX9f1Koz1MGSFGVxhyEXZwP0s6wyJ98BgjzxxhoyjopG1iXDu7YwMHY+/4eJAABy8/cC5qg0Ixjt+NwmNUuEe3yySWjhRge4Z93k/5bO3DiqGfH/dVZ5Fv+EuqWJjCjOEou9h6Ed5vMLAQiMA/1YqFQ02LozfOG03mYWXvwf2K4Y1iHrwscuum+L/mGvNcLjLlEc2jYpns2yeF0s6jCNOcZ66wT1JG2F9586P0rRnqu9ZblogtPebb75pjo+Pk127djmPPfaYvnPnTvcb3/gG/fCHPwwdkCV0dKp1bCa9iuP5soAAUWiqSriVlzcaSOXs7KwdFH4Y1ZjYyID2x6GqQRueMDzB+OzlbcN+KbxWRRoheCnK4jVaBdGJIF2Qh7r/OaRDWEo+n2c8vFjFp6enSU9PDw6AiyhKxCElySEhbkCuNBAgTR56WaXtIBDg/PnzpLaUtjquOVf893EgAOyhIpwTUTqmaSqLlTXTCF4QQFVYtpn3imfTiETAgROXEe7lBFEd6Uu2PzR7enrajYgEAKId65mVRrvI5tEMndShP/kT/ds/93PmyE3vcbb+m591YFjEQQmc4HHrPKiAEAXARN0cF2srANxAg2GQUZxvvhD8Sl2MFJdsx3UW0V6x9qSUmIZBaLFAxg++XBcOvpsLB1dxz11CEUSmDr6k91zRS4yBESljKAz52E1ULwU8PLlBuRPW/35AgI/1OF5jRkkoO6a86SaePqQP3rrZoR059o4GFZBB6dnHnyUb3nYHqdRqxAKeo0gFxC51dbEo6fnqr0Nl4qy28PoCHbx1caQG5jWiAJrJO0l7qTwjox0Rlh+bp5a1mDxX5eUSaddAgKWNJMBPe36GThx+g/Tuur7lIEArjNoS3d9I4gctGFWQbbN1biV+4oCNJGVuNnqjI9vB1rhqPaJqZX2W6ADUQPO58gEAxyEz+08S17FJ7y3XES2TCWzXbEeWOpa9yCD5yrf+RHtz719rV773A873/c8/i+VmT6PDBA0Fzie5XA66Isy46OVy974niF4GRj7OsQxvZcakwI2QjF9ZtZzCkN/T08M8qvE88pmbm2PUvvCuLpVKse2D8wu/+y+itEB5Ycfwaw7KlhN3StRXhlZFlj4J705qEIwCAcKoWFRAABkAQLQdjPKzs7MuBHFlHRtVDPn+PlJ5Fo6j6DuhPcD13wKNrzyKA6BBoDEU9wdQk0WddwBkmaZpCGdXPqfaepeWHdOtTKfCcd7KcqykvDHXYXCHc2rSe1Da9cGaiHU2zmG22fcuNy0Qj7Ixn3jiCdxXCMCAvr4+cu2117pbtmxhdoa4CLJm2yDueRkqeeSxLCBAlMK6ikglNnosjsLzemJiAoYupQVSZjMWUQBhner1QE/T+BzXyeL7NTqgekvUarUsF4NlYrR+WibZ9vSngyEWyHncwgYQAIdOr9fJuXPniNWcBmbSYrf0uSgQAAcXWKpE+G2Sedls4ZsRlm323Xg+zUgEQUfF+UGXFC+IFgeeTuA/xSUGh0xQMoUBpLLh2Wm0i2wePjopRFcFem0F5Xf4T/9U/9bP/Iw5vOMhZ9t7PoM9Qdoobzu2AW9wfMAFD7oYjx7AotdFcNKzaKC0gYBqrWaEB7lBgI6QbCZLalPnyNSxU2Rox9UkOzTCKI1wUEE9hAMx0S0AACAASURBVOfb5P6Teu+1/a4RIpiLyxeAdXEBT+J1LyIjqjW1ENUoQWNvB7Ay1ixlOiFrYY5OH35VG77npgaAULPYWcKtTk3S8SOvk43335qYCghlTAUEeGOBDt7iAwFqVcPUTZtqK9eTNWkkAJ6D978q0CS7poh0SbUtVN+zmtILEGBs33Haf90gsfPYO9QjYFDnqIiA5Tb8+/sEZV1NVEFpt18zIEA20+FqlJJKrapspG353HDBZqVjH2avghZNsbTydQCcUoHMHn6FdF87TIyh0chmAqseKAE5XQcDThfOv0yf+9KP69TsID85fq7MDgUt/ggjqv/cH+b8I4zKnHIE3tAsSjAN8BfOdgDKESUhDKf8bgiNAjjK1XRdd1QMvzh/44xcLBZB80tAOYy2ljHgRzW9rJFGxTES74O9AuWF9pgsgNJKEIADANKGQaELgOegsYc6xRm/VQAJf5+oUAmpjJs4b1wZDneMZ2hTC+rr5aDWbfHyIZW9oDSKs8FIZbbKE61E4z+alDOrYB1P5Jil2i3LTQsEcPaZZ57R161bR0ZHR12wgOCePTMz4/b397utoEJSaSPZtWpZQICo0B5ZIRw0Bl8gEe7HNopSqeQkof2QDbcL64A4TQCVjkuSdg0EqLea8B7GQQ18j5lMBga8RaLA8C5RPbzJbkAw/AINFHxcKNPFCAJoGnW7u7pCwTa/98LY2BgEn5TAuSTzwPtMUn2IZt8rnveDAFxgrC3h2SgDACmsiwCvZEAAHK5kLwxptVFUPs1oShz50pf0x37qp8zhG97lbH/vLzq6Uadiiyu3lxcbaculMsCH0OeiPIpF9EHNSk+IdDEVUFhtKDF0nWhWlYxDTJBQMnrnVqJlc26lWoFPOxMOntj3ot67edAvlOvNlBq6QTVDo4iICAoHj2lPmslmNNC6xLV70PdC+CyKA5SL+jY4/WXfM7nvRb37un430z/C5qOXCuj0tw+QoRs3EqN/MDEVEPJsFgSYfO4lveuKLjc7tL6xZjiOSy27pq9kUWDUXYjTqfLuJwGaZPvcm24NBFjaaoIO6NyTB+i6XZtJRdMTgwDIPQgISNuAnaTvZZ5ZqdEArYgESFrXjJlBhBypVFcmAACJnlzugg4AhIAdcBat4I89M0nmXzxFu7dd7urd/bElpZS4hm6I/Y9x2+OhZ//sY3rx3En6ji/8Ye2Gf/eRRPtv7Ms9CWD8EZS1XkesMEpW7Nsi4stPkavyXm9abguAJhOj//HewRAJXCwWcR+0hBOEirMh3oMyw+gEhxtQ/6hE5YbVCc6QQs8gqt6qPPRiD4YRCI6LMvtwDB0QqGiW6GjJGN5VAQBvhEWlUoHuI7PtzM3N4Ry0SGvR22YyBnWRnnPus3OKMNTHUTKJZ2UNa3HjWEXrwetkKqOPEPfu1fg9+gnzYLkNq8vddhh/mM8rxfPf2x5c4LttNg68ezlpgbDvYVzOzs6Ss2fP0jfffJP93zRN8tBDD4FZQYkiLu2xFeVs733XsoAAzNPPMBDGsiRMKuq7oEby0tAk5Uxr1hO2VR7osoNiDQSot5SM97DwksAiKruQyoai+UEAHJxAB3SxRQKAiqK7qzMSBMCcyuVywovD6ejoiA29lR3vMulapQ8h826kESAEDnu4gMC71TTNxiW01aFiWBcRFYMoFhhSERkTxqnJw43h9i1bvZam83u/qGpKPP/nf65/8yd+whza/k5n+/t+0ZE1LoISJpfNUaozLQboATAqIFxMeIg687rDHoUPLt1xFyx22a1ZqfCby4EA9a5B8QzTJO7sNJk6+irp37aJ5Ec3EqtqudValUzvP0n6to64Rs9g7KGNgx0q9EapRELEGfmxLnNdHqWBO/H0QX1g11Zby3TU9w3H1kzDpKah09OP7yXr37qLVG2b2AmpgJBn0yDA/pN611U9bnZwtNE/lm1rMK6udBAA9Vc1tHvmmFJfJlmIIiJ4kmQn5hsTrYxbDxK/oMUPMgBU1zWAAKN3bCE1zYRFMXZtiCuWFwxYLSAA6pRE3yCuLZJ83+o2SwICmEbGNU2DlCuVls/VJG3GdADyeezT7PFyuQwD5oqmAcJ+TKwq6b35GqJ1XAAvouoPg7ah60vm6Onn/kF7+dEvaIM7b3d/+PF/bbnzDQcBWNgg7kCCyz3s3Mnpb5N0rbjnwSgND2n8oJMRfQ1NQBiFxNmM4GwArUB+9l5ka8AZDnuUikMY9zxlEQuJC+95UPZeqUIH5C+X0B6I86BGOpxxg+7EIgLZ75ARBwKoUIMI72a8H8BQJpMxp6entZGRERbKAh2HUqmEs3gD1IJBlNvxWbWjDPkAOTwUPizC1bZt5twCYxmiJmT6VAVsiMpPxdk1DX05mbqt9DRCNHql3FPb3V5YLzBuVNasdpex3e9bTlog9Mfk5KSxZ88ebd26de769evJwMAA2b17N7355pudoaEhKQC2VW0G2w8o4iuVSqQjQFtBABgTcDDDwo3/FwqFJQcUFYSUXeBtmyH0ImwszOs4CsGV9fQO66xm+KvTGAAAAVaSMLBHxZ7xVQqxGaFz6hWhUal/XMSGFwRASI6maaEUIl7vlbgyyB7WsFn39/czr5H6RdIhEAa+1EAAWW7QuHZv5ns/RVda1FCyZRJ0RBwEYBcHw7gg5im46eM46mXf50/HQQDsAwiPjhTWQnizqrBZ0nLJPMfFf0GtxeaRKghw9Mtf1v/1U58yB7e93bnhe39ZHgSwbXDaUqpR0AcgYohRAQnPZpQFa5cQhM+YmVgRYL9XNDdsJ7pEqoAA9XZmgAUxiEsmwDFsVcm62zYTo6eXnP7OQdK3ZdQ1+wajDwiEEtlICtG3HHRRAQ0ChwV0Atge7wRrYTAwhlBqg+tB8uMszGmTh1+jw/fsWEoFND1Jxw+9RjY+cBsulIS4NJEeAGt5SkiYKLNMUcefPaH3XNPvZgfWXQABLIsZP0zTbLl3p0wZo9LIAm88D9SJzaVm3yvzfCtAALwX+bZSFFymbknTYFxhs7BnxujMd6eZMRJLXdL8vM8FUe6kkW8r80hiHE+rPK02/PvLqQJ4mLrpmlmTlstM82blfVyXgisfBmF8qtUaqVbDdQAc26Ganly7RakBHIe4tkVc0Pg79X/x+/yJc6Tr6gFijlymlB0o4QxtKQhglefJ07/3PtYA//7o0UrPpk0tA2twvsVdShhRvQ5pSZ3yRCNgTcL9Xhj8XdeFUYMZ+8UPjEDcIWNR2+HMOzs726D/CWrYuPtk0DNpGYGRt6zYabNOOjBy46wUxk0v6hkGBISVMwoEkAEABBCDPuROeY01BXlD27C/v5+B0wByYnTNpKIqgvpUxRYgS+EUN5HR1hij+PjT+umnvY6uce0Q997V/D2P7mFjZTXXI2nZsfaUy+VF2iRJ87qYnoO2BgA9mWj/NOstND+4vYIBi1hrn332WaYpuGPHDqaziHRxIGya5fLmJRO51G4QgIWVobGw8IYJ1MYhzN5Keg2OMDIDBPB7HWOzQedEbYLNLO5rIECdfkRs2OCShudxR0cHFmt2RuOCxo3/C6FklfCuqEMb8nNd14TgE8YHuPMAAqQxuZKCAFiYIBhysYEA8D7q7MyHti3mZD6f18GL3uxFIGn/Lfec9EcC4LBnGCx0239ZCRSNSlpv8ZwfBCgUCou8aLz5A0TF4bLVXNyydfKDANPT02g76bl87Ctf0R/95CfNwa0PODe8///Bs1J0QCwSACAANhLbdUuVkhtlyOVgNg6lkQYR7hWNSAwN4IKK0Vq0WagosEyjIipA15lw8MShl4lmdhDXdcjgtk2unc9TneqRHPOKBl1cbnEoS0PcFcacUO/qqlWlc+U5WrEq7kB+wM1l4j0oJ/cc17s2D7pZDxWQS1w9l88xYGRw22XE6B8i5XKpKTqUZkGAiX0n9O7rBhrlRDfXapaOfL3ecDLdvxxp4qI4vGXy60+0urwR45l58xMXDFEOA/wExYZMmZLSIMnk3eo0bM0F3mfb5Nye58ng3TeBPmVlGnpb3Rg8fxXjeFpFajcAIFtutAXO8PCwBwCwIr0xXUJN0wANHasWzt+lUik0AgAAAK0HC2Ctb4mhvHb+NCm8OkUIw5PhREDZD9FwJ9KBFNOuaweJ3jPg6Qq5omiizEy4nu3xjfn6/N//qj714pN0109/xrr31365JWdMFNhPq+PXBYADB4JRBQ1P1HgDgADvfqxF3MOzYfDH70LgN2bMuqCCLZfL0IIKE2xFpKKOex0icuPOb76zcmJjs7/cYYK7/nQqnPVhbcMpmBidShTtZxAQoAoCYD/HXhhl+EKdOMWQFUSthHFVrVaZvh4XmsZdOjKiPClAo+IElQQ48vcJbFE8ohhOA0u8hbnHO4uswbPe+3SU4LbsWr6a0zVjp1vN9UbZL+W6x/XdcgEk2EPq5wdsWy7F+gk9Rpw7AFifO3eOjo6O4u6/LNRAMmsiLtiJUDXUGEI5cZ0T9n3UgA5aaHEICNosZBZIjroyVCZpeaOe8xscKaVol5a8K6gc3kgAtBGMZmEHoFbUH3n6QIBIIVJRBlUPhzgQwCugo+o9HNUuOAThABp3WCwWi5nBwUEIMzEPVow3gAD5fD5RSG6lUjUglMgu6Hw0MQJQdouo/8GybH6NaVXPLs0XHu2d+VyoUXYl0FOpRIW0ouVWgiaBCMuGQG2xWAwFAVrNt4h5izYWhgP8Ky6F3r+JNLi8I8y7q6uL0fKoCksf+8u/1B/9xCfMgS33uTd+368zOh8Ak3Frso8OyC0VS5jLkfujDFUOE8jNmDrnx0+0L8AA7BKnKZU/XDwgJGhNniMzJ18nG972VhatJISDw+rKvbRj20/Mo1boIXjn6FxpjnzjyDe03S/tpmdnzlLYKtf1rnPfcv1b3Id3PeyYuhk4pcFyfm73fn3w9pssjXuKos8zRoYaGYOe/tYzZP29t5Kq6zZFBVQ/FDYXCTCx97jec/1gQ7cAeULwUDd0p5kIg1asdUF5CsqsOGBRFkhLq9xYC7Avi7OgMNxjz8bfcH7C+K17K7C3Ug2WQq0uLort2LLD6SBaFWWQVv2j8nFdV+/IddBTj+0l/TuvISSbv6RBAH9btTo6YKUCAPySSzo6slql/P+z9x7QclznmeC9VR1fznhIRA5EBhjAZJkSSckSJVmylWjJ2bI1tmc9uzthdzSeM2fmzJ496zMOM7ZHlj225RnJVrIkiyJNiQFiBAkQkQBBEJHv4QF4OXeu2vP9fW+jul6FW13V/R5MtAwD7L516+bwf///fbmlSa1vMm7VARB0fswNrTANQ87vSjdHDQQY2SybPn6Wte3dymi/EfRE1nFlmuH29IXzmbNEPF4cO/sSf+Pb/06Pd69kv33hdLZe64fTPd569sXZEzzmblSU5TtMEU4asba2Nhj9y0CswgdrNf6A6gl/YDSGXQIguRNQLs4/uMzBQE3GZ2E8UhbQRbGiMsbB0C32HM91NgoQAOVGvSV1k9e+DC9+uX/L8znsRHYPbDdnTT9DudBWcKQesnQ7HEDAf87AcoDv/QAllBsR135nDvvQCmKH8Kub37DFfQHjW1K62OmaRHREDBobMi+7xl7Q+5BfmW6m38NSd99MdbWWVaxdpL1ys9ahnuVeLFog3CcEEMChOzQ8PKxdvXoVNgvcJxDJxLZs2WJ0d3djv2n4eVplvtQcCRCmQ/2MTmKTgPhFpdHcUHM7FQ6EGXCYEJsBGf6t4Yphyu32rDQ4YqJOT08jJATeD+UbJFFHlz/4N4xRUfOB3+QggLIgqR8IgGic9vZ2avAoQQDkh83ab+xMTU3pAAGwkUvakDAggN/75O9T0zNlcusGfRLxeCmdTrluRnI8wosDB21QM6XT6Yo3ktWLTLRT5IsjACFrVAiAORVvpKia0E5HBJEYaClElb9fPkF5JHEZwsHUKTzV711R/o41EodeXddjLS0ttIgGPfSe/tu/1Z/6whfiXVt+wtz5M/+xBM/fUpEujJ7jDMBDMpkEPQCJ4WYyZU0An/qpUJl4erSrtF9wKiC3XDmD8wLAAEmZgJRon2wu6xgVAFoervHAfOfSS1DoKUQ29k9eOcm/8sJXtIe3P2zuWL2DynXk8hH+g2M/4I/d+5jx8LaHq95F67FhmsbslD5y/DLru39nNRVQUzMrTE2w4aPn2ar33RWaCqi814cEAQ6+qbdt6TETnb2VMYsxENfjnlEbKmOpEWlUwDGUQ0bJ+AF0EZW5aq5iXUBkjgpASH2K/2lc5oGlcsGYxljD/7yAgojqEnk2CFZDRMzVV95gTatbWKyjr2Y6rMgLtwQyfLeCAET5kkxC5N0sYWNckh9Ta0o3YX5S6TKZLCuVFuoAwNOcUjiYmaMGASYOv8Va13eyWFefY4tFDwCUXyM1Y178o4/HSvOT7FNPPplfed99kZ+xYXjBOm/nqAZYDSpHQd+B6HyWTqcXOELB+C/uCrgfuDozSXBWGvvl3zjP40wNykb87XW+h00BAAP4ka3nQKzXMJSocsJT+yoK+vpNE+SDvcfvzK1C6eD3LuvvsIegDVRpVdz4651AAOzneJdb3sgLf/yoiZAH7iSTk5Mczkz4bz9RXNiVcE8P0pfINwgI0NLSkgTQJMck+k71/CDqDkaKqruzla5JABkYo5V11s5y4CeSHGQs3Gxp3dacm60eQcsLL1SsX4tFKxO0vIuRXqzLDaUFwnicmZmJv/jii6AzhdMg27FjB+vt7S21trbKCAECq/3sD/VoMxXtkUUBAbAJwRDu5ZlvR9vdEA0r7QWMAaCBSSQSRTFpaMPBQq2y6Th1Al3qNI28E9wEFoJ4HaM8QuU8MmSoESAANmSvQYoQmLa2NjKAA7yR/eD1DNoBi5pXeKL1eT8QADYFySMelEIkigk4Pz+f7OnpqUQCYOKPjo7WHAkgyySN/F40PLNz8xA+qlxt4OlUr9taMpkoppJJ1xBjXAJggJc0Dzi0pFIpuoTYQTF8V8vGJpBf0I7QgcwqEBpWWFZlLIgLTiWpPUqk0WLhMlpF6m/Mzs7Gent7K6Ja2WyWvKOsAAx5qMfjOp7FoV0KrUYNUqq0pzWNPaR8ZGQEQK5yNM2bX/+6/o+//uvxzs0PmLt+9j+VYno5kidfyC8w6CeSCYB7Jrz0AQIkEgmux/QqYWC/8tu9i+3po6AJUQEBYNQvgm9YReAZhp14kvidZXkxNpyiAmD8TKQSOoKPwGOqul6LfAkAkZF8UQECiAZoS7cRDzv6FV4Xv/v3v6t3NnWa//JD/7LK4CHp3IZ+fJS1b+83E+099DvEUE1uQgeCXXn+KOva2s/iXb0kJMm5FspoEhYEGDl4Sm+/fVlVWQulgn4ziAJjmRfRN34AGsPcRLRbIw7IVmAirBCxhSJhgfZFUPosv/WlUb+XSqVYU3MTK87MsKuvnmJd9+y6BQJYGr/eIABetdSiAfSykRR3H7NUp0jqsOMbQsCpVKoCaufzeexTrjRAXsb3qIAAI5dl08fOso67diyIALBG8oatu9Pzco84/8x/1wZf+4a24eOfLH30r/8iUg9SSbGLs7v9Hk9AC+eVu9js7CwMpUVd0BUJz39QhrLm5macPypnENzhYeSHQQURoYUCfHd4xciPPII488AwhHUfZ1o3QV+cgYPwNuMsA3du+zk5qDcqgAl42PsxFLh53AvbBJ1t4XQoz/6wUct7kdv4wrtRZxWRUTc6XCfqIPsdXXq+y3LgLDg3NweHKDJqyrOxdJqjcxnEHzSNAKaZmRk4ddLVEe00Pz+P/bZClWOvXy2sD+l0GjRJSnYIq11KUFTBYYn0dITYMIE61nOurAvq68aegfOEcH6F89GCKHtrdA3aAGNPzqd6rCFLOc+oInGWch3tZbPTrt1MZW9kWQX9TcOYWLDuQn93dnYWoCU7fPiwduHCBb5t2zbz9ttvN9LpNDmzyztzo2kUVTR2Gw4CYLGEh7CfUR4bD3j7kA6LvxsabvW4dUOKsZngMIANL8hlE4u7MFSjE2lhdxrQQUAA+XwQ3QO/SdQIEMCvDLXQAakeguS7AR7RacAWXYHvisUi6KI4DpWYaGNjY4jIUDYc+tVP5XeAAL29vQSEiDKBmmmBRoVKXtY0Vk//9rbWuoX2OpXLTkmECdDkEQWAPMRYoMORFZgLWm+v9JjPcj5KkE60O96JaButra2NxkI9ACE7CCBDe2FMFyHKEIkmHl1wlHLOccj0PfB71RlroAxjlunwXvzBZUKsbcRkMTs7GwcIgH+DHxUbUTKZRPdJHTWiqMUlzromYq0UQjvk4RIRt3ugrreHv7qJvbtleuab39Sf/LVfi3dsus/c/Yn/XCJ6mmQ8ls/lFwBXdLgywE9EBm54eREIgLzn5+ZVIgHIQ9hLPJcuOpoeyjvYDwSIx+MwXDMsPbqmExiQgyCiByAQ02PY17DPmrLOqLc9KsDK8S9Fz90u1F4dLS58Gtq7Fl0Ep7wxVgHOz+Xm2Be/9UV9+8rt5ucf/PwCA75mmtrwK0d5zz17SpKWoVQqwajOQAU0+OwrbMX9e1neRP2N0MbP0CDAy6f09u03QADwVxeN4k0BAgQ1sAsgJ7SQtMLYk9EsyiCFX57xWFyDcLV1DaXIGc5DzfdAC2ZEiYulYqy5uZlyG3jmFdaxe4uppVP18iWIqNSNy6YRGgFLCQSIx+IcUWPZXG7pjgHoACRi4A6ngQADMkBcIuH3+NQbCJg4fJa1rmtnse5lVaVoBAAg98SZa2f5kb/6DZ0n0uxfjFyL5N6AeznO3tIbGpVzcuJBJKqko8RZAdHAcELBXRXGkqampiqOf6SZnZ2l9Vka+sMYOXGuQzlVOf9xtxRndyXw380eAXsB9gKV85GqE5wTr7O48+B+oY2MjGhjY2N01+nu7jb7+vqkvcIxWk0OSKEFVuV17jRlvDTxkIcYA0WnCAl8hwj58fFxvnnzZgId8ELhOKNfvHhRX7lypTk3N0cRmOvXr6c7yoULF1hfXx90HWCDYZcuXeIAjVpbW/E7FHWr5jfuYygLxiLunX72JZQZfSgvQ8LO5Nv3fnYbOzAg2B8wHnzbGeWRAs52O5V1PsERB8CaF8VW43bFxr/p3WgQV10rGt8bS+uNApwm7ZNGlUwCnVjLjh49yh988EFjcHCQDwwM8I985COkOSPnc6NBALSBH4VZw0EALKII11JpDEkbhAMHFvnZ2dkqhNTuMepl7LMoOSuh37LxIF7sV1YrCAAPeBXqkSiVzm2USMb4+LirKFK9JkYtIECUZYH3CRA58Aeir8fGxnBgkJ6IFedVS1/Sd6ohkSplBQjQ19dXsbJi4o+PjyPcUFnU1Ok9iwkCqNTbnsYanYMFECLRUR9YBLel4zoiIiKIGqqRgJDgc9QBdOJC09HRQcbkqakpGJOLRDWjaeCnL+GS4OcBZG9XIcyXmJubo/EkBKYq/JLW9IIOiEKsa/EckVzduADgjwxnw5gOWu6gYwjrOg70TU1NVP6gkQBvffvb+hO/8ivxjo33mrs/+f/QGuDH1Y3fs7ks9hkei8ckCICoHqeIlzKjgBA8B4M4nnGLFFPlR/dqJy8QQNdjLB6PCeNHOReuaawplWaZbJYZhrNDNjwGRdSMFo/FAZQsiAqAhz0Era2XEowNAPmY27WMBRJINozQ3t+IBgD4MjQ+ZBx48wB/48ob/Dfe+xvGthXbFhiAStMT+vipK6z33h1VVEAtzS1mfnqCD7/+Nlv1vrsjoQIqj41wdEAjL7+ht+9YbibauuliWiwVAZ4gcsfXuz7ofIs6vTRCBcgXF32sMcS5b+B/RjlYI0Aenkmt3vlRUxA51beGNoiqqjXnA1CsqbmJ1oArLxxnLWs7zFhXb2R94Fow0ySLrVhU6/++GluIxHGZZnJtoYE5KoBgqYAAyUSCzk75QmHJ9gczGddjxHNOPQqmovnMPHBv3zI7aQJYh0WYiAAjn2MzR99i7XdtY0y7wSLaCAAAdbBqIL32l5/XM9fP8Q/86ZcK2z77WAkGAfsdSAqgS09yue5av8f0FPQ18ELGHkRt7GZggLd/KpVClB2d4YRTlgnjv5XzH+fK+fl5E5EmAAnCGP5F3cmJBWUMcreTZ3cVz3ivesvf4PHtFzGpSkPj5PksxHf1N998UwcXNQzmOI9evXqVIvK3bNmCgzrdM9yWO7eIBnt6PyoSeQ9BOrsXuxD41Y4cOaLv2bMHEeHkdIQxOjY2Fnvrrbf4fffdZ0BAE2wC27Ztg+es+frrr+sbNmwwcIdCvU6ePMnBr416mqZZAQEkBRDGkYzMgDEdfa8CxKCuqu2AtFFTM8m2Rhvi3xi3uNviYG0F12R0vXSwWAzdxxq3zcgfI3q6VIrsiJFnvkQz9AOflmixF6VYAqSO1LbnVRGscVeuXNFfe+017b3vfa/R29sLe48GUBORAFYKOj9bcj0azE/4vKEggKCs0ILSTeA5sTDCGIHNnYwPVuM3dgZwR/sZXEWEASHGXqLIqhuDna9NFQRAZ9cY1kQGGIGG0pjB5tnS0kKbGbx3F2ODWGwQwI1CxBI1UGW4Q78J/nFf9F91Ys7NzaX6+/sr91kcQiYmJt51IIDVa8FPlFa1be3pvNBNAEK6rsdr5ZSvtUzW5wzDSOIAi0UfXlCapuVlGDPWIBziawEExLMQFKOYa7dLizV81I9LU6W+mCsSEMDfIvS16qCqko9KGsxleD7IC+TIyAguD8pA2tnvfEf/wS/9Urx9w35zz6f+3zIIkExIYV7HIpChnnF4WxO1AD6FXIGM36l0iihLYGSQosa0mdP/0XcEUruBAPAMRrpaDOZUjmJRd/NcRL+k001sfn7OoV74LU0RDmV+ZOunLCAovwEVklNUAIyxmUyG6VxfwEUv+AZx2Aq8hoYFAtD+X3ruS9rQ5JA2OjNqdjR1sPs2UBMLegAAIABJREFU32f+1I6fchQGHn35pN6+c5URb+0k4wUM6owzDUKoQy8eZ52b+yKjAkL+UYAAHTtWGvG2cnkhDI08nQQPVeZUo9KE5cTHmiYpGO2iiegwBfvegqoK4S4CnWrVt/C5BAAQqxLO1jVdg1U7SORpo/rI7T0QyU4lU6SJkp+aZNcOnWHd9+4KPLeD1sM6V7CtGQAFBLXhUgcGqvf8kiuveZA2qQcQkIwnEJnC/Ch9dK7xRDLB8/kCorV8jelB6hV1Ws6YBg0LecbHPkVAok8UgCyH+54aTrtp8vBZ1mKLAqg3AEBnnHiC9nPrGjx4+Nva+R/9sdZ7173G557+R9czlKToLe9d8qpEAuk439Bdycmo7sWPb6XExDlC6uTR/mua8P420WdwEIrA+E+OI7jT10IvijL5eUxax6+XWK/UGcDa71UWVcFfJ554tPvo6Gjs/PnzfN++faV4PE5zFeLIJ0+e1NesWWMuW7aMvM9FH1LXyrYXII5kOiAqHOkVL9Ng/7VQDpGBGnkJpxZcXzDfaN+TVDaS5ll+LyJHYsePH9fa29vN1atXEwiA89+ZM2diOMft2rWLQH9htKeiHD16lECArq4uRPizU6dOEQiwfPlyaPiA7hlnbhLZFfqPeI5oYa3Oo7Icou7EzS3niKW+lJcicBOP2stY3ums+Vp1AlBegGrpdBrAmnSMCnQninrtXez8xNzBerek96io2glrk4pDclTvu9nzwfiQzpb1rgsWQugCgLoMkUyIRHz11Vfh7Mnuu+8+omGu5Y4cVbn9ImcaCgIE2WStDSA51QQPGvH848/ExASHECsW+KAhUti0pEq7k3FGHChga/O8BIXhHw+CKqO+0vBvH9w3Kx1QVIMc+YTlEY+iLHYQABN/cnIyNAgQRdkamYdVlDabzRqZTIYWwqjKIA55RBXmlOdijwU7MOglUm0FBLDJq7SRNQTXLX3UIIDTe0SEQORGIuuBF8AJ6ICCgABvf+97+uO/8AvxtvV3mXs//f/RuBN84K5jUFL65HI5Jr1hIRqK6ABd033r6AUySK0FP88wt77MFwoxr7MuvP5Nj20KoEaxWGLFotVxphoEEBc/8K5WogLk5dFNK0AYDGqJCuCJeIKAFbuhV2X8yzRvXn2TDJajU6PmmaEz/OD5g/zRvY+aH9v7sar+MnJ5PnHklNa2/TYzLjzriQoI4sjxGB985iDrv383KzIeCRVQuV3CRgKc1Dt2rjbirR3ych/TdM0AhVOQNmp0Wr+IG9XykI5HTNOYUXbslR40EN4qFoqB6KSsc7MeHvpk8McZxKgWHq/Hu1Tbr5Z0AMZoPxIRQQPPvMw69m2DUEot2Sk/4zdXikZJI8AVdqry5FqyF/8oIgLqAQLAuJ9MJanhsK8BFCZQm3C1MrQGgAy0cIV83gBD3lL+QAcAADfWA3xyuTwrFNx1ANzqYgcCwkQA4B1GPs9mjp1h7fu24dBBr20EAFCu3409Xa7Dhfkp9vIffYwK8munT+daV6507Fh4pYMXPahRreyEkI47cZ3DMQyOMNJZQEYWwPMfXpK4E/jdC4RuFaK7KzSWIgKzYsNFvjAEB3UutI8J4ZmvxA2vIuorqDpdgUERMexLWSu83SHmW5KOQ1inL1y4AMM137lzJ1FOiHOuNjw8TJMCBnM4oSENzjowUuEsCG96RHcigmBsbIyMVZ2dnWZHRwebnp7GH758+XKyfeB9169f1zo6OmDoJxBgenpaz2QyHFHvV69eZXgOEe/4wB6TTqfJC18Y+4mW6fLly3x0dJTv3r2bIhRM0wR1Bgz9Jjxn8Tzy7O/vB5URQ+QAQAAY/guFAgADlJGtXr0aHv+IJOCgGJqamqI1AOVvbW0l51C01/z8vAZRYZhvAD7MzMzwZcuWEdUU5iPAEtAo4feuri7UHd8VUG43b13UPZFIxHO5XGQe6PbobuuYFBE91K/2Oy0cXpPJpO/YWcpreJiySQ28WgE/+W4V4VSncuI+CRAs7PtV2gDvkjSseKebroRKXu+mNIiekHTy9aw3+gSUbQcOHOCrVq0iPRusu4jIwvq0f//+kmqEWT3K6RflhhAs8lCVC5/1b6fvbaGCymX2U433ykjyb9vRFNDwgHcbz8KrAJuLEI1RKpcXYq/qpR8GBFAN8UFZRHhblbCnrOQtEKC8ScbjcXDa0ngIyiPuNWBUwzYFCFDJ6l0OAlA/ZDIZiHL7HvaVJqxI5Ldx13MsqJQzzJrgl78AAIjL3yutFQSwC7P5vWOxf7d5vZiCDkgJIEHZzz3+uPb9z3420bb2TnPvY78nQQBcdqq8de31lJRAVl0AuqzqMVcRbJmHl8EPBk14VdYKAqA9DNOoUPXU0j/JZAoGd2EoQQ4LQQCZr4wKSKVTVd57UitA4xouh1XGaNWoAAu/LHHA0+HWJLqbmozbkvoAbfvlA1/Wjr1zjP/+Y79fSifSlWbSGOPF2Uk+fmKAM7PIWCzNWm/v4609/aw4O82uHzrDVj20HzoaoQWB5Uv9DJt+fTj80km9a9dqI2YBAWAwgQec37OL+DvoinhYrxcAcrF4THejc8AYghGgWCgaPt7KJEotRfr8BLxDtJtjvSkCARoTNnAgxHvq/mjJKIGGjd4z+OOjrHVDtxnr7KnrmAs6VxCxQIFYMlpgiYECtQAB9TD8WwdLKpmExyy0YkzEvOk6iXIKCiaR0mQsV4AqyhL/mCaMmjyeIIkwunQDvFeNALDXTgIBYQEA5Dt15G3WvKaVxbr76TWNAwDKtZLRAILyjM4+J771RX3i7Zf5Pf/63xbv/eK/cTzLhOGcdvJUF20MRztdiP8SXeH09DT2/KKf8R93fhi/JGWrcNSr9QilNKD97hXWTLx48pVexhgL0uZwoMQ9CjYOtAvupCdOnMC+Y27YsIGoj9BWslwoA5wcBwYGtKGhIaLMamlpASjAN23aBLoK8q5vbW0lQe3R0VHyYm1vb4e4Jb/jjjtK0IqCsfzw4cP6qlWrzDVr1hAIcOrUKUTpwqufoQz4Dob2XC7H4fS2c+dOs7m5mZgWpNYCNNokJRBAgsnJyRgENPfu3YvxYKCcKNuuXbtQxwoI0NHRAaO8/sYbb/Curi62du1a8rQFqADKXwAIEI8eGRlhqBf0EMCMgMgD1K2pqcmUYADyRp1mZ2e106dPIzKBqC5BRbRx40ZETuCu6io6LJ3PJBBjFfxU7XNrOuQHAE1Fj0DsdRWx7Xro3NVSh8V8plan4qp9MZUCqOPa5271i+Ldqm2naotUze/dkk4CbI2IoMBa/uSTT8buvfderG2gOmPbt283n376aQ26AGKMLVrTyzEkdPmIlhr7A33m5uZy1pA/lFKGV8rvnb6TaLyTkrlTTVUN3k7POgnI2nmjwTnY1NSEwwV5DQA19zOUyXc5CAdj01QSlxBev8Q/jvy8vH7tdYtqct8CAcogQBgeca/ZqRq2aQcB4LGAQ28ymYzMc6DRqwiAsqA0JplMBtoIdDjMZDJk/CwLl5bDi+VHAo6qHvDyOSy4OPS6lcs+FqIEhFTav14HNtSbCDF9AACU0SqYDk0GwzAKS9yAWGlaGL2bmprA7Uq0Qyo0b9Z+Of/EE9o/PPZYonXNPnPfz/0XugjDWxcuj15jmYToM1mDa1yD1ySey+fyplGC4Ii396lXJICVo1dl/Dil8RMGVsk3kUiS0YcEgz1AAOQlxrAGkWEnrQAYlHRdrwKi/LQCcLGXXnvW8oYBAqzt/oMTP9C++vJXtT/++T8udjV3OTYJPDWLsxPa5Okh2MJYLJ1krWu7WbJvBRkpOK8GN1Ta1SlNUMOmPY+Rl07qnbvWGLHWNhMe2oVSQY/r8QWUTLWWrx7PBRUEdiuDaj4iWoDAADmvyXM0EUcEAYO2ALydhREeBhPQ9kQWkWYtvxsIeLNFAyBCJp1Oc65xlp0YYyOvnze77t1RV8Nw2LkC50+DGfBpX3LRAl6AgJu+QNRzE/z+pZIBoLWu/Rh1uR3zs+kAwGAIj+ZaAYDyXgdmxQjA1WKeTR55k3fs224iCqDRAADqIkEASdmIdXH0rRf4qb//93qyb7X5m2+/4eg97Hem9upbIcZYiczFOguHLHhVT09Pa729vTh2wNMaHtmlRKJMW2T/wDABqlt0BgzI9Vqr3eoiePZRTt89AjYDOEmGAbwB1KhGQqJtBOUktR3666233orBiC1BAOkFL+9YkqsaIpV33nkn9BZAh0MA2ltvvUVe8Fu2bIHNRIdH/5UrV/iePXvM48ePcxjXV6xYUbp69SppDiCaYPv27WSgP378uA6jOUTkjxw5wuHN39XVRTxc0CgAqLBt2za698FrWTI5wPMf+YIS6OzZsxBQZrfffjvqQ2AFjPV2EADe/QCSoAkgQAC6UxKjo2HgXkl0R5cuXaLohB07dhjvvPMORR3s3LkToAUiiXUADgA2AIacOXNGx3Pr1q2jfsbvAEr27dsHICMvKYO8xryd0jUoICBpqTHGVcZ5GNrphqzLi/ASVbYOh3WmYtOoxS4ZxqE5aDMJgLUiLBv0+Xd7ehi6MU7qrR+BaKcTJ07EEBWAyKLz589rd955p3nw4EH+yCOPAFwEh/2inb+kCDouSljf5N8YH6HogILQ2XhNNi9eQbdB7CeUgoskJhBQVhVeVmwkSF/GQDi8JonPz0/IwQ4CeCG02MhldAXyFWGUyh6utbZFIxaCpaAJYAMBIuPMUwEBMA5g/F62bFmlucGHPzMzc1ODABAVwZgF37mqG85ie6GH5ZQPO18EvaZVpBqH1VChmwAlsXirHBhR/nw+n+zu7iZDNkAA0zQLUpMgbP3q/TxAgObmZoQREwgwNjZmBAHSLjz5pPa9z3wm0XrbHnPfZ/+ADvqEgGs6eJFdPc5lCL1VIBPe77l8zpcSyIUGBYg7vJq1fC5Pnu+1tl0UIADenUqly16TJjPjcW+KLlwOcXF30goIGhWASw/2VTexNundrSI2fH36Outs6mTJWJKEgWEwmM3Ost978vdwMWe/+9HfLQG8cPtIKiCWy/BrB4+zvrt3MiORjIwKqDzewtEBDb90Qu/avdaItbSZMHIWSwVdGnhUx1DYCBTV98h0UVEBBX0vhYZzjReKBQMAQCFXKDloB0QSpeBlQLLrAiAt+oD0U5Y4v7qsF9GBWcTRB595mXXeuQPq4EG7RTl92Lni9CJrtMBSohACKFBvr39re+iaxmN67Obw8PcbMSYwWgbv2Rs6APMZX50Dt2yNEoz/kikda3Y4IGDyyDnWclsLi/X0LwoAgHpadQHgciOjkF74w5+OGZlp9ukf/jC/Yv/+BWcgJ0c7v+6w/o67rKR/wRlVGtLhoIbobDh0IL2I6lxwFoZDHM4G2MsXy1gSxCkvCHWQWzsGiTxAHrChSJFJ2CrAqZ9IJMz169dbIwFIUwfpYW8YHBzUQJuza9cuUOnTgMe5DsK7K1asgOc89BhgQGfHjh2D4cqAQXx2dhYRA6W3335bB60QgIS1a9fCgMQuXLigQeQX9xwABtu2bUN0AqJD+TvvvAMwiEOYGOddeMBKEADimWNjYzDUlw4dOkRAQnd3N/0+MDCgu4AA8N6PHT16tAICZLNZRDLAw58ohFBXUBjBMWXXrl3GqVOnMN7MtWvXkiYCznv4DhEKaK/XX39dA32Q1P5CnQAc7N+/H8axgoq9yNqnGAsAriQohDHsZTcSWgYaDIOCu5zGvd98KxaLFeaL6elpzOGb5k7nV7dafreDjz55EG0pxr7U0xPzBLp6RAOlWoYg64Rqnk7pMO5xb41agyJMmW7GZyV9vBt9dBR1Athgmmbs6aef1rGe7N69G5FTWFeIfk3TNCU7dBRlccrDi+4vFAigYhyVBQJnklvUQC2hNYJ3nA4WXuKjYiLBy8+X0gF5CY5DHEiIfw+di0OJbVGvGHPQ4TBatba2kgioFwggFOArArUYnKBjCtvxfoBI2PxVnl9sEAB9kEql4MUWuXCOCtiFAxHGJDzgZXvVAwSYm59PYGjKdyTi8VI6naprpIHYbMkLXYifehozF9sLPSydjMp490oDcUM47rS2tpLhE6FhiUQipwqiyLyxcGMNwnMwjqocFOWzN/OBERdHiDrj0Ia1d3x8PBAIcPGpp7TvfupTiZbVu807PveHZRCAcQjQ6fmCu5eX0A3AYo9LBPjmiYt8fm4elw7PQzryxkESQANehnBrlB2eUxSZBh6G2jEAFhUIoGk6BIHBoewIAqAe8AIWIqw8n8sjVLZKK0COMVWtAKTDXqcCYFkNum7z5WsHv6a9dv41vnXFVtbZ3MlmMjPmmatn+PjsOPvC+75g3L3+bs/1qVAkwwQrTE+y4cNvs1UP3R0pFVD5HBEOBBh58bjevW9jSWtqhgcv5oEWFARopBf6YlPfSAohzFkAbk5jp57tQfOesYrRzbo/WKk5wu4t9X5eRgBBMBvvGnjudda2ZZkZa++qGcD0K3PYueKXP37HmWApawmo1KGWNKABApC71Dn+VeoGHYCmdBMTEhwsm80JnZvaNCJMwxB8SOW3hwIBikU2deQ0a993OzP1GA+B96s0hWsap0gAJD7/9J9og4e+pW365GOlD//FlxbcF3A3hfFTxQva/nI8K73a7R6X4uwAbQC6s8zPzxu4Q9jpgHD2EvPU1xhaSwP52RiCcnz75adSRqvWoUp6nCPxXmlYP3fuXAwOHTt27Cgi6hxGaNRjamqK7h3g0IdxW4IASAPtXPDawysfFD89PT1F5AvefRjHAQLk83kGuhxQ71y8eBFRBAbod+DQgvMsaH9uv/128FzzN954Q7OCADDmwzCPCAPYThAJgPxxrstms/qbb76pIXLg7NmzJGjMOSfwAACBHQQASADvfzx/9OhReNiCDojEiM+cOcOhcdDTU6aqwzthi5EgQCqVMm+77TYClAzDiCGSYOfOnQbsA4cOHSL6IkQsWD8rV64EcFJAO6n0h/WeJuk+hMGR+OItd7Yy9ZoAYHAetupX4J4HqlK/+531Xn2zUbwGac8gaQGMZTIZVzofzAdLBDJpVdjzD2ojjAoEEE7BYu8pm40k+4o4qxJwF6Q9bqV1bgFhe62bhoOgCiOdWQCS58+fZ1jjoAsAcWBEvy0WuI0W8QL5awYBhOe8slK628TBRABvq0oInuxeO+e2HyoqQ6/wDr+FFu9wi1oA6CFFYYS3LzZFzF5wtdEsDsLVFsVBAu+0ggDYTEBJFMRzNoqFYymAAOl0GkAAIfJBxUS92kAVBMjlcgkR+krZQRR3dnY20kiAqemZlLWsjQAB5PswV7E54RDmNY/QDl1dXdJDo+EeC1Y6GXijBOWUDzsfnESc4HkSlPYIG0tQ4ECWHXop8uI1OTkJJJq0X8LWrRHPh6U3u/SjH2nf+cQnEi2rdpp3/Px/rVwqaa/RY9wBCIC3JNdiGoe1JF/IM3gWJ5IJGsO5bA60InZKIIosgEECPkAksmiUPX7tfeYnSqzSplGBAHgXPKAK+aKp65rnhdvu2V3RCkilTAjyVsZasQQBZbAoOWoF6DFdy2fzRWUQxGRE6eIGGgxNDvFXzr/ChyaG+NT8FGtONJublm9ie27bY67qXOU5xkGtwzjTYOS88vwx1rV1GYt39UZKBVQ+zTMWUxCUduv7kReP6d13bilpqTQrFIvglud+kRvWvHCxxv9q1VpQGZNV+1Ayoedz/jQKQfOtJb0QUYNnYFX0TRS0XG7lkcLiTvtiPcGHWtrH7xmiBGoib2ueGx9l149eZN33bK/bZdQLBADdF4RsyRGHJBtr28KKpRuOE371v9l/x7wH/WKhWDDjsThHJNvNXicGHYBkguqFT1gdAORBkQAW2dYwIEBx7BqbuzzD2vZuVAQAyChoxmPlaLxCsajbRYpr6TMJAtijwGaGzvAjX/lnOk82s38xPJS15y1AAHhNK81z3P9B+YO7daEAR9qi4XbHF3dDcqjD3WF8fBxe2Auc36IyrtnrJqh7MGZczztB7uKSG17VsdB1zyizDwSxoRB/vBQKHRoa0i5fvsxgTIfgLd6Du8eJEyfIe3/lypXmwMBAFQgAL2gYncHr39raStQ8grYH9ELg6McZDroAWktLCxV969atRdA6nT17lugc161bB/AAYIEfCKDhzoOxIuw8+rFjxxDlC1AWlEEkaIwxZAUB0L6HDh3SAAK0tbVRfRGlIEEAAB/Hjh0DlRGM+gA/iE4I4r8AAUD9g0gGgBOo29TUlA6D3N69e4kO6OTJkzpAgFWrVlGbCcpbABVkuA8q/Os2bmF8lhoNAE+EM6nhRCGlEuktaXZR5rm5OeQDoEVpvtayltwMz0hdTzv4iHbHmqbqPIf0wlva02M7qN3TqQ0lXRrmEoWqQOCoTMFKe4ITZerN0BdLvYwAe/xsVyHqgI6Lv/LKKxrEgNesWWNu3rwZOiwERAalCwtRDsdHvajnwoAAnDiUFT3sowQBbJ6+yiKwKC82Iy9+KCwGOKw4gRJOkQ9W6g+0Pg44qtQfUR16boEAZU8vCQKgH6ARgQloFbIWiy2tuPLf+NsPoQMoJNPYw/zkf4NrMZvNapKCBd9DFBeeL24cmLVM9JnZuaQAnujxRoIAsrxijliuTzdqgnrncjm9o6ODImOmpqZwSGto2GJYTvla+sX6jB0EAAjR2tpKkUgq3tBh3y8uAxUQYDH6IEwd7JFNADUTiYRytMvlZ57R/v5nfibRvHK7eecv/DG8jeCZT+OVQtZjcQ184bAn0QXApAN6hVdcpIs1NZcFMkF9A2/KRCJB4ADTyIBARqkSadF7W6ai8ATOFwqxqLwLuaazZCKOOnhGxznRu9QSFRB0LHgZVK151WJclVRAsXiMDz77ClvxwB0sbxiRUgFRGUODAEf17ru3Q+iGFfIFnevcjOkx5QufKq9+0L5xSi/FppaS15L0PsQclUBIvYERt/EYxfyPop9U8wBQVtFFMQw2eOAg67xzl8kgq1KHj0IkANZv0jCrRFiVDKW1Vxb33QQCoM7JRJIzbvJivmiWsNfdzB+T8Vhcx32TagGd7flMOB0AyscQdECibWoFAYqTo2z27BXetmcrkFqfluY4s7vuu2HB/goIEIuBV5+402WBXvsfv6pnhi/wD/75XxS2fuqTVQZxFX56GMlkXpiLuCNbQQPkIQxYVXnjPA6DHGiB8LzbedRDYDjU6PW7Z6uABNYCCM9igMyhoxa8GBKs74QnJ+6g8p0AD2C/PnbsGBmv+/v7iRsfvP4w4gvvfAbjuDUSAIdc5DU6OqrDux/GKvDjgzYIIrobN26kKDpw7IMWaPPmzfDGh6c13kVUFzCm4xkI8sKg7hYJQCByLlfAmJDULQMDA7GzZ8+SeDCiEHBmQPtLEABCwRhTeFdbWxvejT/QGsB4g3ENXvzQIqBIB2gMABRAxALO5wABYIRDhAJAEBj9r1+/Du1LAkuwhgwPDwM8Qd3hEANQikDFDRs2AJBA9EIgdgY/J0GLU4LneMH4R0SB22C3sl/AtgChaD+B7VATJ+DD6G+MvbLaaNma3YgzIdYdrC9Yj3C/ho0PrBCIQglYBYwHzLOqSA1rHhgfoM+yRnIEeQdsSWiTIE7PQfK/lda7BTBXEYmGdTDKtsLaWyqV4q+99hrWMqzHtFb19/eXIMiOcVlLlF1UZfRagyogACYREkoPd6uAJyaT3bsRizomn9eiZa1AlCCAzbPAmJiYUPa29uOHwiKACepkGFYBAWB8BvWHSuepHgD88roFApRBACkmKr2/m5qaYHxG81UomKTmA30pfvNb0EXIGTaUG6q2FgFteaHI5/NxCQLgOwAA2KzrCQLgPe1trQs8e/zGTL1+DyOUHVWZwtLJhC0HQAB4SclLjxQm9ruMhH2vfN4eKRVErDyqMoTJR65nuGxh45yengaiTh5KOGfOzs56rq/vPPec9u2PfSzRvGKbeecv/gkOylUXYkl1I0IvHQ0k4JROJVPw9Kc5D0og8J7WEpkRhQdyVJ6Csl/Aq1wqlrxBAA/v7lqiAlTHhKB2gYeh10GtJo53SQWUh+jpsUts1fvujJwKiOoZEgQYfemI3rN/Vwlc7JgPekwH1VSQg2tdhXCtfSlptKTBCV6ojYpA8BtTiNaBJofwOATtQZVhzO/5AL/DGCOjD6oei2L+ByhHJEmt0QCDz73OWm9fxmKtXUHGn3I5FEAAe17WKCwNUVowDAvdBcf1/N0GAig3/lJPaDIOJTVEpuADp8lMZp4hMCSKolu97wODAIU8mzhyHhKlrG3Peq4JkMKrXFZKNzKacU2O28pjYQB/Cwig2ykIB177pnbhmT/V+vbfb3z2h09UGTqFAd/TaGe1Cbhxnrudca06YaBJhSdz3AaGBOT4Vup+6bDkdccLEgWAl0ahByALr/Ju7B+oh9XWAmMkVIFxDhsYGGAQwkWfdHd3w7sfxmyi2YGwL2h2IMALmht8pA0Ev129ehVUj2RMX716NeYUCfzOz8/rMKyD9gd4Gd4Hvn94/2/atAnUFrhzQ2BY37x5M0UiyPfBKL9+/foKwkZcOOR3Z8KDnZ87d07bunUrjLWgnwKgELt27ZoOT368D+DV7OysdunSJUSeQzwY92gOD39B+QNnSzY4OIj8oK1IYpwQL0a+KBsM/cPDw9QmoAxCPaFFIIWE8T58B+N/a2srQ1RAc3Mz1RMc7H5akNbB52fHkdEAYR3ABAhAtINeFNhKEyPCRBhPAqSi+xH6CH9Lg7kAAxypeCIsBtG9wo5JFK4BgRxrOaSnPgAs3D9FFAvNQTmORVQTgBglmnHkL8sWdhxE2WbvxrwABAjh+cjOs6T9F4vByRxrFMfac/HiRaxB7J577jH6+vqkk2FDgDF7v3ox7lSBAFh87QiJ24YXlM/ObbOrhQ7IeqCoBRHFgiV4thcgs14C46s0AAAgAElEQVSbsgoIMDo6CkBCCQSoRZncadLaPGcDgSJRLQJLgQ5IggDoW/SDU8hpLfVVMd7C8AthkM7OzoqHPA662Kzth91aynCzPBMmMiaqOoalkwlbDowFm0g1xqLSmhD23eWLsonDb6K9vZ0M2DcbCOC2lohDpebnRfHOj3+sffujH000Ld9q3vVL/70mby2TgfFG1xLJBEUNZbNZ+NQhqiCw8UHwhS+47AfpaxixICoZ5BmvtCogADybBY+sY53rGBXgalCVdULfYKgHEVzFhRkXUlABDT53hPXuXMX0jq7oqYBQyLAgwMtH9J579pSYppEeRFyPl7gWbOxZuFAjO+zax5Tk4rdebGqJ0IhqXLvlQ4aUmK7lsrlKdGCU7/SKvMBYNZlJlDZRvrOeeRFtlsZAr8hyo8Ns9OSg2XHXVozryOtQAwhAVbeMPQBknuvrLRCgnqOlfnmTDkBTEzyJ6SXYh0ElwliwtdCthHYKHlUgoDQzwWZOD7CWTf1M7+xVogBC3pL+B+WR1Jr4t91j1g76w7jvHyVwI8qAPPvLjOhUdeIhnxs3X/mvP0ve/J9/661cS39/ZS4LTv7QBgqce4W2QNWegztqW1sbnGMkXSuM6U4CwXHpwSuNb4KuhfQKyJISAP+BwcfLqBs0CkBoBlbKqDrypdOk8JYmuziqgjrOzc153g1gPLTbZgTFDjyvyfApIlmpqwUPPozyxGqAL0UUATWfjNwTnOTSsQ1OLkTtBKO89N6X0R4ov8xLerTiO+FIQ+NXpKE+RnlFlAiiaHFulpRApFcAQ70cJ1bjLYxzyB/vkgLHKL/wvobBnwz7iMwVGgWkhWDtB0GrQsADngMdKqiMdu7cSWAF7AOkfVX23iUKFrSLMPjScz4OKFXdHpUdx28s4V7U1dVF3YZzOXQBFtu2gOgFlNvLGVhGZaLNMRfreQ4KKrbt0eYQoKe6CQoZmmLW9IJmXCniwI22yK/Pb/1enxYQER+0NkXxBqxF0FpBtBLAUUH/BR0UWqcwhgCArlu3DloqysBRFGWjszLniJRydNqvgABu4YAeIEAgLv+oQACr6CYqVyvVBQz6IkSjMrH9ohucQAB7eYKAAH5hZHIA+CHNtYIAXsZtFQ8F6wBtFAiAMjtNDHgKpFIp4gzFJjM2NhaZLoIqCMAYi0kedpTx3QgCOFHhNNIAjnZfgiAAeDgDhZiGWfyFuCN0SujmHESnJMx7o3rWGumFywXWeETTqHrUDLzwgvatD384kV6+xbz7l76kvMkTDY2ua9AGAN1PLpfT7JRA8F6qoZ6+Rm2VPP2NACq50JGApVMpXHq82oYn4gmiTRLCca5p6xAV4NteuGgW8gUziFFSUgFB9/jq84fYigfvZrl8IXoqoHITh9AEMNnoy0f1nvv2gcmDF0oFPagosBwJ6DtJf1WP0Gx4/WOMyIvdUqQGsswKio6oR5g6uOvdNBGWeJu4LhoUDZBKM9Ms0Xzp3L8L0hS1rH+eC1OtIAAytUehuL3oFgigujcsoXSkA5CEFgoVKp8vsHwe9tJoAADkGTgSwDDY5JFzzCzmWfuudYynm5QAALzLuoZLQyl5zGq6hohDFQ9R7zPADRAA61GpUDKAlJH6MS8DDSe++X/rE+cO8vu++O+L+//1/1kxRkRlPJMCiTD2WUdSmXqJV86kbsKmmM9SxBHlxR+I2UqDtvwb+40XrS/erRJZEPSeKyiLAEgorYNSPwCDFtEIdgOoSlSBH0AjgQnZHlaQREZvOAEn1sgOtBfaAsZ7YaQikWG0oTRa2fOyR4agrjCIo+9h9HIyPDlFkwAMQ/kw/p3KTnMnkYhBl6Cnp6fiCQ9jm2maVQCK2A+0a9euacuWLSOKpPPnz5OWwfbt20mDAH0nPNcrFB3yvbK/Anp4A/iqO92H271oMVZsgDSwS6GvVc+VaFsY1gFgREGl5VRvFVqzIO3lZ/sR1EOxTCaT9wIn/QSMg5TpVtpoWgD7DNa3IHPd7c0w9GuaFn/88cdJ4F5+QF8J6jNctRG9dOeddy4KCIDyONmv6ao6NTWVkYdpnInsE9ptk1I1yMjGaG1tTTqhq0I1HciJkodRNpvFQkJUADhAuYl+qhjYsekhbEhOXj9xJKdGdBIBVY0EcOsU+0CrIwjg6tGAQ6FAnJWMaI0CAdwmYT0pYPw2ApQJ44BzHmtvb6946+Kgiw1vsdH6aJZMtVzcqHDUno4mVa2gWDRvL1NTgZMwnU7TWBgZGWk4CIALV2trK70/CEVZVG0QJh/rYRd7xszMDM0hXJyRr5+XzuBLL2nf/NCHEun+Tebdv/xl3/VLCPzSRcGqDWClBCKNj/kMPIt887PVnTyo9JjOwwqnhqEJqCoT5yyd9AYB7MZdv/6sNSqALpoQV2Zl7zCrhovX5cLL6Oq6RxQLoOgiz+ax01fYivfspXByzmsCdrybJAwIUCyy0VdP6D3378N9lZeMYs0ggCwkRW7GY5pRNCoc+X59qvK73etf1Sirkne90ghnD61YKCKSRMmY41UWFa2BKMTB69UebvlaowEGnz3MuneuMUvpNEhMQreZ9Z1hQABVgOUWCNDo0RPyfWUhdIgBU0bw/qdovAgBgKAlNOZn2PSJS6x5Yw+L9yyniEtVnR4rAIDzBtd4FXWYMJgiyrFCOShoCyvF9IsG5EwzpXi8WzTWyJkf89Pf+Q9689oN5q8fP1JlQFW556i0Ge61TgZv0JnAiIsPNjYnGl/VaE/FcrhS++J5GAzFeVL1TEdGTD/wQZYNgIG4Q8O93dG+4eTlb6+biq1FAAWYJ6p1qbwGd33JR28/c6nqNEgAAG1jteX4ecmjD6xAg1u/oozZbBZixgB+KzShsVisagwLMVjtwoULiAAgyl88s2nTJtCCEqiE8kFTIZ/PO9L+BAWGVMZiFGmWAu2znDfoA+EZXwGJVOuItgfgEzUvuyxbVE4eqoAfxi/sjU606SjTLRog1ZHR+HQYx5LWXtUG7VRKgABxcI2ZJulWYd3BXibEwOkREXlk2gHyRtXabS22RgKQEUQVBFAVO5EVlAb3sBXOZDIJ8K5j4lm9RO35ys712rDtITp+xvYoQYAgKuN+5arV6In6SOEep36RXPgq4ZdLAQSA0VPyiMP7OZlMBhaGcWoHlUMBDL8AASCIK/OA8RKHsqUk3uM2//wOa6rzFiAANs/FMoCjnIs9Fm0i1a5ApWqbBk0XBpgM+q56pLeHvSKiJplMAgiAxxAB1fhbfBYU4corr2jf+KmfSqSXbTTv/pU/X3ApopB0DTHJuMKXhcGdPLtgBMMFLJ6M05xWpQSqhFvrFFHA4CiNfPKF8KGHUUQDcK4hEoAuRG79VyulSwRRAWURUMaZF6980PKhXLTfp5J88NlDrG/vBsZb2lgul11yIICRz7Ox107pvQ/shWwDOM/h9BD4cu/UtzBA6XFdg9i1qjej2xixG7+dqIHqsT5ElSeALmmMq0XrQ5YD61KxUCyR0rjLpxbQKqp6hslHRgPkxof52Okh1nnnFobFtxZaNLdyhAEBkCdpmRkm6IBc17NbIECYUdDgZ6EDoJPXKL1YAPA07hpcksrrimPX2ezbw6xt521Ma24nAAACvyr7scY1eFXL9Zsi7NzOAlZPVlpXxFkHBfHTBbLSDXmtNy/8wUdiRnaWfeaZZ/LL77yzMmdUDb5+fYCNFmcsO+2B3TkGdzRd16HbVunXIPdir3IgH9xvve7/Kvc66zvQPnBAUTFeCroZ8v73KqeKY4sq9XLQOxzaCBQWmGJuFBVCU4FEoN3X73IEgB0AQHovYAl1B2MRbBB+Y0pozRKoIu+WYF2A7p/1HCNBJGEfonN7LBaTdD+CTcoErVAC3ttO7xX97KgL6VfOev5ujXDHnWV8fDwyG0eQclvnDQzc6JsgFCcicoUccIO8VyWtWySSyrP2NEFAUQsIBhFt2qowFuWaoRLlVUsZbz0TvgVkxBjs9KBDq0XAV4AAeiaTgUYLaNWIagz0QPg3tFSAEdx///2lKCIPaqm1235njQSAl+UCxXu3SADBpafMnRZ0w3WrZD6fT0rxVRiH0GngeXNKjw0Mi5TXQQD1kIgN0nuhNKogQFNTU2Vxs59brf8NQ4bKgAgKAoADXEWM1m+zQ3vggqWywC+24bWeFDAqYxcHXHwkBQvG480EAqhEzqgsPIttAEcZ3TzJVcofRZrFboOlQMkUph3Rf93d3WS0hZDn/Pw8xNYRKkyXRXEhABBc+Te+l4fKoYMHta9/4AOJVN8Gc/+v/sWCy0sQg1ypVIr5UQLB+En8qBpHWD8DlRAOElbDYpTioCqGB88LsqazdDLpCgKoete6vcMrKiCfy+OIbHjx20veXC8jdSKe0IOAKjBmQmSOFwt86OWjbNX77iVQp1Q0AlEKKY/rEJEARjbLRg+/qfc9sLeE4w2MpFEDyQi/iMVJyLZmMMBu/A4aPaLclj4JpdC3SBbUUAjqKdKXUA1rtxaHKMRiOox1niBN0PEaVduEzUdGAyQ0jQ298Drrf89dOPObBuDTMlNY0PZeUKSwIAAyxFgUEWK3hIHDdvqiP29qTekmxrWyP02G1unodACCVM/IzrOpYxcY12KsY99GLMQVAEDm42ecBxcPAAOVcYo0QgiWFwtFw6p54xcJaAUbxHxwXJPe/uF/04Ze/3tty2OfK33oS39SMcAKsVlH3uAgbYa0bgbpQqGQ7Orqkk4VEHxd4CQVxPjmVi7QvRBlYKFAjlh2L8+gUQBBjIui/5SM2yptLoCRmJ+tQIVaSLYX6g/bB7zh/YxefndDLwYFu6MhcULF47qk5QtCDQM7yOzsLJeOdlNTU3QvKJZFQqo+dqojux3G606vAnwEnQ9RpMe9sl66h6rlE45YVREnqtEc1ncIbRBEPkXOj+5nL1Otq4rdp+osyDmdQ4RWBiIlwDkfSGRatWy30kXfApK+TDKgBHWSwvr7xBNPwBEYGpDQ/CEto1gshnEBwNVcvnw5dEIjH/MqreG2r1ZAALeQMzfhHCEApMyDFnRCOVXKbtxS4br2o/gRB5YEDDZ+YX5+IAA2HtATtba2yk6ueIXjPfaNCd+pDAi/Rc0eCaAKAqi0jVtop71/FhsEqGeonMrYxQaNuSIpWNA+09PT4B+8KSIB/A56KosM0oQ9qAjBFly0yDhVS4jWUgABojis1XoZCkrJJATCKl1sXaeE8BcJgMmP0+/4LaoDnTVsHMLa8/PzgebQ1dde0/7ukUcSqd515v5f+8uFIEAAA7L0hOU6J0EyCyUQj+kxikiD+B58P8qD1dkmJg6GFAavOpfc0vkZA/zy1zSdpRJJw83TPipKF6eoAGrDTIZpXHMVWaa2YtxT6NPLyOFU/4KgAsqOXGUTZ0fY8vt31Y8KiDb72jUBjPk5Nnrkbb3vgT0l7Gt6TIfwaehxUy5V9ScWixFVVTG/kBrHZlzHg9bBTcZzq/E7kUzECvkCiQCWm4D+FpTU4tWWElg4hssJy+KBFJ0jni2XWLyV5pZoBTnPhAggpYBx2lZGv6lQWdIo+oTbKDoYN53ms7VC0oHEb5+KEgRUrVRU6eQaeOXAYd5350ZWjCXh5UZnXFCmCa3JmsGAKEAA9Ek8GXfVZbgVCRDVaKhvPqB/xwUaF2dxpiBvusWgASpOjrK5s0OsZesqprd13Tj/lA31C84VXvuypAMCUIrFrVQEP4zzlKE0OEuXbkTqAQw2mbFg/bb2hqbpRkzXDT9gcvrKaX70b35L19Kt7HeuDYJjqfKp9czpsK9gQV3gJIizOYy4gk7E0Zs5qjKgTBTJWfY4p70KoADuFip3OmudcC8RGoKe6xzOLkgrxY1VZgvaAvYU2ALczocq9zPhtAevbN+owSBt7JdWCDg7RgtIuiPhbQvDKHH/y3qq9APaRzJPTExMaH19fTQPMpkMeVyXSqXAHuV+7Rk0qkKln8OmsTmXNZxmFuV3Gws4j+Ms5AdU2eYUaIFq8rz2aksVu5ZKX6iMTZV8bqW56VoAERw0nhEBpeocBKq4AwcOxPbv3w/6Z1AHS8osuttgrcLeE2SORNlybmueLwiAQjhNBr+NwV74oOmdKh/UuIU8vGiLZMigPBz4NbgbCBCPx8E1LPm/gQJV8dT55ev3e71AAJVoDrF5wwvBM2RvKYEAOGCoAiF+be+18VmfdQIBJicnib0kai9OlTIHTaOqT+GXb1htBqkRgkMFFuBaaBrsdDLQZmikLgPGQnNzMwTOSISyVpHqWg+iWCdxqWhqalJak6QQm/SWsYhkVZofG5q41NElyGp8E6GPoOrxpJjxGzvyd4AAvb29ZJTL5XIAluDxI0N5KbRX/nHK8+rhw9rfPfRQItmz1rzn839lvxD5is5a8yRKoJiuxRNlSqBcNoc2wXiCQb/K29+nfqRj46dnoNpGYaIBdD0Gz0RHcbuoKV0qUQHxOJNtSID7fAYXdMfLKrzUcVxyM6yKMpKXn0p7WamABp55lfXftZWxdBMA+PpQAaFQIUCA4uw0Hz9+Seu7fxeBAPFYvOQVOaHSBiLUlcJU7Z94LI7weBOC2BCTlN6nmH8IbwXVSktLSxV/vuTltUbnQIC44rlaNpWQEd0rGtJelmQyiWhMNp+ZB58mSyVTJspG9jKLCayyRokvUfZ8Lg8DGCEI1kO3X/tgvM3MzhBPN8A8Gl+xGOgkUOcFwAIyn5+fJ4NGW1sbIn88qYDwfnEhCLJe+BW7Yb9jDTS5qfPZKTb+5jXWd+8OigawiqRD+LNkGGXf7YDRAW4gQFAwEv0CUMtpXbgFAjRsuNT+IugAJGI8kVhcHQCzkGeTR88zZhisfe8GpiVTVXXCGHc707vty1ZNAPKGTsShSbLAyUXoE1WNYf9Ig3LxLO/wPeO8+ue/rGdHL/FH/+qvC5t/5uOVfRhnQey7qoYPt852o7BRuR/40dTWOsAkIADrDgzuftFb8j2qd2DsOdLOUQtzlXSAcnKmUbWfqBguVaiSrW2skqebgQnvkhEKTpQoQnvQ0yMc+wDu9ABzZmdndYBIMNBhjM7NzcERJ5C9xUmw2D6m/ECCWsdgmOfs97rh4WGcjQLVPcz7/QSqgwIB9aIFUhEEV2kH1TmnktetNDdfC2B8wrZLdJPCKRXrkFvkFPYtjL2rV68SgwGEyyUdEIKVcPe64447EAngS39Wj9YS6zDoqqrPM1IY2EuQR1LmWFXiIe7hZxi2vimKCVULCCDC7UBpU2VwwPfS8OkXDifroQIC1GNhVgEBOjo6NBxyghjAVQSHUHeVQ9lSAAFkG3hpRdQyuVTGLgy/2ARbWloqwsBTU1PwVHClq6qlLPV4JioeTpQtKlqmIKGt9jYJ60mu0sZiY0BSsoOJhZX+rXLRUXlHrQfReugy+HGX+h0QVeor06D/4O0DA3I2m62EjEuaGBFSTBcHp7X72tGj2t8++GAi2X2bec+vf6V63dd03OF5EEHQklECoELFg5io3QCmUrcoIwHk+2oFAmI6hSc6ggD1onSBNzGMO6CgQfnBSQ8jvBMQoGAw9TVyWL0hJRWQmcvwawffYKseuocoJiCSy7gHkbtKx7qlCQECFGYm+eTJAa3nnh1GoVTQ43o0IEA2m9UuvXOpIrYpi768b7mZTqUNtAX6HwZ1GKiwlk1PT2tjE2N8w9oNsHXf4I9OJWMVAACGeIuKZcXD1ea1LxZLeq2kkbEdSAE6sMGrgxR1A4EtjJG21ja2asUq0IKxyZlJ3tfdRwZo67MYM9JwlcvltKnZKd7b1StBAU/vTTx7eeCylssDFCprfRaKBdbT3cP6uvuq6i3KztEuI2MjfPPGzaaXV69sY6LY0nTupXMRZrjV61kAaMJoyfOZOfa17/4Z+9XP/StERKGtHKN5yOBOWIoaVZBHJACAU4BQymLWGL8Yf3aP2lsgQL1GSET5moxDogNRALROGCaAwDKK2MBPaWaCzZweYC2blrNYV2/lzWURYIZIJfK2dyuS155sBQLwPM6QWG8kaCVALAC1lTOLKgCA/GT+KnR+A6/+nXbh2T/Tlt3/HuPnnvh+xZNahUtftTuczq8qZ2N4YRLlGFDWOnxAgxvEwUg1Gh71dTuTqlZDRgVgLxMGJ2oDFUM8jYFEIibEb13bDuUEAAIDF7xSvdpZREA4nhXFXoh9Gmc73Y3jHfaLbDabdwNGUB6Uw8/hSxj+Y8lkEp66ROE3OjoKB4a8XySepawUVSCoWlwjJqICw1T7XSXdYmu9qXjY222FfvUSjCKu48vvebffVeeLV/5LcQzU2h63ngvfAoImjOysFLFcNqZX7D+44x88eJCPjo7SOSaZTCIagKiAJCXQ7bffvmgggNgbFlDjkXCN9KrE4cGN0kEKgCCt9LIKInYBQypAhEqouAgZL2uMOVNNWH2/xGEJqK/W1NRED4yMjLD29nZayJ3ykHkTZYMotxwKkv7HD7GHYReGJjyPDdEOfNQCTAQdjkFAgCAGcFXBITcEyVqPxQYBRJgpNnhPweigbY/0fu2PNDjc4mAiI0LwHaIRYDd006yopSz1eEaVc1Ll3bVSU9nzVgGe3MojPcmxLNRCJ6NSTyH8JdcduYbR39lslsSrsPBj7ahFwCkMMFOPsNEoQQDRWK5nftF/BKYh5Bf7hn0OeXldXT9+XPvae96TSHStNu/9jb+pOuir0nJYL9JEh9GUJvdiGyWQylChNKrvVc5QQSjQLS86kOjxBcZNUU5ffnOks4vCqpTbSq2E9KCgyRfzpp3qRgUwUeBYrwAFkgro2sFTrH1dB0svW3mDCiiAsVKljpU0IUCA/PSYNnXqKu/evw2UTbrdeBSoHDcSA1DTLg1cgkEfkTUV45rGNaJeEgdbmp6iD7B2cQkCwFgAb3kOZemyZz6dizAnrM9KwW4YvYnaBxrchgEKKGbAuid8+jGdhJ2HyoL0Q8NDMACx1StWG3gul8tReRARMDs3y98ZfIdvXLfRhMgW8oKyL+i4YCAoBx2Y5tz8nGZNZ68b2RiBZwgASIIAiWSC9ff2E7gA7mGAEevXrDfxbms9dE1He6EuOOjzQr4A1WmKXBDnUKoXtaMoH9oHaYRxmuiu8LxMX5aSa6i903MYSSqveCJOl5hvHvgb9tIbB9jKZBdbtW4b+8x7f9nMZN2jeWh+K4IBfnRAiNSA1opq5I/0HLVuMLdAgBpXjQY9xhnTxB5LbwQYCGG9htEAGQabeP0cY6U8a9+1jmlNzVQOcYc04w70P05N4wfMW8V75T4quOuxpiGaqSqqyC8/axmsIIBlrXHswfzsKHvlv32SOJd+/dy5XHNvb2XxEUbZBVzWks9dlfbRyRCnAgJ4Re9HMRyDONdgX8FZ34/CAXdkrO2qa5RfPaRTJgzsGIawe8zNzfl6fft5QVu1DeQdQxjEF/BUC20DR01ArLHWOwHKC3uQkzFetQ392kScTxNYF6Sz3cTEBLzhi262KNGOoOolwz/6yCq27fbOKIzIKvUJkkasRXFJOaxChx0kf7+0bkZE+3OYC9B6UAHx/MarX5ncfg9KV34zjYNa2+TWc/VrAaylEFl/8cUXtR07dpjd3d1Ys2GLLKMEZbCA/gkA1s/uXI+SuoHfRAdEF3rxx0sFXqbBBFPh0LdWBIZUa+XL9pQblx77v508xYrFIvj9II6iRHMRRUOKcDVqH6eDwM0MAqgaf1W8spcCCNDZ2QmUjkJpIcobFQWMCi2LEwiATRo0wzcBCEAcaH4HXZX5VCgUwPlJNPM4cE1PT+NyQwdMAR5WJr3XQhiGnsgKAlg9yVXKH0WaKKIhxGG9pj6RIACACLTx6Oio2dLSIsPAKsi1XIMlV51X3aMEAbAZCeNXFXgigdyxsTHwfhLSPj8/b+DS6TSHMNeRl51/deTkSf6/Hnggmehcad77hf9VBQI4cclLjm9p/ES+AG9AQ0Sbt40SKJvJ4nvMbSWrHYlgMVgE8RQjQygB7xZDZK3jLoiRQL4jFouzmK47XtiCcO1jzVDhn5XvxSWmZJSwf1dAewgFo62t1CJI72fk9/tdAgkwKEOwGZ4Zg88cZP337mQ8kaqKQoC3pWpfKvdTGBBgYkSbfmuUd9y1CeNEixoEgBEd9Fqoi4X6iw+PDWvT09PUN90d3WZPbw/WDj4+Mc4QCYD0E1MTfHxyHPODpVNp1tPZY6ab0ub10etVz3Z1dZkTExMc6WPxGBn1WlpaWFOyyRybHCMwrb29nfV29lbAKBh7B4YGYDdnK/tXkhc/DOXiwy9evqjB8Iz3ruxfSb+NjI8QZRiAra6OLtbR1mGev3SeW9OB1gd1m5qeorp1dnSifnRJheHdCgKsWLaCwn1LxZJ24fIFvnLFSgrjnZyaRBRLuR7NLVQGfLdh3QZoSbHh0WF6J2w2rS2tbFnPMgOgxej4KEeEAcZ8f18/i+kx48LlCxpohCYnJymAoqerx2xra6tJ/0Z5PComxFpnmIYGnQgIm333ha+xF088x9Y2tbHfemgf60wl2Of+7vvst3/6X7GNy283C8VqWiCn18AAL42pTr/7gQB4xk/4156vfW2qlKF8EFFatxWb7FaykC0AHYB0Ok1zB59cLs8KhcbpABjzM2z6xCXWvLGHxXuWUxmCGv9lE6jux/Y1HXoqAACsmiaqecl3V0UCKEQdHf/6v9EnL7zGH/gP/7F41//+OxUjsLzzSluApI8RUa4VPne/bndy5FEBAeotzBrEwCvq4OmlLuk0vWwnfm3l9bs0ZKuCL3C4FFzWC/WwEglyarRGSuF8KqMCMP4I5uccAHdsbm7OkW9fULVV8hdRLQQEONUFecnohjBtAQAHUXhSXHpubo6cBUqlEig2qOxCG4HuoHinX2SEtTxzc/OJVDrF0qkUqBh9tRXC1CXos1iTTNOMt7e3k/0LTAOapgXWQwj6XpleNYIG/W4PaEQAACAASURBVAF7n1tkiP39Kk6WQcscdM645R9UQDxoOW+l/6fTArCTYu2ZmZnhg4ODMPaz7u5utmzZMop0sVDs+QU91aVRfDUBgrw1yCYq81UxpPqVoREGd78y2H+387Rdv36dQka98glqcBBepK55wkEPm2ItXvAYGPPz865q1SiryuJ/CwQoEAd7KpWy0gHBuIXoF/Tdokx8lfGswpHolI/TnDZN2JcSZBDSNA2HTRho6KDW3NxMxlV8B09UgIJuYZxe3joigoV8UnExEQLCFXoIuyd5NpsNJCyr0mZeaWoVqbbSTqlG6TiVwyrOLEJmzaamJhmFRQd8qxFeRnZ5iZRHCQL4tW8mk0lK8S8c8iEe5QakoVzYeK0A1uipU/x/3ndfMt6xgt33z75atbbhsm2UyIMYxmGiHRAOxPRvGOidJmqNlEAkgIcsrVQqktYI3sFReI4FNRbAsxfCvE719DOuW/uuQh1UMjDHSWBWgCeuexWMjIwzLZVOVcL/CFSB6qF2wzgnvSPdhF7tnPT2MSUpheA4AGNmaW6WDx8+w1Y9tB+ROuhrXKCMogHqEr8RWcPvIUCA3Ph1bfr8BO/ct5EAqHg8HsVltBIJ0NPTU6kQxiAob2CwHx4b5iv6VoB6hV0bucbXrl4Lb28Y/QkEgFf+5cHLHMbsRCxhzmXneGd7pzk1PcVHxkaY/dlsLssHhwbZyuUrzbgeZ1eHrxLeBvqhfCHPrw1fY+tvW48Ng7xfMS9mZma0oWtDPJlKsmQiyfB3e2u7kYgnyDsfHv7r1643YfQH3+ZsZpa3plvN+dw8Hx4ZZgA48P3lgcuUDobFubk5hrrhvfDQRzluW3GbmUgSEEICXqADwrxobW6l0TAzN8NnZmdQb3N2dpYoilYtX4WoFQIccoUc1Xnzxs3sytUrtHZ0d3abxUJ5uWluaWYAEZqbm1lrUysBH2jrVf2rzHOXzqFPCUCZmZ8BtRBbv3Y9QI+60F+ojl5E6iDSI5VMsSde/TZ7/ujTbFkyzb7wk3vZ+zYuZ4V8nuULBfblI+fZM2cG2L/7/B+WNVIMs2ruur3PDQxQAQFUKE6s75XGICfebwQFo8iS4iXoeVy1PW+l828BAACY54g4wQeAG0C9RkUAGPkcmz5ylrXtvI1pze2VAqt6/ttrqLYXc2jyWI3u4OGvAgHV8ql+uxVYsBtpcZ7EngqaN6nbMnz6Wf7m9/6T3rJhs/n5I4eqvMxxFoXRQuzDENQN7L3oRB+iAgL4UUuqOKV5jTxVWwSsyKi/17kY71HNz382OKeoxatZeOrTuLJ66LvZbqTRX0bmkfCVYSygVXOrg0rksgqtrl8bAZSZnJzkPT09hFTA43x+fh5CzxQNKI1t+FvF23Zufj5RLJYqd3a8v7urE/XOqjzvV96ofy8Wiwk4OyLf6elpnBcKjdq/gkTny0h5FSAFaTHewuqQ2Nsa8zKTyfjSTPn1EeYM7pduot1+z9/6/d3RAhjHY2NjOqIBVqxYAQFgojft7+839+zZU/LbR+rdSq5rv9QEUC2AOEyQsI7qM1FtlEsdBBCINBk/g2wgfmmx2VmNpcKDt2JEAQiASyU+QeiARL8Asa14BAq0uYqzVxhbK3WSaWS5hScx7+zspNBxXMInJiZ8wRA5flQ2MXsaK/0T8sHY6O7upoiNXC5nwgM9KkFeq1eZW1mhSQcjd6FQ4ACCcIDq7++HAcKAlx+MfYKSytPkJIQ06YJq6QvqD/lujC+VNlOdn7UanJ0M9aZpJtEG3/nOdxiMTWgHMT7YT/zET5hom2vXrvEHH3yQhLnc9DjcvAPQ70KkVn/++ef1vXv3llpbW6tCPK1GZC9PctX2CZrOTomEkNVkMukrBmM9JHtptPiVxwoCYNIiEiCVSnl6jGADE3PHcV1vJAiQzWaTEAZGPf1AAKTB/MQ4k15IY2fO8L/Zvz8Za1/O7v/Nr1XqI3niVTi87W1cRQlkmPAIhvHQyThLYKymayQyKqnk/Pos7O9BjAbxeIJpnDuDAMmELjwSfYsE+pZYIqYDRZHrm+9DCIYwDIrYSiQT1MeCYgn7RYVjnIx4Ht6Mfr9L+qVCsQCRbnb1heOsc+syluqlNZnFY2UjTF2iAJBxGBBg9Ko2+84s79gNHv7o6YDggS8/MJLD+31waJAulvDAh0H+4jsXtY62DgILAQJsXLfRwKEWdEJdXV0srsVNGO+amptMt2dh9IahHAACQLeBqwNEkba8d3mpaBTJs5/0CNJpMsYTOqRp8PbnABjyuXy5rxJxtnb1WhIBBAiwacMmADhEBZTJZMCzT567Q9eH2Lrb1uEyyWQ6vG/w6qAG431LUwvtvYhkaGpuQjQAzYEFmgDlNYWiIVqaW8yJyQmOiAMRDUFhvjBE4DuAAEPXhihCAIBITIsxREaUSiUOEADlQdQFvBcBRACkoDZs7yLv/3wur1185yIBFhCAXgxKoJJBnvoaohueff1x9tzr/8ja43H2+Qd2sw9uXU3GfxhnNc4NUkzgXPvs157ht63fxz75k79Addd1vWrfsEhELFgSALwB3JJnGBUQAJkEASiRHiAlDJ5eh/G6zX+VhfDdnsZkPJGMkxAw9gDs4biLNAoAQPMbmXk2dfwC67xnR6U3agUAkIHKPsyZZsbjMUljWxE5tQ4HlXzsw8cKAiRu7OPkiID11cnI9sLvfzhm5ObYYwcO5Pv37r2h+ZJMxnBfCUL5ay9PrZEAfkbvkJ7D4GtWirBV4ar384CPYoqHMZ5LKh7hFU/7n2pEQdCy+zmHBjEMO71b1gWgeVtbGwE0GKNB6FadjP7Wd+E81NPdVQqidxm0ncKkz+VySQAgyGN2dhb33oYxDQTlyFeZP3RUBt1jKgWDve8dOUjbYczDgTVsvoLqBdHrFfr0IOW4lfbd0QLYt1599VUdLAZdXV3G6dOntX379plPPfWU9tM//dOILFpAsdfIlnEDq4kOKEhBMKlsoQ1Kjwfh4XPL8GYAAfwM+kqNZUskPXW9npVpgoIA2LhJ5cLjo/J+uZjLbFzawZUKxo0ayuoJ6kUfBSNAIpEgbzuhxO1pKFfpJ5lG0oPYm8iaBwx/UAV/7rnnEP5DRoTbb7+dPfvss+zjH/+49KqoULEAuJHGcZEPLgO4TJP3It6JuuC/cTkSXhn0t/0Pnhfe3dS+uFw7eU67AQfifeACX2AA9gIbnCh7AALAY/T73/8+e+yxx6gPJCiGNjp58iQfHx9nDzzwAIU+2/tBACXoyxiAxrJDSpl3WtSNPJquXr2qHzhwQNu2bZu5e/duClGWnGuZTCYhjcgAAaQnuUqf1zI/7c/UGhVjPUSrinY7lVfF2ypoPRsJAtRy0LW23fjZs/wrd92VjLUvY/f/5t/dAAFCiHPCcB2PxWH0pgO4lRJIeqnKdQKG/0AocNDOcEifLxRipGiq8EkkkrBRO4IAfhQ/sq4AOSDui7kpBNsCeTHD8JiIJSrtaZbMBRzjFkOGY628qIuIjswo6TA+g+t98JlX2IoH9jJTj1eogMrGT4UGqyVJCBBg9NBbeuuGDjPe0Quv/Mg1AWCITiaSN3h2OOcw0MNQ3t/XT0TclwYuaRDkRfuBDmjzhs3EwT85NanNzc+RcC6Mv309fWw+Ow8+/wXP4jsLCGAOXB0ANy949zH2YCTX+nv7q0AAeKJb1noYBTVEH8Ajv8q4r8fM62PX9empadbS2kI9NDU15QgCDFwZoCMOeOXlB+WwgwAwRq7oX1Gmp7qhX0DiyBUQwGQQUC4LA4+P8C0btyDywByfGofHKDlAYBquWLbCvDR4iTQFEAmHegxdH+Kb1282Lw5cXBIgAMY/1jVQZb148mn23Gs/YEnNZL947x72iR1rqC7w/Nc5p6gZ2XZ45szYLP/V7/wj/52P/V9sw4qtVfRaWCMoAqrs3UeUak5TSIIBmsYX6II4pScPYZMpiwRjHMvoWLcpfAsEqGVxi+AZk3FN5xw0WfIzPzfPSmDoauAHVEBTJwdY5/5t9NYwAACeV9mHNa5VHJSExz6BoPZqBwcCbkQYADCTmiMi2tCxXc8+9Yfa1SPf027/3C+VfupP/qhihMOejrIFdfaTdbByz1vrpXI2TSaTENh1NZj4GcW9jNHYCLAm+HkoS0oZv/qr0AWFGc5haEHt78V5SWgcVkUHhCmf9VmnqFx73rV4ZwuxZKIxAigFJzPcD1VooefmM4ho8bRvWMvY1trKdF0jQvuo2iVMPnYHvSBR0mHe6/RsUGO94PtfoKPplLebDknYOoQFnqzvl/XBuQZAWqPsCWHb4NbzjWkBrElHjx7VQXva399vHDlyRF+zZo157tw5/v73v78o7FmNKYztLV77iDIIgAmADQ8GtVooDP4pgwAARsC/jUUSnmt+HPA4iMC4qTIa7B7vTs/gQg1RKaQNCgIgv9bW1pTboh9kobOWNehzQdK7tVut7/frBxUQBGn+4R/+gW3fvh18eOytt95i733ve9lTTz1FYMDq1as9X6PSz24Z2CIyyKtKev1Yf8PzTv8t6kciHTKqQwAL1ugPer0EL0RZKs/gv2HwBxUQjCFPPPEE+7mf+zkYEipgDC4Wp0+fhlGF3X333WQ8fPPNN1lHRwdFjuDvZcuWmcPDw6Cu4OBSS6fTOPhJYwJFmuCw+dxzz+nt7e0mgJdHH320JDQ74HEPug+tvb0dURlUJut6hamHAx6ME/Uy1NYqUm293IQRR7NqEgT1lHEbY4sFAkDbAxHN6DevCWTdX8bPneNfueOOZKytj93/W1+/EXav4Bnq9Q7DNLDOU5JioUjgHAyHguKqbuPJb32Sv6sYIJAWHtymaVbxD8s8nEAA8tCGNmdM56BSshr2ZHSFE+2GX7kRXYH5inyRFqAC1g4ZYSHmQGUts+fnB1ggfxg4i9MTfPjoRbbqfXcSfQnmBIyadTUAhgEBDr6pt23pNuPtvWahVKgLCADDtDQ84eAwNjGmw7h/28rbsDZy0On0L+snQH1sYoy8+dEf4LFva2sDBYx5deSqBmo39CHOPfZn8VsQEACRH1PTUxQtgHUf/T09Pc1B37Nx7UbwzxPNz8b1pGnALly6wDvaO1hXZ5eBiADyqF+zvgIWgK8/mUySHoAsnzijcXj4C1qMSiQA8gR1UbFQrHjko238QAB4L8fiMTOmE0URIhz46pWrzStXrxAFUUtLizkyMUJlWHvbWpSbLXYkAAz50Mo48vbL7OlXvsdMs8B+fv8u9tk9G8qULPn8AuO/df4VSyX9Tw+/zX58doh/8fN/wAq5AozzVdoekpKH5rYA6f3WBLffYZCkqI2YTuKpqvn4AYl1XQNUC/kuTAchYETjyHMvxhxo2hoZBUDjcmaSzbx5jXXcvXUBACD3NgCChWLhhieKR3+p7MGaphsxXcf6S2CZ296pkpe9KNZoAOyPoEvxOudODb7Bj/3Pf66DCul3ht5BB1Q+fsZ2t2bAWVycx4p2Y6oKCOBFryO8cuO5XM7Ra9jPaO5HNSTr5ERl5FTfkFEJvjO/HlQp1ugAjI9azm5OBZc2Iqz1buCJeLenYVhGe0sgRhj+K3RUdm58Ky1OUKO/vR7L+npB4+ErwOzbcRElEGAc7tS05y021W0Q0V+UV0T1ECe6V5PUM6JG2i3dWAeCdhXsd4gmEuNc+SwS9D230t9cLQAbyfz8vH7o0CF99+7dxhNPPKHBIfjee+8tNTc3E/AahZ2zllbx0tmpgABu3s5iIkOknniXazWcRQUCWBHg4eFheJEt6oKNaCwsCAAB0FbXr1/HBdWTKsnNg1FylAbtZJQBIfq1aALgXYVCIXkjNLvCMiQ59qg4Nk/zShHlIR5lb2pqwqGWjGK4GAvamgVpZX6WfCsq0VZjuNu/y2QL5Y81jRCDlPQzC4yGlrR43tOoKA3j9r5wAwTw/be+9S14uKP+7Ny5c+w973kPGcN37drFVq1a5dmtYUAAp4yDLjYqQIdqW1y7do3Aj927d2MM0B9QUNx2223m4cOHOcbGAw88QEbUb3zjGxzIKUKoLl68SOKR+MCwhHweffRRs7W1lcYUvkcfwwP1ySef5A899JD5wx/+kD/88MNmZ2cnRR8AXEAUAC6UTz/9NPvgBz/Izpw5wy5fvkzjYs2aNQTUAJwgr00BjMj6e9A9OY4Xa3rZh4hYgkYH1lS8B4dUKzDo9o6mpqbK4RgLLoqGg0ZQ6qcohIntfd1IEKAW3ktrCPnE+fP8r/ftS+qtPeyB3/5mFfduLVRAYp2BAVxLppMUoYOxm53PmpquLblDoJ8HYTKZYqZhOIIAVqMZ5hqpq5WF11yFS4OICdvHFdEspdKM6yAFYayQLwN+0vMYlB5Y7Z2oDLwMfELgVIeh6cqBI6x7xyqW7O5l+VyexkNdowBowDAW08jQE/gz8vIpvX37MjPR1mPki/lYPYSBrSAASlsoFDTw3qOwGNsAilatWEVrJKh1IIoLMduxsTH6DfXDGguefBjPB4YGFjw7PTMNYVyKIoAXPgz4OB+sXL6yvEdeOMeWL1vO2tvaTdDggEIHOgEAhCW9YSFfoL2hr7fPBD0QDP0Yj8hjcnqSxHXhTYx0+UKeAQTQdM0Exz+lW7bSRFmvXLtCEQaITgCYAOM8DuZWOiABAhB1n+V84QkCbFy3kV0evEw85tizUA7oGEBzAPQ/1F6pJP2O6AAA14iAgIhxe1t7KZfNNZwOSNJxPf7qN/nBk8+yX96/j/3KXVtYURhidU2r8vx3OV/wkmHoP/+3z7G1G+9kn3zw5ykyhJu8ZNX2kMc0nE3xwTwOcoeAIRbrS7FE9kREDGgYS6qOSDD6ea35t0CAwMtT6AegA4A5K4WAsd4AIGs0AED7wNQ4m3p7hC+7Z3vVnY08cOMxrZAvGIg+oX8XCq5RLbJRVAz3cj3307XB2DRNMHCpf6xRBngKEQF+AMbBL/+inht7h3/0q1/Nb/jwhytrX1D6D7wPdgJJweE0z61Rsm4OKl6e/H6iwX7GRD+qIdnSQnfA09vXLqCs3kvqKaOwm3i9rVagxylPGFvhIS2BFrdoC7tIsEXMl0R9pXCx15nTShkKzZ6p6ZmKg5t661anxJmjo72tWC+6JK9yScplexp75IoAAbAmgPYYEYYN1bvDmSqI6K8fKGetb70AtaBlVh0/mP9SLzMMbZrq+26lW9otQDTAmga7Df4mSlA4Zwva6ypGi0bXxAtMJjV3bNZYeDFZrAguJjA2QyzGfuFzXpWCAQkfH+FJXRw6yJhtF3bBBQ5hYMLLgC50UEfnnC8QRsFGL4zWuNDiIlsx1IhDxILwMLdF2Kle1k0CzknwuIAgLMo0MjJi+PFvR72x1+p57DcQcUCYm5tz5WmTXuPIB0BER0cHhVrisIy+kZz8XuAG+hOTxgmltRuyvfKRmgAk2pfL4f0VXQOHjbVKY8GvHay/o7x2MVuUK51O84GBAXb06FG2efNm8PXRxR9/f+hDH5Lc4MiKhpocn9JwDCoj1BcLh6y3zfuZLgMwQOIZCbBIsELmJ15A417+W5Q/0GUiSJvY0w4NDbEf/ehHbNOmTRXqIiCiW7ZsYYcOHSJPw/vuu48MQQBOHnnkEXCosfPnz7PDhw+zT37yk3RBBJAAA9CePXuqXnHixAkCCN7//vezl156idLec8897ODBg5QngJjXX3+dDEQ7d+5kzz//PHv44YepLIjWePTRR0mvwOdD7edCQYUlswIk2aMrEC1hpaayRkNICihr3pb+pnkg6aHE3wuiMYRuBBXf+m4xlgCuQJ+DuHZhUIUhyk1HwgnEEOOmCvQAoIH8kZ8TKCF5Z7HTBQUt7P1QKpUSWEvw/dTUFN6XD5Ln5MWL/K/27EnqLd3sgX/+rcrl3s9zXJYDhifQkpARHOrBMIyaBnkix/QYjAP0HYxeGtcCaeP4Dbqofnc2RpTpArAfW9fSKrD1Br5Kawjtwz40Q0G5uq11FGNZTzelK4Cu1Vsfad2AAC/wAUZ+0DfpGudDz7/GVrznbgZ5EhiKEWlQd+NfKBDgpN6xc7URb+1AeWNxPe5kWA06VHAYhSEL/KtyDlfmuNAd4pn5DMeQb2pqosgW7Df5fJ6eg+GuVCyxbD7LmcFMGLfj8TgZjbBvWZ/FfEVEFgRYm9PNGEPm3NwcGeabmppgCAYYzOE9H09QHigL0bfAmz6bKTulgsopmUiS1z6BUcWSlsvnCCSAuDzywJqP/Rd9C/79mB6DN38lHcqIcqB8eEuqKQWvfYpmwNiGYXl2bpaErVPJVJVYPdoll8tRxAOiB8izldMFnL5r72gn4AqRa2gjSxRDWbMgm6HvARAICiZO79J11trWCiCRZXNZ6hONa75zLWinL1hbxbz4xvN/zc+8/Tr7w599iO3o66BkKCf2KtD/cJ/IK1oTDUM7MTzDv/APT/H/42f+LduwfCtRegHAc1qvhWc1jPgAVNHjRDElxSid6oa+ITDcKDsB4IN1Ged4a8SGW7sgHcax/cwm09d9HQjbYf/UngdtZzJBZxP5WQwaoEr/jw/zzMCs2X3H5sodUVLeWYFnqTHj5zwUEAQABaenE4EfoG8fHk6AsRcQgPnxzstf5eee/TO+/D3vMz7z/e9UtKOw3gbh6sZ+LJwFHe+MYq+Py7NdJpOBzswCI6bX/djPMx5GOasQrr19VMVNVYzjjQAB6i06jLOg4DoP5cwiowvgKIo2Rz+4aUogLQy+wsGJbD1Bo7MFmETaUrlcno2Nj7GwTGJgm+vq7CTajkYuuxjT8qxtf68d9EK9u7q6yDcHURzQBYhbRMYbUW6APOL9Su2kOoZFlEHV+Suq+ohxrkUN8IjzbFJSBEUtbhxV/W/lU/8WwJneZo9Rop6rf8nKETk4azidg6vogISiPDz+C9jg4vE4eaa6HaBVCi9CxGLz8/OOBwPB90YbN/5gUmEDkZuJ/R1WBBiLIOgi7J73eKc0oOFUAnABC7vwEqgISMq8BX8peTv61YnQDHKOLBuJIBCJ51OpFBl3EZ2gAAIkMpmMp1CnXzmsv9cLBPAT+rGXAYZHupwViwZAAL+ICDwfhvbE4f10KICXGLyv3d6P8QBjZi28f25odSKRwEYAwUDyOocHJbzf161bV4JhQghnVnUr7KXWLyhEn3NHj3Or0c6y0JB4sMxD5keDk3PHsYz0Fq93elQaAQXAQMYW+b1Mb48UsaaRafEd2h90PjC8f/rTn8ZP1ss7DPWU+f79+2FgZN/97nc5vPWbm5vNwcFBfuTIEfbRj36UynTgwAEGsek9e/ZUGca//vWvk9EfwssjIyPslVdeYZ/4xCfY6Ogoe+GFF9hHPvIRAhcefPBB+h2AwcqVKwlAGRwcpH8jGqCeH6thVTUqwxqNUUtkhrU+8v14N9mtiGobprhyd9jpnuR3bn8LkJREHFwopaTGBV4Qam2zggCTk5MwRAYCAaYuX+Z/uWtXUm/uYg/8b9+uHFQ9jMYUtSEu/wQkSWDcfukH6JtKp2gMF/NFAANVFBj1HFNB8wYwi86w8xz7eccGfQ/AFVD5WPCDqiysc8HJg5dEQjWuJVPJylpm9yoWoeFk8IXxEEZB7B1uHjiFYiHW3NTMcuMjbOzkIFv53n0MxiaNayWDQY8laC2DpxeUD4EfHH7phN61e60Ra2mDA0MMgrEO3tWB87VG0LkYs25E2DE00Q2MwPoyOi9B9BqGeVber0xW3lfEp/woZzwei2v5Ql4ahStC0G7ro4g+qUR+Wdcj6z4j1yCx51j55+WeY91by6URe508G8rCyrGF8yQq4gB62fOirPD/EsmEVsgVQB90Y18VbSfEcSvfS6BDvhdtBw9j7LHi8ljXUYmom0Q8wb7y9J/ya4Nn2Zc/8wjrSRO9XmXqYq/I53K0yAsRYFdnCtSjZBjaf3npDH/23AX+k/s+yB6+4yOg3yPQFF7JrpF1eCOw1vJZmjwjsD/T/Mb2VB5fKBs5ldjHK9IL6kFHPnX7eEV/ObXxLRCglmWkxmdMxuPxGAd4KD8VHQ2xjtSYc02PYYhPH7tgQn8l2bWscl4GLVl5bN8AnuoBAniB5zBaZTJZbpglZecdzjXTTdMAUXOIarB658tIv7nxodLBP/l0DHX+jQsXck3d3ZV1SNVoLh3vvAyoiFBtbm6G9yw5eIyOjoKurSqS389zWHreukUT+XkT+/0uB1LU6dwGqJfGYiNABpRLBfDwm2BO2gj4Dmu6vHdI6UHcvWFrUbG3uL0XZ9umpiY4YJLz5bVr17EX+RXT83dd01hPT3fRzfYUJvNao1vs2nBW8COInSVM2Z2elVEfKrZBERkCBzJPoEk66EZtqJflB8iA+0eYcWdvCwCWWPPQDlgD8Xu9yh91H97KL9oWwDiHHaF8gDXJWYUclyx2ZXyPeaBqE4qqhE76nZV7iF0YGJXApgAOsigGM/KCOrfTpo1JSZeOfDlEHx+8Hy3p9m5ciltbWzVcAJB+ZGQERndfSqDm5mYIlhackDq/EEJ7R8CIjEsFyojNKJ1OUyQA+l6Ux9MIhrLjABpVCNFNDgIQ7UlYBBXjAh4mKiCEKi+k0wR0OzDF4/EkKGpgtN66dSuJAwMI4BxR88RB37CJH2WkiVP0hTUCxN5GsVgsPj4+zmGY/9jHPgYDNBmAkA+8PF977TXylty9ezd5rD/++OP8Ax/4AL4zrl27xk+dOsUfeeQRAiJefPFF3t3djYgCeFriwsAnJiY4ogzwERER5JENwz+iBmD8379/P0UUfOpTn6pEBKA/pKAyKBlWrFghvdorVbBHU8h3eP0tf5NgiciMPD2lIV8a3GXUhurCHgYIqAWE8CqXFVRwSmf9fWZmpopbVrW+YvPEYIm3t7fT+j45OQkqpUCgwvTAAP8fO3Yk9aZO9sDv/L3cWyoikdLTz+rlT+LTwjPYq7xEX5NOk7c0ti0htgAAIABJREFUBnVmPlPhsA9Sz0alxVpHblYWN6kw9D1O5ZYGBnn4caybWdYMcYsqAACKKIt4Ml4+RP3/7L0JmBzXWS58TlV193TPKmlGq+VVihfZsizb8o7jJDixEzsmYUkIECCQcAM//OReHvLc/z4/4fJzwxYCufeSAAmEkD2QiyGEGJwQ27K8W7ZkW7ZlW5YlWdLso5neu6r+5/36nNbpmqo6p6prRjJx23pmpD516uzL937f+3o+q1RJcBaOAYo1+qTxEOtJvVaHZ3aX8VTynUMP4PD3HmVj285hztBIR2+g5brGQnG99FNaEGBi55P2qu2bXKvUjz3EQUSdThOjl3Kqz2JsxPYjPLG5hUgZabANfXWSyB2ZQdqDsYigS2wBkJzfvZw/cHbE3DK5DEf1Ec4sEtjKqh+D+UgKoL/4lz/h9akj7Evvv5V5rQbzQLPHOS8WCr4lLjB4ttVsYjkEbRjDT+FgIKMLO54HAAoOzeStex7fw//x2CFW8xi7acc72A2X/LARGBBRXw7aJkRjtT0923zIwY+kCmo0jTQCeD6Xp74CtZDMa0lBAGH0RjQLPuVypXuMKg4cS9Xvnbm11C/Q5u/TmQiaOvKsgKgirPFJANk060pU0WAwn3jwGXv4gtV+fmT0JAhg2zRO1DvrUoAAcZGJWIfLlbIxAIA6xtHG0Vwp5DpAAM5AAqClufXEV3/DnjvwKL/xdz/e3P4rH+7MNxNDtLjHd0Xch7W5EDXFV5GOWjrhXp1Xse57U8c20zuUaJ+ePIyjbCQ6wEM75QwTxHmim2SBPgNoFQcA9XKXCSsD9iO8FrYgfD85OcVqda0ZKLY6KOPY6Co3Sm/CpC2i0sRFqIiIG6darS7yrA+CADgP4m4kqMS8mZkZ3Isj2Rp6KXPcs4IlJGfqzKqbl/JdpvMzbb2yzB9Gf+wRqh1PAAHatTBt+V9/7vRtAfT9U089ZYOFBDYuRDviJ849cLTBz7PPPhsgVKTo/VLVLg7o7YoEwIKDDR1IaBZoWRzyJkVfghuHzjM8KApTLpeJqkhSz4Q1ok4hXAc8hOUpkZWkIADKIsKpwIOZyLgVNUCWCh1OsmCqXI9JEOpeDyCyTZJsjsGNNYuJ5zgOqJP4gQMHOGht8AEt0LnnnuuCWiEuRDWL96t5mB5gs34v8rMsqzAxMcF37txJlDvw/rBtm2glrr76av+5557jL730Et+0aZO/adMmBhAAvP+O47QOHz5s79u3z3rrW9/aQh/dfffd1rp16/w3vOENJEYO8O3+++93QAOxffv2zqXt4YcfBvgDARb/4Ycf5ugHvBs0QgcPHvQfeeQRRBu4WIhfeukl65xzzkFkRiTwFEU7FRaNgToH04OaCroEqDP0DxYWFsI8IslzPiyiQhr8REQTASJ4h/z3sGfoZnXSE5foqfB+CHuirioFlZpWfUaOh4j8jS+kGYAAeQg7ozxZgQCglQCNj+pJnoSbWrYNjGnwTpWUQOhf27LDwmKp/QloEIE10ngKAzeBCET+0bY19GpIjJvLxKmtcHFnDQJklR8ofPK5fKdtIUIM3nkpFBysY5RhRgoCs1aDv7pzNzvjzdd0CQKf7iDA+M7d9ugVF7pWXx+BALZje3ZKfYGlWOMJRLNsrhpTl+I9S5mnyvmdZh3orJWCs15niJbRMmFthgXCyTl2Vk4hwXYjGg7fs7/8759l5SOH2Fc+eDOrV6uS7omomeDRj0sL1raodid3fFhs2wZSAgcAEhx47Dj3zzqDbVrjsa/seZl98ZE9zLEK7C3X3MGuvOCGk2AAsyhayNSQ24voeFQdyNvQsbn0iqa1IGZnM9n0ZDRM+50nnwD3PahvcBFEe1XK1a6oMQQsL+UYD+QNftoO+Ck3pU6ak7Boh+ZwURoR2iKfkYBuh0pVhTjQqoiraXvUE5VrX7GPzoPizNTWkGC8C+RdxvagV03c/5Q9snWDlxtc0emLsH0FlHSIDNCtFUnogOI0bRAlsFBZMBl+VA8T3RgVCIAjGgS2ZR+OP3033/ePv2sPbb7A/8CjD3VZU8MMCFg/xV2WABM4+sX1Hc7EQLMHBgZoACBSG75RqlYW/l2nPRVnzDC5x5vejZLcfWHghM0kLRAcxZZgokuQxXxZivtwFuXS5VGv1wujo6M0R+ZOnGALC+XEugAYfwP9pY4dJs5jVleeuO9VR1MZvSgBL2HTgg5PO4RfOBXgp4zAbjabdMdQ9d6iNDV6KWeSZ3V2NTUvMZY7XLdR7xG0JeS1lKQspmkx1rHG9Brtgf7En7B84qiwTMv5errXXgtg7B49ehTiwEQBirvr3NwcnOphawIjBX/HO94BgP30BAFQARzQep0csuuEtzwusaFePFGbOZ6TwjBRw0A1eiPt9PR0JAUPFlwTIRMsUjCUmHqkJwEBcKCQIXHwCMdlL43okkl7JDHA66ZZkoNQWhCgF2oetfxJxFDJAOA4kdEmunYJ+97zvPzAwAB5rrXDE4+x559/ngSC77jjDrevry/1ITFpeUwPuknzNUkPEAAXPtAiibDPjgf+ueeei0uw/+KLL4IyCiCJv2fPHr5161Ycdtxjx47ZWCi3b9/uYrMGdRC0As455xwCJX3fd7773e/aO3bs8EZGRuhAgUPS+Pi4vXPnTuvd7343PCPYd77zHQv0QBAZhj7EfffdhwgCQmXRN2984xvdYrHoms51k3qraVTxplqt5lWr1cTiTeSplcvRGE0ajYG5IIWJUX9QpsnLlsxL9bo1AT2EGG7HQEAqfhEgRj6fT+2SI8qSGxoaosvizMwMtEUSgaUzL7zAP3/55QVncIxd9ytf70QC6Ph8TfpZlM+SlEABIVtwnHPLsTjcaMF7DVqMIP2I+h4ydNm2hWdg9F6qMSkMDkSd0QuHf1gbZUkvBAM++NNhqMO7Ws0WePEhCLroUhBmmCFBYOYhVJxVx4+ymWePs3XXX8rKlTLLOTkaC6c7CDCxc7e9ascW18rncemzQQXk2M6SXIpMxnwwDV1WGULc9PSJafJf6meEJkao2HSad+sEPmWedO6wHegkkPi1uh4RUNcEp1b2dmHMqSdfeJD9n51f5v/0gR9hRY61yV1EYwaAk1D8QoGhh00/++49xAYuPIttGHWZ22oRGP3Zx/azrz/2FBvOD7O33vhj7OJzLqf10AW9SZvOC2OoXVnOQCuF/+TfJVAA/nhbinmblscknTQ2tpqtJdNhoKixUrEdEt5y4R24LNRxYR7mQeAOa3YIPQMJ2UWJLkftG2HGbHVOEChb7KNIAHywHyJK1m25UQLUkkIr+8kQGBzjO/fYK7e1qdfkVxgbwXGxFCBAHHiOPpxfmDeehAAB8AwozeKACsyyfF/eaTaaAX5gn937ibc7fqPKfuq+++pjW7d22kMIubq4a6NtpOMW7rH4NxjBRbR/5NQLCgJPTU2F3tkLhQKJy4bVAfMI34OiOOxFOr0AQSFG1MC6NSLJHUqWC4bLtNqJkkpCdRZbKoN0sO5J2kXXbsv5Pe5ZAAHwAaA4MzNLwHTcB9GZ/YrRP5g2Sb+b1hU2ARj8MY8kzajUQQjTQqQtUdBNS80G/Jugn4aHMa3TyAuUWjr6adNypkmn0uHEPW9K9YM6wiaUlR0yrEzCg58omtPUWYB2uUqlEnkvRbtgnUob3ZqmXK8/c2pbQEbNyfl78OBB+/jx42zHjh3Ya/mdd95p33bbbfh9WceFbt+kSABhAMfFpCdxGNkFAm3DRI7crJE2zPNJHDjAGRdZFnjfY6EAvyDyieONFtEIsfnJcidB9FUQQHLTmdIBiUESq32QZDiroAgWNhj9shCLWQ4QIEk949LC8AkvE3i4GCDkQOco/E7n2WNaPtu2CzBsHzlyhCIBII67ceNGdt555/lnnXUWwKVlAwFMQ+9M65Ykne/7eWnAhV4GHMEUKgscXEAP1PnIuYC1QIhtdESNhWg0caqhT3FQxrxH2nZzejBuEyKPRRaXTDgQwOuoVCqRkbpcLoOrz0V0AL4DMIAyiOeX5JKZBQggPa1MLizB/lkK8Sidh1aSMRKXVuA6nTBfXBaTggqTTz/N//baawu5kfXs2v/0Je2FL2nZVeMO1o96tU7Cn/Dqh3Ev6ZqCtkW0BigwMJ7BoZ4FYKHWiy7/BdLG8cBjDi/ApPWOSm9KlWD6Pmk0kl6jzXoTFB6LDGhoqyBtg+Q9d/IOP/zdh9jqKy5gvFgi7QYJJCwpBYhSybR0QJP3P26PXrXVZY7Dms2WDXtsXKSjabtmlS6s3bPKe6nzMTGUpSgDeVmbevILOjI6uwpwG2OTrOBZROCq5YdhH3vJb/3Vr/EPXrON/cQlZxEtlmPbi+a/JOd3Wy3uCe0g0gmiiCbi7aff6acSebbn3w+zNZedydaMnLxTt9q6Kux/PfAM+/s9z7ANpdXsrE0Xs4HiEBvsG2RD/SNsuH8FGxoYYQOFIcgDU2QU/fR9eI8TyZeImOpE0hFQkCCaIK4vCWjP5ywY6LNud7xX1Y/BGkZCmMvg/R8GAgSBuwgQAJ7YkREpUc+EgQBSkLnZbBKoBFBXRhjinAzxd0R4Yd5QxCNDt7aj4wCSof3iqKBSzNHQRyZ2PmFDFNgqljrfh7VBdiAAZ/lcriWprJot4umn4aIW0MnlnEqlbFRNGQUg80S0UZRXuqQHhBZJo959znj+X/7YOvrEP1lbfvYX3Jv/9BOdu7s0eqEwUrtPLZjOwGcqCIw84+4uwtMf1DuhZxedfkESj/c4IcWoTsG4kV7GaaICpJcyJgRsMThXRWkpGg2MBImk0VI49yzJvShBcYySBhz/2Pj4OHPbS0fnozP6B19kqgVhVEDG4ICak06tsEX1yv6QlHnCtJxp0yW5p5rak8QagHvbko1D4YSMNc74HUIn1cb9DmtQ3Bw3oVFL2+avP3d6toAUn3ZdF2wXFhxczznnHLBWwJxNIAAcgpebDkgXIccrlUodoGMW/P+ya+I2W8F/FimMi0UTk0sIvMJrPhStE/yC5CkRJRCMTRllEeIMmLixBiGcUvH+OIRP1lEixgGBmkTIbFZI/+sgAINXH0AhGIlJJHBqasqL48qTB1sYWbO4ADqOU/j2t7/NwUMNGiAAAIIKhwx6vYSLJl3yTiUI0Kuoq66uurqFGZGF+FiXuONSIvQCBCAjT7Va9Wq1WuJIgF6iVVQPGRh9K5VK4vcH+2G5QIBg2HiYeJxujBx77DHrK296U76w6iz/6g9+PjNjt3wvUQLlySOO/okEZy0rNdgQMKIQdzVdHLL3tIZnLfETRfFs69o27HtTT2jTvOHN7zMfXrSdR0Qbd1FHgOIJwIt6GCdB4P5+1pidZuOPv8A2vvkqAIFd2gKnPQiw63F79JptLuNE54V1BJFrmY9j0/4Ipss6kiRtOZI+t5Q0RuQ9nBwAJJ0SUIbBcAdDo45WKEmdMY8YZ9bffvcz3J4+xv78p9/EqpUKAIDOWoVN0aJIJIcjOoA0AgIK0oxzizwsgZ6Dx15QAQmHRbZv1ww784o1/qohiyjQ8IFII95l2TaMnv7v3beHHzoyyxaaDVZpNVnZbbKq22Q1r8nwxj4rx/rsPOtz8qxkF1gx18f68yU2sHYD6y8M+IPFITZQHGCDpRE23DfM+vuHu3QKZDRBu+wKzY6y60fREKHdsd8CgJDizW3Aox2fQNEZHmNJ+gZtbzs29gkqATxVLZ5+jzDt9w7lS1usuvNYcK1MYtCXmUiwOmg4CQMBBK0FdF4YAFlVMwg6Ooj8xHfQfZDRb0FDe1QZTdvCJJ0adSXTh61vpiAAQFufeZEe/Ip4b1ujQgAeGLYdukDmI1qN16pVkyosogKiSCcPeZzUvkBGJOgOgA1glOIUIPtz7pU9/Ikv/ZptD6xgv3rk5S5dJ514bJzx1EQQWJQPSFGoc6D8Pk6/RWdkhGHfVJBWRIthbCbadzHQcUcBWJI2KkD2FewDCwsLqaNqwwYP2lcIQgtnc1qzabxKhwoJ4AFJyvKcaDSYEyTCXSGXy5HYNB4bn5hgnuvFevrHZY/5ASdUpMFe7nkeOZtldVfUjU+TqqPOGMelUimRJqZJ3mnT6NaGzrpqOP9g+wN12FJoM8iy4B1oRx2NmdomcEBMMqez6O+0ffL6c8vfAlg7oAnw7LPPcjibguli9+7d/IYbbvBAkX3o0CHQUrdgc8xqTTGppY5in09OTsIzt5XVJVPQWNBhI8wzCmgojPZRnF/qgoJJJ70ygpNP9fxGQ6gCwXhO0L1gEadNXC7w2NTiNnY1iiFM+EM2ehYggM6gKd+FNhO/02ZNFxTBE46f8/PzHBza4gD1AxkJkAaMwSItUXps9mjnJJuC7At0SS6XyzcaDT40NERdNT8/zw4cOEB/fuiHfghG2MyiDnQTP2tvBt371O9VEGBubg5rS9OUA9jkPbo5k4UR2aQccWlUEKBSqSBEeBH3aa/v0L1fhsm+1kEAU+F3tT2O7Nplff2WW/LF1Zv8HR/4y0SXuKh2JWuaZXHLttp7W6tJgB8+oAQCtUEaL0/hFdwxhMj3Cw5R7KGpQlYj68E5UWzUa+Eh8QHaZ6NhuhSe4VLIFJzaKAS8deHBrOoDSA5VCeJKr+dCX4GiAMYu29QlCKxUxoaxstFqtq1kZCxVDIcwdKp/N2qFxYlSRQJ4Hpt88Al79NrtNG5bbgsGHewvmYzjlFVRH4ulDMkg/yXLImuwKlBQXFzJgzNNBWBktHN2m6c7oxsComJ2v7CL/ePOr/Lv/OK7GfdajHueyy3Lh2cMjP+Mc4gDR3oOoy62MBK5iri4Wsc9O+fszVcMe7kcZCz6yIMbUXeIBLQt4AfQJCAtYY7lU0YUUHSBZbFq0+XHF6psslJnE+U6m6rW2Ey1xmZrNTZ+rMzmmw1WbjVYxW2waqtFwEHD91hBAgc2gIO8X3T6WH+uxIpr17H+vhIbLgyx/tIQGyyOsKHSCBsaHGHchzo5abF0gQWdMzU8SQNC46hrGLAQd67BWlQoFLBf0PuqlSp5vqcZG1HPkLYYtxgTfP6kMSO8ytX7AcVtWAw6CJ2xlQYEiIr4CgMBfJ+GGMdarAIAkj4PUVkQqlUj0sJAALcFVMrYWTNx81LUFQBXAV4hg7BICtM9TgcCWNxCRCvA7EhdFYKebO7U6w0KnDWrVDvCQD0/0P7RagMB0hkuQDfIC4UCBF07kYcPfuan7frMYf7Or361ce4tt3TOHjqqnTjPVxNBYJRRR8WiE1eNowpC/qbGSqTtxQkHxnssqJIzPE1UgGiPSGdJ3ZiQhn5xRoJmWsfQL4z9tOaL30OzU2mgdO87Fd8HI0zAgACqDSXy3LhYmI/oNyl0K6P15LjGv/e6LWdhFA7eb9Pcj4wbxTChbm2Q2dB+UChAc1QrZCzGHkRUM73/qFXCmoj3CCqzzDcZ2CGFcHBXHdAOWZ3x4rpI2FpjIxbEfgebbGbnTsNh8x8qGc44sE3df//9FrQu16xZgz639u7dyyQocPXVV7sDAwOpKePSNpig2MdcCh3jFH4Mygx4qoBCJijUo3sxNm55ypNIsvS8D4IAcLeBp3Yc31fYRh02mIMbAIxteH+xWCQdgihuZQEQoAx08wmrn4wgkB7cYWkyAgHyJlEHon0j143XIwHakQDFYtHu6+vDlcgXm2MkZ5u6yQiwCZsB0CnjzQAHK8ndB5wJw+nw4cMcWgCHDx9m69atA5+9v3nzZqIDWo6FP+lhVze/k3wfFO1OI+qqe19SEOBUHJJklBLWQRhCMKZyuVzbzVBwVqah+dG1jfw+Czqi4LuWMxKgy7tnfBxreiJvqFe+/33r79/5znxp/YX+le//M63hBV6SZKgQAr5BL1DhrId+JE8jGCW6KIFc36/WqpECtnH9FmeYFFytiNKL5fk1HRfqYRzvDQHpaauh+oYYwqLeAyoTfLIWig3qAzTqDVBqRPJqS0Hgxswkn9xzkJ3xpitZrVrrCKDK8geNPFGRAUmM+Jnx5LdabPKhPfbodW0QAE6brteyTYQfk46DNOmX2JCepkjGz4QZ94wfNkjYq0B2mHeuwWtDk0Bk22KM/9bnf51/+Lrt7N0XbYRAL6jVyEjvtlo0l0zC4XUgwGO75u3Lrh10WVtcmNuOQ4bvSqXih9EOka4KGeLbK64ACPBrm5HIspjNua/SEDEAsIpOQaPlsaPzFTZZqbWBg3KNTdeqbLZaZ8ePL7D5RoNVAB54TVZtNVnVa7K612R5nmcFO8+K+ENRB32smC+ygTXr2UCxnw0UBv2h0jAb7B9mQ8URNjywgjlOnkgDhIw77eE+ZAyEddqDoVZ8L8EC/BsiklAf0N9AKE5+6AwQSB/aiWINXiTQK0GJLoWedg6R0Q6OQ9Fl8gyaig5I6FlIsXtx9qX9Qo2SkBEoUjdHABLYMzs0QKQj09Z56py3g4b2MG7+tPMh/DmPTe46CbjKNFH0RkHqubA8tSCAZXvYVzT7BUUI4Q6LvckcCOgWCKZzjUVCo8QJFgFQdgEBB+//ovXyvZ+z1r/5Zu8nvvmNzv1JRPAT939UH4Td3U0FgTGWYCSFw4z0vpbAnFwXcGfD3V6ASiSgKuskKIl4lKcuxltclEFYnXR3jah2kMZeYVim6IMkHsQyX1PQAvYRtIV8h6SgUYz8qbzZhXBtpiwR2c5fBg3L/NjYGMGgafXX8Cwc5wSH+6L7f1bULqb9GddGwUh36GHmcrlE96Os+8BkbVDGNJg2tCAA0mfRXrq6SvYPue7o0if5HmuSdOAVpsaOPhy+kxqkSwV0mM5fnAdx50bdIEAdZSxOUvcftLTCFph76KGH+MLCApyy/XPPPZevW7eOzjiKFsiSUE/GtbdOYJ42UmSAgQiPcgzMfD7fMvHejRK3jdqQTcQywrwBMJhxIAwazqTxGwcmKZJSKBS0IpJCKIEGfRQgIRS+I8VDVBDAlIZGHGrIYCJQUbtXjjjUQXCAk/hMlpoASSZyWmHgJO+ISwsQoK+vD0CADJODZ3/oWJA88up4EnxvhFKbGuuFQJb16quvWi+++CI/cuQIW7VqFQMSuH//fnbllVey0dHRpuCpxw0sq+rG5rMcm2dYAQQwlx8ZGaHL/VKAADpvoUUhoimMyL12Uq1WK4yNjVEblMtlAoAEuNrx6jIdY2FlkeG7+C4g8EtGgGq12jkYp6UjCr53OUGAXsNdD9x1l/UPP/7j+YEzL/Uvf9+fxIIAUuROekSZcnvjXt02eLU9rEBXYys0G6ZjKOjNHvYcLrAwOGVpZBeeYh3DgIxI6BhsWmBXjV+vhHchvF0lXUZqLQPhZdoFyov1xC71t/mahWGRObaziHpJFQQ+/N0H2ZorL2TO4JAPLRApCIw84G1KBzLvpFdEmFAw3p1LQMEjjDrgMu9pkfcaDTb18NP22PWX0bj1PJ+33OZpAwIstSHddN6kSLfkEQwZ0SQRZVcvmh1khLWY/fm/+302POyyP3nH9T6oeYqlEnMRhZvwINIe20TxEzq29+yctTfvWOkWnJaVy+fJgImElXI5FATQ9Z0ECWjOQ4C+Pffl3hkaTYCNj0op9Aqi3nH0RIUdL1fZ1EKDTVWrbKrSjjg4dmyBLTQaFHVQEVRFkq7I5k6brsgBeFBgFHHgFFn/unWsv9DPBouDbKg4zAYHhtlIaQUbHlrJCrki0UHKdUt6wwf3bLWcnW4RAIEECtRnkIaAhkAaCUzgO5lPFziBtglb0COAhjDtBRiVAdso3sOLxgP6yfVcu1QstemU2hHLVM0K6KG4hajYNmgciJpRaEjogaUGAXwBuI4JwFX2RRiYFyxb1PjSGe0lmBsXWaBGCeDoSP2Y4KMCxsgL1IVB/v9Adp01pzp7lD/86Z8kBecPv/JKrTA83Emq49xHf+HspkbbmwoCS1sCxoqgL+hEtdDYFhEu6u+SQ1/YMCBoHWnASnMnMvWkVdtS2Ba6xIsxnmRUQJJzfxLPcbS7oJ+1oHUX5eCYYBhR0jTtlvQdvaRXxxdsWDMzM75KA6zqLKBvJJAHQ6d0ghGamKQTF1WWJH0RlUcWbbkcd+w0/SHWBq2jYxIwjiLdELEboQGSppxRzyCKCGFXWb1LOhLHRT2IaCNoGtoS0Iwbg2nqm2TMSX0H/EQ7LBU4kaYep/szWH93795tw+Hj7LPP9qenp/n+/fv5mWee6V966aXEPoM+FmvQslZHB2ZTJEAnXrONBHkLCwtE/6kTl41aGAUCtQiV1xnwpGE8zDAf5WWgeo3Ozc3h8NgwDQfDwQO9ETXx44SCw0CAOEFa5EWepHQFO/nJAnVbqkiAJCN1KUEA9L2uLKDiwYbR19dHXmjjMcbfmHFLIYFSJ0B6+auhlaonDAwie/fudR588EG+bds2dv755/uChoV985vfZFdffTUbGRlpBj2edHXp9fskC3+v71KfFxf1nBQGnpmZQUisFpRLUgbULajtoW6cQc7EuHGQ5L1J0qogwMLCggoCJMkmMi02HHypGhbU3+fm5myAEERDUK2C1zNxhFfw5csJAgCANQHzohpo/5132t/6mZ/JDZ1zhX/Ze/4wFASI8rI3NeTRWOcMwCMVw0D4se3lSkYqsoGQH6zsNx3tDxmv2xEImYXHSooAsSdZxyaOcUQEDg8Ps9EVo75HFu1omzYJOpJF0acaCe8WbeRF4NIMbk4Cr8OisAC2OLbDc4U2tzbRAjXqHZFfmRcJAufzrDkzzqf3HWMbbtxOfRIUFA7z8kQeMLYsogCCIK9lG7V3mD5Bmsnu1Wps8tF99moBAsCg2zxNQADaBwV/fZq6ncpnTI14acsoQbQsLnHIKyJSx6h4LbflPL7/fvbtXd9g3/ngjzK/WYdB1XfbRo7EIJUAncmjOKwA++6fsFdvXeut6G9yJ5cjsAXpEGEcFglgVAlNophoAnoS4IFcby38VYID6s+wf5P5qguVAAAgAElEQVQbq/Ld5EKNgIPJcoNNVqpsplxjM/U2cDBfrxNwUHWhddBq6xz4TeYzi4ADUBblbIflucNylsNydo4VbPwssIKTZ32rV9PPQq7A+vJF1pfva/8slOhPKSd+lkrMsfJdoH+SdlSN8UGwgfu8HdsgjPUyUsH1XPLeh2MBQAETujsZjdUOrjsJAChrsU9c+J7nW47F3SaUb9rAaXANjdIgSFLvuLRevcamHtnXAVyp6xlnEM0N7sem67spCBAXUUUi4QS6udi/0FaC8Mm85oHIMTLyNxskQhw6/9W23v3lj9gnDu7mN/3+Hza3/dIHO/u5qUe0pOOtVqswftgjIyNafaxe7iySukfUAY57XdQWUU6EutYU3OR2kqhdQeMIQKLrHCQ06ByMKxMBeeGh7Jh6TadxYtPVH98LL9LTliokwAAAWmhy/sMdAns+qXAGzpbSziRtL/i7Ti8yiZ5EVLtG0fRincQYRXnxLPZZYTMIzarVauVXrFhBaWHzQvFNnHZN+jttGl0kjpqvzigZTAtQKwl4lrYOWIPwnqSU0MH3YexhmdWNKfU5eeaTAKiIEujZcTTKUTuujTAeYVcVZ9CW7m6atr2TPCepm9A/dO+EgVrQmQkAxeieluSdSdKiz++55x7noosu8kZHR2H34jMzM/zee++1brvttpaI5u9ig0iSfy9pdQAmP378OHiKEA7VddAAn7fv+5HGo7gDgVAjRhhZ10aoAwFQ0ajDgOAdw2W9K09VIBiD9cSJExTJYNpo2OSw4IYNdEwGlCfMW18uZKo2QRwIYFqeNOleqyBAltz1WXqAy81AXWTkoqP2jxiT1tGjR/m+ffusyclJtmHDBhIGfuSRR9h1111HIADyydJ4pxsjukmvez7t98sBAqBuQbEqdU1IEhGStp665+r1egFgENItBQige78KQmSlSbBcIEDUoV5XZ/X7Z7/xDftffuEXciObr/Uv/dHfXWSUxoUeRopWs7XIyB1lJA57/yJKoDo4sE8ajaW3vTCGtM+xbQ9O+l3ex009fwmgaDS8JFQ9unYT2jl8/0v72eDgIFs1ssqfmJ7gEG08Y/0ZHrQOdBEB8h0pqGKMvLNVwxLeVavVEHngSqMU1p2W27KLhQI7eu+jbO01W5lT6sfcg+d/R0xYAj+tJjnKtQlJxCeMEoiiPRSe5bi2zMrI7FXKbOrxF+yx6y/tjNtGs+GcDnRAgkIklSFZNw6X+vulANHUMpsKh5rWMxipY/oc5gocxT/217/Of+2GK9ntF25gPjGY+YnAOfV9OhDghQeP28Xzz/DXD9d9y3EoQor2vnKZ5VJER5nWNUm6TiSBYgOVdEQyH7kaKFEHnVcQqIC/wWBDRnHGYH2Rv0uQoQ3ucjZXb/LJapPNVmtsoeYSPdFCo8WqjSYrAywARVGzxaYnKqzhuqwGrQPXZU2/xRqeS3+a+OPLnx686JnDbZYjQMFugwr4wx2WJ2ABAEOe5Z0c6xtbzfK5QhtcyPXRnwL0EvoAMpRYqVBkhXw/6+/rZ/l8G8iO+gB4BRgAHRyAARa3QvVvgoCtBAE81/OxZkMTQYDsnTWERJnbYABABtofYfzG3ggwCRRWaYArk7ERttYKEfZFGj1ZgwBxAEcwSgDrv0l9Fqfp1gmgqEfXQxTcIoOJCvAef+ou/uw//Z49fMEW/+cf2tVFNZLEWO/7fr5YLHZAwcnJSXhpL6IukR6oSYztUe0horxt27ZhhIMDjmvqpRyWZ5o7KtooikMeRjmUEY6OcYZNlDkJNcdSGeuTGHfTjVHzp6RdSVKpCLAHS3HH8QzR5/l83oVDoA5sgT0Kbzcx+oqzY09itdJmJB1mYCiE8V/YGTr89xIQINo+l9beLuBIvV/2ooNg3vJmKU3tDgBUVCovzbmaqGpMdATMShmeCusxtnNcDOT70gAPGFNYc9IYziU4hXUQdyksFPg3CWSlKU8SqqawlpG6rLDl6uZTL+0f9Sz2BsHKAk24LruudNKV6wK+N6Hz7pW2M1hWtLFt27lvf/vbNqIdL730Un/NmjXs5ZdfJie/bdu2URSAnOcJA3F7blad3Z3Pzc1VYXhxXdcZHBzEJk1gABae6elpIMGJPXl7AQHiChy2IcMID3V4We6og0ZUS2KAifCX0FBCKRQMpXK1814HAbpbNE0kgG5wJhn9WQrmmArdqBECruti8WcvvfQS27dvH4U+n3/++aAG8latWkXe2Ms1+U034yTta5I2yFc4NTUFDuJM+Qp1YyapNoRJvZKmSXNIMx1zJmVRgVHQEeEykVTrJfierEEAERbaMYYTzQHn4DUlSi+xnmu1PcLa4+kvftH+11/+5dzKC9/oX3LHb3UZv4i/3iIqglDPgSR0J0FKIPDPw5EHxguADF6rDf7pjOgUsu/kLJVXOaKfexIfDeaJva1erwMA4OvWrmNjq8bI2Rfe58/uf5afv/l82Lk86e1vMvYkiEJCp05bIFTEvdFPyY2JvEw9PdvCop5dKp2kBVKFNikKIJdnjamjfPbFabb++ktZq9nCWOrSaZAgBREl43/bgsYDcaM3Wy14l0CskQ5u0EK1bRv9Ce93orYg7usIEMZUOFLXhq2FE3z6yZet1ddt7QIBcnauA3ro8liK74WHrH0qLgJZ1Ucc/pcExMj6YoE6R4h5RjaHNML+5df+P75qJWOfuOUajFcYrY2dYsIy14EAr0znLffFQ/zsy8c8iA3nCwUZCcCcaBBAZbTPqouXNZ9YYMGyLBjc8UF0lXo57UQpQDkOAuTtkIX2utOOWuj8ndSUBbCw0HTZQq3B5moNVm602Hy9xRbqTVZuNlml2f4JYAG/z0xUWV0AC3W3xeoCTKi7LmsBZMDfffzuERTqWDZzGIAFm20aOZPt2HEzu3TzjkWRB7AfY71stdfLLkAAEShYo9WoRNRf0gDlnBzJG4TtvTTWhSiP/IE9VENj01N/t+Zn+fSeQ9bq6y7prLUqFY+aOc4N2Md1RoYEkQCgDggF5oICzOlBgHYNVAA5bp2SUZC+57L7PvF2x2/V2U/v2lUf3bKlg5YnEYuVgsCC+onBQS+Xyy0SWE2SZ5IOxxkTUYYw7sGImMYRKwl9iSybTvtQFxUgDICL6I/j6q4Tf0zSbsG0aYCQXt6ntCOdd4WHPLFWyD+yb7EWychnsdZgf0da7b0T92RoMuru5dILGWNIN//D6i3BBnlGRB3wETKBsZF5WEvR/qp25FLc77LoryTREnFAWbAsyyASzIU9j2ydYn52GCFM28Y0UqpWrzt9hcKiM1mUDQD5irxJRwCgQBIGkV5AUFl3Md9oz8qKMknXrgA2ccZCRIUOAMEeIx2648qXJkpDV04J3oBOf3x83Dp+/Dg7duwYMTFAF2r9+vX+2rVrwRICuqmezuK6sgS/NwHYCQSQDzYaDRziLBkVAC9SeN06CbhxxeUF1ADwWuyqsCJYQ0rFYR0LIwy8P0w57cIEgsPKDIODYpCAmAqKSGXEu6SHQ9iGAFADnGFIK8utggCDg4OkWXCqIwGALDcaDR/ex/l8nrjol+uTBgTQCVYkKbvneUDVc+gLPJcUDFLflQQ9FSHnaHdw4VMMOsbQ0aNHCQzAz3e9613Y9btApCR1S5r2VIEAWfZBVJ1NQIBSqWT3YkRO2t7B9M1ms7By5UoyhMBTw/f9pi5cE+ue2OAT0zUE378UdERLAAKQGK8AjoTdg8PLGxQ7WG9JrwbzOCkQvedzn7O/+5GP5MYufpt30W2/2bUIBi/YwbZLEgkgjECWFEBUqGoSey+aAgEoP4zyvXLPCy0Ca/+L+/mKlSvY2rG10lMBRhr+woEX+OZzN5MIbxIQgHg8bQtG+A69D8Y2jOfinWhyaYBfFNkXNffIwOk44DemeUVG/maDOJnooMN8fnTXbrbu+u3MyhdIEBg2G5XCIqJvEfXQdukV0RlwnHa9FmdtmgzftiwaQ3H6DVl5gjfnZ/nsnsPW2HUXn1aaAKgfBkKaS3Cv62mGz3NQkRiAbYlfaUojljRjTCacP5utaCoP5CmBsoefu5f96wPfZHf/0rtZrVoFv7aXc5xF9BRR5YABi840bT57jp/4e6vRiDyTT8w7fHrPq9Ybrh2jQxjWbjxcq1YJFA3ufUQUY1lk1EnaHq+V9J7vA8ymdqjXSJx8UTvIuqgaCNSXUqJeuMAHIxMkiEBRCIK2SAIFwb+3SZFOAglh5PK1RovNNppsodYkjYRvPfcy2/XCK6zlc7Zl02XsqguuZeeftbXT9AptELzzOIBU9DHAbydHfP8d8EDSAAFQpb1LgP0mHv66vbrXsdCYm7LmnjnGx67Z0jHGC20X6Bp0jU1TzRedwV4a5OPWi6AWgi5Pk3aQ742L5iKx5hbUwn323Lf/yDr25D9bF//ih9wf/qM/6Ah5mhgVUJ4wQWDLslycyzE+4CkrQRCT+4oAliTFlxjV4YBSsD3obJXL2VF0Qbr2SxL9IPMyMVxK2iSyCLf5ojuUikkNbVmfz9U20WlB6Novzfdoc3Ef6njIh+UDA/ns7Ky/cuVK2rrwTLlcxlkt1nlV6D1Qw8eVD32EjLPwREc7pskHYwnOF/LsBTFkQTtMe2hQByFNe2fxDNof7RWls6m+Q2o1mKTFc2nmoGmdYFOQtj31GZ2tIZh/1DoGoz/88GAfkc8MDw3Wgs+bvE9Sm2FvVLVX4uqKfkHeoBbTGdN1bYb3CsCRhMh7zS/qfSgvxnxSek0JVmBcqXNb2vTUfUdX1yTfy/1JRKLROr6wsEDaAAAEEGV/3nnnNdNEiCQpRzAtyoH+j3Pe6gIBkAEWGBiwcPHA32GEyefziTjHJEdfGAiAf8MVAPmHhf+lCT+DARq8gzASYKGEB3LQcCQ2SSJjRqhYkAJIovNxHHwwZsgzNfKbn5+vIxJBggAACMCDrgrT9NKBps8KYWBqU3ijV6tVv1QqQRQxcRRH8J1SywD3EenFGfazXq87K1askIcYD3RSOlqm4OZmWt+wdCoVDSbk9PQ02oBAqCCwo/69bbP3F3knJd2wK5UKKGDgvUfzBplWKhWMR4SjUiiTzuOgl/qrz5ocqrN6l5pP8ODfCxATtznEhW8iEkCCAOiDNEbkXttG5WyE9xMo43UgQJbhvEtBR7SUlwy1vYP9NzU1lXg93f3pT9vf/+hHc2u33e6df8uvdx3ydUb+pMa8IFVNtVKF3aVDQZNkLJkCAWod0nCRS8M5+IZh7L9g8wVkpAIXstt02YsHX4RnDNuwdgM8PiN5hIN1EwAF6By62jwquiKp9zTRL/UVGbfbzBygmABNBcr66n1PshVvGGWltWeERgHADiboJSIvfa7nWkHG5KBAcNT4wL+jTDCURzk4mIyFxtykNff0cT52bdswBdFiz3OtU00HpJs3JnUzTSOA9J7B0LD3SY/jLEW208xB07ZAOhIfcWyML5qPYc9ibnjMZR/7/Ef4f7nxKnbr5rW+57oE4hHfbD5vter1KNVqEvPloB9o0j1R3u2oD3SRAPM1ix18dNLect0KWFTsUrFIRcQ8wBwN0wXIwdmnXo+kKMoDOIz5Pkn7nYq0Lc9z+kXkUr1e931or1lW5mM6GI0QRnEUQm9EkQZdIIJl4e9tMJ6GGuP3vHSc/f3Dz7E908dIw+DiN1zBrt7yQ+yctZu6ztQAvxvNBgwN1NShNECFvN2sN8nALPmPMcji6OaWGgSoz4xb8/un+eiOCzrjMCqiKwocUMdWvd5w2ohL9IiT63hcxGFwX8wSBIhbq4QWAQEgswef4E9++dft/KpR/5dfejExJZBOEBjGGuVOLsFladyn9UjQJ8jrVCeiUN5FBXc1OfdJygzdXE9qfER+aSMVTA2Xoh5Az3BPTEXbFqXDqGsPk+9lP2UdBajQ4oC7nxxDYbgzEeqV5YZ9Arz4AwMDME4CucadD30WGwlg0jewAaA8SQGZqDZNalOQ+Qie+I6QepDyFhRIlmVp75gmfd1rmiR8/5hX6HcTQ+9yigTLNkgiDI41G8+FzZG5E/OhfHtBICBJ2+FdQgycCyBFF1FCQAAYTZJEEUSNB6w32MOwh2N+ZOkchHbAOpjWSQTrqVizcV52YZOTcy+LuuvmiNSFwbsltRfKtJSgSVSZiAJQQ0e+CASAIQ+R+iMjI/Ki7UHgJ0k0QBwIYMK/lnSxDPM6QLRVUgqMJFEIMkROBQGwYcD4fKpAAIH4ePA+1ok66wZyyPcEnpAXZ8jPcrlsQ1BShH4agQBAFBESp0PjTcoa5KOX/RAMTQ77O3FKR4TmmrwbaQACjI2NyQszXYBnZ2cRykdeNGkXNNP3q+mWGgTAAitO5vRD/g4PYix6oOcC4DExMQEwThuWmaSOurXhdNDocF0XUSE0WeClAq8UHQiQZZ8F6YhMIhGS9MFSps2i/x755CednR/7mLPhyh/zNr3lw11GszjDMxnh8zmiJSChRM/HfJb0B4u8+5EX0cMw1hUNgGgsGN+SthO8rWHxA/1MnLcy7a+2A1YbKlsao7MwaljPv/Q8P+uMszBP/WazyV8+9DKHoX3jGRvb4gWeD3FCo7okNeonBVyCkRciso/5tQo79uBT7IybrgJPN8Bv7lhOF32OKWd/mDYADDtS60H1lpT9qxpWougkTMdCY2bcOvH8FB+96kIyBpBhyeqmdDDNK6t0S23kVssp54D0SM2qDmo+WdMCZRUFoqsrjHR2zl4k8CmjZP78q7/D147a7Pdv3gFjUpfxHUz1uULBatTrXXRIGM/yfBLl1aUDAbA67Hlw3t5+7SCIDkgTAEY85EvRAPCCDxjAiZqr1RIqKYtr3p5n0GwJ/0g+WN256lRxDrVcFzSlVPhmo4HLaKo9QTcmev1eBREkgEAbHYTv2x9uW5Z/1wvH+D8/8RJ7am6cDeUH2NYLr2LXbXkjW71yQztRG5elj3R26dAA5XLSoNvVnRL0BnBKp0hIAvjtPReRWcxj2AeXhL6L1tbJo9bCKwt81fbNXeK3YfupMQgQK+F7kqM/DlQNfpcFCMCZ5edyDtUzCoAIUr7t+vRPOs3Zo+yOr3+9cc5b39o5A+ioK4PR+dVq1avVaqE2BCFcKe9HnSUoifc5xh6i+mEENhXeTTJvkng4d+1liIq0LDL+6N5nYqyJy0NSUph6VuvKE/zexEvZJE/ZlkK0l7z8YQQWxjJyIkQaUwdGGEIBsqL/ce9EGXD3z+VykfdOnaNpWjoYXf3TMh+E9a16x8MdBOwPS2Dz0VVp0fdJqayS3HthHF4ukWBULErkO6xRogz48wvlghoBEHxWBQKStIXMBwbufD4vdQhi1xnhDZ8XUQ9GdzrdAMBcgT3IxK6ry0tSXwW9+HXPRX2PPQQbCtoI5VsuJ9wo52Y1QjJtnZI+h7LowIdFIAAdjhRhy1qtlgoEwKYW9PQ33UjSTAaVAiONQHDSSS9BAFAoDQ0NER3QqY4EwIQ8VRuCGo2BTd0kEiDsMKlEaiTymgoDAeIOAkknU1h6SQ+B72q1Wm7FihUy+pq4Q6vVKoziQCIXiZpk8f6oPNLMnyTloXAacemTYVB4HpsdDmOgFDuVIMCpjszxPC8/PDxMB1LMA855rJdGnBdBkn6RadNEIqR5T5JnBHCkCuKG/g5NgF7778Hf+z3ngY9/3Dnzmvd557zxFzqHnThjpsYLHwcdhF92DBJE/9YW2YMRHhRGDBzGaBMYP2zLTsT9J7x9KCLJICIgE20AvHN2btY6PnEcXiUYq2zt2rVs/dr1APDY7IlZtn7Ner/YVyQgQMdRnkRPAe2UxrscBk9wSzv5tpER68+h7z3KVm1Zz4qr11Hbc8ZxqTQGf9RxHBYNQGcDuy34rHpLyueyFMytTx235l+a5aNXnu9KAIDaKpdPNJ6SzE1dWlPtBl0+cd93vN19Zgw69fC+zGiB0DZhkYQ9lE37qPpO6HeAEeuBfd/j333oTvZvv/RuVq1U/DDvewkENOt1D4crgAJuowGJ7NizFoEAEAeJoe954v4T9kVXjbg52+Wu79vSCx7RCFWIwrYjEjrvoXMeIg8iIhsItIOYWkTZMPltx4nkVae5attE0RkXsu7kcnar2Yy8POu+t9tgxqILdQt7QrEIAzqDBHlUn6CciIpotftEtk87MkMesmAUF6OCEngeazWbavrOmEFf4Y/wzJAGeQAx0ltDviTZ+drz0K8W+uxbzx3x//mJl/gzJ46zNX2r2NYt17AbLn0LGxlY2SkHRWm1XFzAXRLl9kGxFkn/RFUl7+/2nop8EpVPO2lCEkw+/Kw9uGmFX1i5ptN/UdEHJqCTul5HladDB1TI24263jiMfLIAAdTy9BX6KPIvbF7gLFqulGm4HX7gy+zQ/X/Dzrj5Fu/HvvHVTlS5pFaIMvyE6fQNDg5C7BJeiWT0ld6/gkd8Ecd1EhBArZup8G7S8QLbBahckhqSTA2XWdCBmtpXktYd6bPIW6UlEdRgoZFt6EMa9wbgiTToV6tVWzpegQkBHs9RTqA6D28dyJWm/fBML/fyYOQC7E64J4nohyVxuEtbT7QvbHA6gJ7O1ULzwUQUHMbc5RAJlvVOEl0T1bdRUQCdu4Nte/39JVpbhYMjzvmJ9z7MGexRJu0oaNkziXARXvepaK7U8YWyi7Uyle5G2FjFfoOxCJH25YgAkGUwiTJKO7eSPmeybneBABLVmZ2dtUBtgjt2DyDAIiV1kwKJyYBnjfmmsGi3Wi0Hhgx4ISEPGGzm5uawaODwoUXiqbKcw9hjxGkmOxqLMQx+UnQwjA4owGdI3ptJOzMuvaQDOtUgwIoVKyQlkREIgPYuFouYpC20u/QOgIcnFnzB8UeRAjJUMKodgqK0Om+ALNpfLLxk7BWCtOTFhA8unzCq3X333fwd73gHlNU7vJpZvDsuj1O1CCEiB5u09MgYHx/3i8XiskYCmMzHpWx/4QWFSABahxCqCemRuHfGHQ4xDyRXuchDS8OnRiIgVJZzro1EWMo2Qd4CMJPLrPQc7IR/Ew0B5zDiAgSg+Q/vyTT0ajs/9tvOI5/8Y+fsG37eO+v6nz55wbcdC0b7sAYUhtzIfQKWNvIgbjXRn9Qn8pBLhjiLERBAa0GzBa96E89Pot0jo03A415nWNaV17Q/sW8hAqBWrbFCXwF0NhyG9P5SP9Y0/8jRI3zTOZt8xmHL8lkun7M9t32RDx7isH4niahKChrI9zVbTfKyJS+7uRl2/JHn2Blvvoo16uRx2yUGLJ9JEnUACp6u9vN9GOU6YyMQ8ZAJICPfN/X4fnvgzAHfGh7jkDRQyn+qQIDMDOZxY5J4sOEZntTKYjrQA+nAtY/1xjTKJfgaLFy4gMPpYrnKrJZBcHNboBxseHX2O3/zG+yjb7qG3XzualIvjaGeQUQAUQsBDDC5cJqAAM/snLQ3XLbWHe5v4fVWTokGgMd/tV7nDmjSRESAThdABxKgLXSUQtpyY17n8xwG9ahhFBs5BqAhAkTw0QWKSDLpAkT3C8+LKA0nR5on3Gu1IsEZJHACwAHqagOYRmQt7hdCKwA/24xSQna37TXN01ItoV4AA8BOlSsU2Jd2v8j/5ckX2LPz42zzhgvZr//o/yPPv3IfZBa3QDVHwAaAAeybApLoanbMSQobgSjLMnwmHnjaHr5ojZ8fHlVBgFBgKWsQIEnUXNYgAIZDPpcL3U8AzUEPB/tobfZVtvuzP4fYb/bLhw/V8gMDnV6JE5sUVECL7oLyGaz1uOxh3RSe8tT+4gwoASG7UqnU02wH0o6BM0pWFDY4q4B6MMn5Rp57AXTouOBNPDZ1U6IXI7Mu714N49LIJ3nJxf61yFFUlkOKfOo4tGU+c3Nz1tjYGK2dOHsvLCxE2n109+Ms+iLkvIAInNTG0qCnefCeWS6XyahrauvS9Xcv30uPblXMOC4/rAuCUkbrnZ6EQqiXOsi5G+bMHJZv2JjSRQHIfGQ0AO50UTTpJnVJAgRgDRZRNODdN7KPhpUhic00qg6oN9bXLDQL5DtQP8uysL40hQh1z3oIJn2ANKZ2btP8eklnsid0QAB0ghBAaVWr1ZxcUMNAAJMDEToWhz41PM20cUw3HCmsgwUEm4XnefDGhoGmw8sOcQaEi4lDxqLDZZAeRh7OdPQdWIyAusHwCRAAfMM4sJw4cQL8dCKiFkdayZZy8ncThDtJx59uIAD6wpSSSAg2AXhZhABKkQ0YB+jiEuMZEAQBsuSjx2IptQNkv5BBLJezHnjgAevo0aMdr1R5mMVPgBkApm699dbWUoVpmm5IScZT2rSYC2grRAIgj9MABFh20SSMQ9/3EQlgBAJgnRRCaaEbMdpTuSDJrumMNxFiRhcnGW62sLBgQaQaY9SUjihtn2f9XADESdV///6bH3We+MynnXPf9CFv41Xv6brgR9GMmBqkxWVwkQdTkK++Uq7A2LLooi2jEbCeCa6+UKOHjDKK8qZJ40UfeohrC+uCWogu/i++/CIfGhoij/qzzzybvXL4FTa2cgx7GoMj54FDB/hZG89ihXwBvoSgbaB1Tqx3ZOAxHRNp6gADI2wHxVKRQIBD332YjW09m9nDK8BNGQoAUJtbNk9i8AWoyxTPZbjiOlY7GkAaYGHQshwLOgpgtM3EcDXxyLP20HkrfGtgJfd5h5LjlEUCiD4yMhab9ntIukyBFNNyEOUMDJIJLU0iTJzELU3ftRTpELWCCKU/++LH2IbVDvsfb7nSb2nAR7H+JALrCC2xrNhIgOd3HbcHt2zw1w23wUHQ4UCrgwSGheB2o173W65LXPROLgeRqUjQx257s2ONTGWgF+3NYVSPMvKbAA1x2gQYBzC4R0UrNAUlEDZr1/Og1cWwXITdLUSUFQk9Go5HAg7obAwP+lbLeO3VgScmY1WCAXC6yuXz7I3/+2vsvTd/kF26eQc9rogHs2ajSeAswIGi0aYAACAASURBVADbsSlCQ+hbEOueBASWHQS4f689snWjlxsc6azdUWCx7s6L/cL1EOwS33qKQC/1nQkIlz0IEFNGzllfoUB6O/js/dpvsIVDe9ib//iPm1s/8IEu2iThdLbo3ApdwTD7QdAggTaVEZBSh0T+FPfrxJ73as2SeJTH9VqvlBc4w8sIiKj36GhOTeZkUk5xkzw7F462g6QWzAg9Ywov36CRT2eM1xmwiBYTkViINqtWyQ5Da7LnwXmItCyD5ZE2hTjthaVoxyTUMsEyR3lbq2BblBZmkj7OMq0waMMZV2tgTgoa6MZFVvWQ3PImtpsw26YuCkAtpwQCel2zxPOwlRk5DUkbqrBlJj7PChAg0bogmSSEjRhOaLDfaseJab9iriFvCbwqAGQj4VHf9JWddDqqscQZ9viAyVrWAQFUz0K5iaPxwG+MPxB9QgPK8FopCBFXRlDmIOwQhx0cbkVohtYjGgYSqX4dlT82EAx01SORDmKuC898cMJ1vPlUw0ScSCy+w7ulp35cWhhOxIEdohNkGDhVSu2vZRAAY6TRaISKlZgoW8vx0XaysnIIkcO/ZQkCSLFfcbnpRGkDwEC0CS44zWYT3i00R4SXMM2VNWvWAMAASm+0KPc45+lx3eEqi3eE5QEQAAfFYrFIfTAxMYE537M4dZLyqoJkprRUSfLXpQ3SUsGT3XGcyDbI+kAjQIicpCOKi0TAIcWyLH9woD/TaA1dG8V9DxAAYb3Cq9wooiiY37/+6q/lnv6bz9vn/fCveGdc8e7OwSbO0G/iWR9HhxMZDcAtAjBhZAfXP9aElqu//Af5eYN1TOLZrusP4tS1bKtaq/LDRw+T5//CwgI7PnmcgO1NZ28iioaXXn6JDwwOEEWQ71GAVseAg3ckNeon8YaUa2/LbdmlYsmHI3dt4hib3PsK2/DGK1m5UmZBHQBZ7zQCk8FogKBAMPImwxAI+xkjMUVdO5t8P/ngPnvo/FHfLw2LrMmNF+eZzA7JJuWg/szlKfLF0Chpmu2idMtBNxRWOMwxjFmhLUFgnLA5d2hZADRJTnzs70KEksZ+6gpn8KBcb755/5fYwZd2szt/4XZWaRuZY88ZgnomEWJlAgIcmMxb1iuH+VnbV9M4JbCOMZwHaP2TVRZnI9wHKNJLiNMiWq2rPXWRUMjPQfRIowGv98i+iDN4ayMF4qMNADBYcVRCwYiIDjUS512RGmgclDOFd34ngsDEmCz7IOm6GzVcQXlUKpX4Zx9+jv3T3gPsv/7iJ+nsG6YPgHkDMADe1AADAB47toMpyC3bIv0d/EURVqclXzdVukSPO7OW1mbtsxM7n7RXXXaea/Wf9HCP5MvXAMkw1MPfyxQEMKGqCtYd91tE6unapNfvcdcHYIXPxFP/yl74zifYyJZLvJ/btbPrHBt1dlXphOGh3Gw2SZ/P1AkQ701LBxSsO/KBgSmJc0IwD0EFRGFqadtWd85P0jZRZciqzaLyT3OvVHi+Fzn56corqKI6tDISNJJ2ASEmLOmlEIlry7tn3P1fVw9dXyUdA0JjwAEIEtO24LsPBb0E2AH9sa69PRh5f+LECcKakmphJq2PaXrh4d8yOSslEf5Nkta0rFHpTOZlmDd8uVzJL4oojimMeg8X0Q4kapum/MJxkAR7TZ/HOzHOAAaY9JearxoVhrOFvCcr+qHSUUwuoXTOlvPXtIxqOoAXYfXDXQ9lCFLV4QyKOsbNwTTlCD4TRW+XRd5p8jABl0M1AVQkH7Q6lUolcZiR5A0EiibRV0H3QoBAHPITteiph1j8HpYHDoUwJPX19fGBgQECnZLs3abiDWo6eeiF0RFGt3x+efl7X6sggK6fTxcQIGrySW9dMRZyxWKRg0t7amqKrV+/HpdfcN7hgrusIIDUq0izaPTyDC4p6kHsFIIAFIqcJCKll3qrzwYjUqampuCREmpkh/FLAK3Gm7WunGGRCPVGE/Q0xLMpP4VCoVWv1ynKQH56AQSSeE3E1SGNtkgwv3/+xQ/mnv/61+zNb/uIt/6y29rGWZ9xJ+eEesCaeIoLruVYD1qKBigVO7og5XKZEf9uiMFc14/gUYZBJOpARvQpzVYorYIu77DvBSez9cqRV+BJBQMNGQLOPutsMuwcePkAQ3TJmrE1Huzd8HyHcbrdtO27sbik0bwzKYMJ8KLmg/ZFZBWoJUADNP7os2zdddtYgxQtOdwwQ99rGuURLHOYSLDUBlDSEs1FkB7JpP5haSYeeMoe3rLO9wuDHRDA4pa/3GHekr856YUgRb1PSRRAsJzS05dEScmqTGA+Rbu0menTG4BStIn2kZbbcu7dexe79/F/YV/4yVvZWMGm8wb+CM/3RQYrIY6NC5nR/FT2Ba0mwNE5x5p/+gh/w7VraC8jLv1WCxdZUHJ2aDo7FeMckQAMVEFwooCnvAoImHirm4h9xxm8QdfDYnQHOvUI8VKDvoJF9DbxoumkDVAoQL+AjLcYSY16ncBg6CTQO1JGpNCaGyH4HDeAdDoH2sEnQB5EWSAC+m1//n/YD1/zbnb1xTfhYo8IWbkfdLKS0wd7B/pbAdw6BnuixVOmmc98osmTmeDvRGqE/+k3jrN1513yO5QBQxxXP/knrE7jO3fbo1dc4Fp9xc7XUUC2yRnBxGNfRgIo+ekMy6HfY2+C3rZJXyVKE4gE8N0me+hTP8Lw82ceeqi+6oILOuWBUQWGKpXeNsQJBZQ/DaxLptQaKK/OQJykTjDqgpokzRKOMmOMJTGohZVNOCJErrs6w7RJfZfaAAXDG/o6CaASZwgWUdC4m4S2i6QLprXStsnpEucs4XzZ1STBe8/8/Dz5qYaBgUFwIdi2JoYzk/6QadC3OEmA9jhqbMCpNMpRMC6KQGhh0laAdgT9a6FQ0DraJil/2rSy/0wNr0l0N7IGaqLqaOJJDVsDLN9q/5lSAanvhWRKf6mtD4C2wJqTZK6peWFtNnHUVp+RHvOmotzyWcnmQRSTba/+ROfLNOMrCpyJ2zewhqCsOmq2NOVR5nrOdLz38h6TZ031GiJBgNHRUTKgpwUBohZaWbA4dF5nHDbZMNWoAPWg2DlQ+jgfdp+h1L/HfUcrLi4xgnbodRCANBhyK1euJGYJU3FiXT+LUFEYWLRGUqDijuM4AwMDmUcC6CacAAMKDz30EAlqIjLkqquu8l944QUMMP/KK690TQRbdO8x/f5UggDFYhFAAIV7T0xM+KciEkCOw1MBAqgRKVgXAAgNDQ2Fjl8sQKa8iaZ9HxaJUG80cfHu4jlH+GFUuKIMTTR9p1gPwZEdyfFpmpdYRxDVgzBBY1oxNf87f/pnci/94532Be/4TXfNJW+jS2scvQ4M7lFaAbJugjs/dh2Cdy5cwwt9BdpYEmgDLGoenVe9DIPO0jgpog+s45PHrfn5eXbumef69UYdlEB8dNUoGxocIqML6Z74jESRg0CADMfWGY+lxkKjaeatAuoTUPqgbb16jb26czdbvf185hf7CSjpK/bxCKHF1EZ6nUiwegjOKpx1QlBU+IWSLdVAl1sUWBW9Np23adOZeHynzfs/6nMAw5468Cj7wvc+y//0treyHRtGfBjTIYYN+yi44UG1o14g5b/Hea7TWtfmucdegTWYDPX4uDCWx1B9zZUddmT3Mfui60ddeMj7MBaJaAl4xHu+b+UcB2AWg7gsuUwrBl/YekFpIwzEAA2MjE1xdD0od1wUEER98U5FkLdryKAtLBjoQ86fpiAA7QNCOF6NiABtU63R4HnHgYh5R18mzZhFWRxQA0FHzSCDpOBrMEucMaT489/tfZn9+a4n2X//0P9i9Vrdh5EfNGagi7OddgRI8C6lGmOFR6Dkg6doAPqQrf+kwd+gWl1JZDQujSdIEHDmW8zyudBMRuKJnbvtVVdvcS0n33k2CjTKGgRADUHlpdOHk5dUSR0YFh3RaDYdg6AJoya0LJvlnZxfa9Q6l2NEAiAiYNuHf6V108d/t2PIxJkKZz6VLiPqHha8y+kMFFmCAJh3sEdECRmLhunoMwmHD9JqQrtrnjNqV12iLIyamNeCZmtJjHBh/d1LvcI8qIP5lUqlAoQ9Tc65wiAuNSH9SqUSqguA90axUoQZdHV1jPteRqJgvId5KONZnT0Lz6HtccYMnquDItxxTme91CPts1gfKPpZA5bLvTqKYiz4fh2Qk7a8IeOPAMS4/MJAmiRUQGreqiMexkUYTbZp3QAEoO2T3E3QrugrE0cRrDcYm0gbNjZNy5k0Hdob84p8dNrRuzgr0l/z+TwiaiL7K4ymPun749IPDg4WBDU9RQvLP1m+wzQvU8fMJQMBdAtbnFgDFukog5IJv55sJIiUQjhN3UC6wkc1rWmSFkY/6BDAQ/FU0I+gCkEDfLlcThy5YTqwotKdbiCAMEAvC80JDg7z8/MEAtxyyy3snnvuYVu3bgWFA7vzzjv5e9/7XheUR722senzJui1aV5J0glx5NMGBAAYtdxzIXgJChuHSwnShEUiNJstcDF3gQBhkQCyr08DECARmBgco3/34z+RP3TXd6wL3/nf3NUXvZnsInHGIPLEbEFNMdSEwvOFvBVhYFZfTYBfWDSAYzuJqMAEb3esd7kOJEgybwNpcRkmBpBypcwPv3qYvCqJMsUjYWCAWmzd6nUk1i45naXxBv9g4nlvChagbKoOAMp1+HuPsFUXb2C5Fas7OgDy4h68bOgAHl07hUUDqPoAeN6kvrr3yO/Hd+6xV2472/PyfacEBEC/qKLXpuVOmy7LtktbhtfSc5gLRycO8v/5T3/A/6/rdrD3bD3bB3+3Y9tdACW83OF93hLCxcK4qdV2QDrMIfXMbEIH1GhZ7JmHZu3Lb1xJj4YBBpJHHhZfnI0cy/IJEAh8EBVQr9cZ930YyGMNWtAOQH5hHnNyHRXr16J82ut+K9JwTsBJRJRPEhCAjOaeB2okUAh1wA+0U7PZxB+KCjChsIkaq8ZAgIEYsm4+YAxCCwBt867PfottveQmdvMV7/SrtSppspBope+RDgtAnygwQPeeLL6XgANFB7Q8v9lq0j6Ntp5+8Ak+evU2lwHUFh+MCUQfBOndTPZkZKGLBlAB3SRgDPY33DME7aw0enQdWLKgC7JtB9SAfqNZ78zLuYO72TPf+CgrjK3xP/zC8113quA9P+oOEOalHmf4zhIEQL8EdQalUVYazlWDDWwPy+3NmcWdoBc+aulpr5tzCamRiIID4pxR+erAD/Sb8DDWAhuqDQJnU9DjOI4T+m6AAEKMlrxBEc0p2o888rPwZsaYx2YojbC41OC9qlEZ5604w7ekU0KZkBDlVMcm7S2uCy1MWsTCNDx1fbqU30tGEFMgTTceZFnTcNGnqadJecI0TNOCALKMuIOn9cxX64nxJiIytY60eE4H9EnbLOZK1lz+uv7BXMGckg7kEhCTdz+hNYSzY+x9O6lugq5c8nsJIIL+TjgdtuX2xB9BFd4FDuic5UzfHZYuzo6upl8SEEBMChjFIwdeHE9aVOElgot8TRZpqLHD+JomDNC08dNykJseKk3KcTqCACbGV90glboOJn1tYnw1acs0aTDTFxYW8g8//DB7+9vfzu6++262fft28mq76667+Hve854fGBCgVCpB6f2URQKAyqzXKKY0Y0A+E+RpjAABiP+xl/dEPQtQ0rbtnBoR02h274lIUyjkW/V6o4sOSD2AJC0b1vMk4d5R+WMtW7VqlaRJSgXifO222/Ov3nuPteVdv+OOnn89XZTjOPQjDZE+g+e5hWi4OH5irGO5fA5AAZhDmGVbVr6Qb0cDNFowPJCXrmmb6jjS6bDjwzs3Gx76YLnE3mQdeOUAH10xCjortv+l/fzCN1zoAwSg17YjAbxQ3IQzulTFrNumwApF20EHoL/Y73Ob8/KRg2z2hWm2/vptfrla5o7tdIQ2Q4AFeg+MP0lEgYPtsUgkGIY0xzkpkmg7luVY3G3C+7m3Phnf+YQ9evkbXLiwyXIsZyTAchvllxDMMp1ur5l0mAuVetn+5Ff/X/a2Leew/3z9VhLwtiPEZqUnu8W51pMfjUAUUC7897upj0xAADz/+K55+7LrV/jci6fIIb0X14X3O4qIfcN3bLsdIYCPiBJoQo+s2WR2gEM/2GGC3obWaKqzbcNawhGNgAgDongCWCAiHXApRqSELrpLUkSFAgwCIADPP0STsVDFXehQJtQXTVvI57uiIRDFUavXIRujBT3iBisZs/J5XURA6sgo+W7SAujv59/bf5T99r/dz37/w3/OatUa8F9w/Z+k7/F80GqhzuD9x7kEY6zj9d/LxIu70wUjD+R7OpREALUbLf/4/Y+xVddc1lVmMQ/IoBYAlGPbzdQbH+cAx3boLNDD2od9r+2p7hO90qLziQ6MiGp7x8kRjVKz2egC5x75i59hrRPH2Y/8/d83zn7LWzpnmaCRFlS8UqAVhlhoYoGeJIy+QRioMOY7jgdSU01oQmUaQS0pNiTFD4xJYR7KOgfGXsZt1LMm3OO690qDsc5zOeS8R/QjJsCHoHbGmVjr2GIihosxAPHYOE9/07aBVzzuPfl8nu6fk5OTcNAIdQSEwQ75SocHqVtpEnGg6we5hqD+QVFZMV+IyloYNWMBJxFJAM6tyCAvQaFKtIooP/QQljsCP65NVMBF13YmtkOZh+m40L0z7nsTcC4M4OwVBECZAAQYRjHFVhF2UMwHgF4m4zuszpJrXzgupKYpStsXaGOc43QizaZjIgjQpS2X+pyIioiNYCUaQ86JrlqCA0S502aWoT/oK/Wn/F3qlUWlC9bB1CaTOQgA5BcV0nWWRJxQ8GDasDAxGT4IRBQbkRSGiAt1WQ4OqDQc1kK9mkJBAQvpQkJ1AzQLw5nuHbqF3LQM4oBOoeZyMkQdKHThjSqfkwAB7P7+filKi41wWSIBJB3QfffdRx6zjUaDjY6OsgMHDrALLrjAv+SSSwACaA9Nuj4w/d50ITTNzzQdjGUSBDhVh5Es9ExM6xuWLggCjI+PQ1S9axxmzTmplsMUDKvWarlGo1snQOaTJhJAR+1l2qZZgDhfuvlt+fGHHrAu+fHfc1eed5UWBAhSAEjPIFhlYNiPAwCo3rZjqbQ2FA1QLIIaiDb1aqUKTtNIQFy+DwAC0sNgErevudMTtmdbfm5whad6MZq2sUk6YQCD/Q8eVXxyepKfd855ncs/GdJCaNLJw84hOhGG+os9ThrIiEOaDPshhouI+dTRAahOHGeTe15mZ7zpClat1kkHIAiuwLDSrDcRokB0CwBw4JFq52zebKQTuQ2LBggTCpbaR7jUmrRxWBriqb7yQrdlWacEBOjBMJWqylmJlKZ6+WvsIawr//srv8XO2zDA//CWa+HxBIoeLcBIa1RbxDZS0FgAaKF6AYTIWlaot71sQjhCPHXfBN9w2Rp3uBR/1Al6QHciBNoUKT645iVVEM5T9UYDtESe5NAPdptYPyFETB8CMkKEmyUlHBYu1Ie8+YXYc1v/wcMf4JpdFHKUvt0GbTp6iwTeYciH/oIPXQHkJ4EH6ASoFhsCVR2HRIRlVAAiIXL5fIeQFOmb9brfbLUA6sioAKyXxIVt6jFGESCCOiJseFM1bFurZRA1NSg6mnN4tPL3/fV32IZN29kd1/0k9GNi9zjB2d0GBCyLNGcAnBLllNxHqOHbrS80OagY8nsOPEH5viOS25bvIB0P/E+iw44TCzi49Tp79b7H2eh122jM25bdBdKLaDiVijQSBEhicFf1XXpda+W5AVst0K4g0J2kXLK/c/k8813kRRETnc+hXX/LDu/6Ijvz1nd47/7Klzp0C0FPX9UhTaVzlLz8QucNRhAy1JKSaavVTV3WnhV0vTMd9yZLOe6wGEs6Y5iJ96/J+0zTmNI2mOQndMYi+eWj8hD6Dh0R3rh3IdI8SsQ2+JwOUDEECnKIJtA5cwbvPjMzMwB6I20ASeph0vZII+9BsE8tLCyEvhvjC2dEARJEOoOZ6lGg3rZtO4ODg3TuXlhYwJw6bQSCYfDEnm8CHKH8ujHTWasEbWESuhvTfpTpTGwpYUBWFiAAyoC7uLQX6myqcXXD+QxjUuqbxGkNwEAubGs4W9KYgtUf7aybg0nbV5ce8wmgBN5vUv8kazf6TejTGjvoxZU36+g1Sckpbabqz8Dv1F2BdHRuwj1bZ3vsgACK9wSv1WrwxqRzLyg1qtUquJZkQ3Vsr/LF4oxMlAuY6HH8X2goEdJIG45cNOkQ3kZCcB4mIRiJECNfCG8I5WrVCwFCD8RhFSOqgkdJ9Vo34NJ8LyIBCNkxpQMy2fiSlMXUAJ8kz2BaBbTBmKBbiZpGGu8Edx1C1GGEJy8sFdVS0SyxaUYCRjoQAAcXWQYI0OF+UyqVyNsqCzogHBIC5SVV8yBah70fEafFYpEdOnSIHT9+nNJAHHjdunXgS0NI4JKMv7A+Ndm4ehkLUc/i3NHf3w+jHXkkTE1NkRfQUrwrKk8VBDgVoZE4kGETLZVKtHkGQQB5aVLGVWfdk+tfLxcfk0gElKtareUaAbFg2aaIEugrFBKN1yxBgLGxMfIQTatH84Ubb8pPPfG4tfW9n3BXnL0d+0nkBV4akGgvAqG/Y3FwCONiGmf8R1vB3AKgIBjxBm0ANRqg2WhSfkGDNYUfO3bnfRgb8KDH+8G3HzbGm7MT1uxTr3JONuI683mejVx8hpcbHDGhg046FandDr96GDoHbM2qNbRDo87Mg8hll62LwAvQAoE6SaFWOsm1a1vE22/ijUIHT0UHoDk/x8YfeYatuXorcy2H2idouMEzFJUBEMJirFFreOCCDlwa4IWV6NDX8lyKvAh+woCApA0cTE881VdtcVuM/UCAAEkoMXpt29fy86Bg+cLdn+aNqSP8yz/3NhLUrTcaHXFZk7rBEA0jdhCAw7/D6B51MYwDAcibiSKTfPb8riPM2bTRP3MlAaeRnzgef58xErDPFwoQCu4YIrF+wlve4dzlVsfeT+8Q9UKbdC9IgRKQjkqEBoAw7kvnFAifgNuNLlakbdAWEEaO6npiBw0Q0hu/qUSPob7NAF+/1EnoK4A7vy0ajA9AHYAetkVi4DKaymhtx4WdvMNd10ObhBlHTACduL5DuQHk7p04wT/0zX9ln/jwX0CSHV6GWjBKzVdQvIUL24o1u6MPIB6U+jP0V+VJ1wsRyPWhWu8RHZH8I/YHerxVqbCju/awM958FWn3wHHH4lZXVIAE+Mn4wSj6K5SiL4mxnXPLz4kosl6jrlQ9FTpLWDZvNLudFpKUDe1SKPSRE5Pvd0/h6sxh9sTnPoAwG/YrRw7XcqVSpzuF8YO8AqrVamH16tXUO7Ab1Go1oqaVXMlYY5KAWibrmmkaU2Pkct+fsjo7y3aA568QbDY+55jStsAwjXELu5DOuETreD5PhraovUWnDYE8dJQ5av+3Wq28pMYBMAnwwLa7AT6ZPkm+ujGGegKAwd6K86Xwyqffg8/CGIv5GhcNjn2kWCyCOsjo/qw6T6GtAYAs9907ro1MPOrl87oxo77HFDDQ9V/U92kiVeLu1mnKkcvl3NFVKxH1aTQW4t5B96NczpZRkLDj4dAgPNMJmFWdk3uxRaSpq/qMEBzGPGnBFmciWJx07e5VgFktbxIAote2MXle7HdkR48dE1jIZXgBvP7w+/z8vL1q1Sq6UONwV6lUCASQ30s0CD/VfzO53Muwh7BCCVBBON2QpzgZg1ReNZPKhy26QpiI6AWC4aJR4aPIR0W+Oh4pvB3yir8vLCxYw8PDlKepkOVrEQSQbYqKik0MB2J5OfHn5+cdeL8nMd5l6QFh4oGdZuyIZ+TlkOqnIm4yoqFcLtvlcpmdccYZNC6EoBQrl8v+ihUrcBhOZFTtoawU2rlUdDNx5VLDMVH/6enpUwUCkAEelxCAf1GHwF7aOOpZjEOAU8ViUUakeGGhmYGIGFrnBOiONTf1WMliHghuO3gTGXs0p3kmrA2zAHH++uprC7P7nubbfupT7vDGSwhQliJCwXdK/vukAAy8/+FxGGVQjokGIGMCHsZhK0gfI71Vwy5Njbkpa+6pV/iqKy50rUIf4y2XtSpz1szeI5yxJmO5Elt58Ubf7isyy0EEaPvTC0UNDAvNVtMCaJXP5dmho4fogi/GKok3oh3kHrp2dC2aOlRfIYnRg4xEzAeoy7xGg7w2xy7bxOzBkY4OQNj4oRDIPLyeu70LZVrZ3yZCZWr+iyiBxJdZAwGT9z9uD1+xhfnkqMxgmIIx0Hge9rqmxdFm9Zp38HkpRJ0UlMm6HKd7fpgL//DAV/gLLz7Gv/3BOxiM0bVqFbQyUnDPyEgsDy9CH4V4/4k6h/Mg9UlXk9DFEcC+9PsQHOp0lnddeMMTYnnshGPN7X2Vn3/d6uiop7bRHroDi9IIUWIYzD3X96288JaXhcEaHaQ/SqJhkTTqBGsJ9uUokTy0XYRYMs8XClaz0fCw3oRRLKFOMioARmpEBYgpT+fHSrUKGqQO1ZlujAbXNRj7LRF9oD4btxfq3oHvQQVULJX4f/7aTtZYtZH91A//IgkC+3DLV6iATPJKmgagcBsIAEbTvoNFAbSdvCEJTAOfjPgECICWCKDV4e8/TnvXhhu3U2RHs9FsAcBX60HnGnBVwWu97RywyKiXxNCurueFvoLdarQAL1HoQ4QmUWgzySiAwNpJkSPBqABTqiK8qFQs+ZVqFardi9675ysfYeUjT7O3fOpTzUve//6TdHgKr7lqhJ2fn4fxtwW6ryyoIpOOl7D0JkZDGP4AXuicQLIoD/Lohcs/rAxYl1FPE6OZ+nxUNIBqOMSdAGu3STuK/YYBJIq7j5rkhTSYe5iP+OD3MHBBvT/A+W5hYQEgVOR9yuTdun6GPQRrdhB0FbqXEDVelIVOt09EKYSH24YUCOfTvr4+fxnEsQAAIABJREFURCDTvXN2dhbG3WYvOjO6eif5HoClsJFpz7LoX4xFiOLq3oF0SylKK2jLSWw2ygs+OIbK5Uo+qMGnq4fu+9FVKxEJYySwrMtLfo8+IacBwUZiYr81zbvXdFiDBasGzV0xx+BMGwtsiuiZRDYUAFQAC3sBPMSYtZfTzqdrY6khorPjhNIBLYdnua4Cr5XvRfgjDHjwvPFw8MnlcrFGvKUEAdJ6zyZtbwWwoctMtVoFCJDIg/c1BALENg+A1Lm5udy3vvUtdv7557NrrrkGBzt/YmKC3XffffyOO+5oLefisJR0M3ENARAAIYm4iCwFCGDiNap6IgG8FPRhxh4xSecBNhB5WRChxuS5gnB5EZESCgIkfY9p+mAkwsTEROL3m24eapminsFYlBx3agSN/B15qP9eqVRyY2NjHRBHepKZ1h/pPrv9isL8i/v59p/9jDu47nwYUSOFf3X8+xHvJf7NOM0bGBOIjq6QIyOEjAYoFAowuLXD3kI+MIzC6BDMu7Vwgs/s2W+PXn6hxwulxeO51eTN+Rk+98wxzlh7+/F9m3EnxwY3r/B5rsCcfNGz8gVY8JM0J11SpbF/emaahGOPHj/K1q9dT8Z/ouxo1tmJEyfYuWedSx6hYfUzNTCj7VreSR2Aw997lK28aC0rjm1YpAOgVgSABdAVtF2cEKqg2Ajl8I4yFMYd6rMEAiZ3AQS4BEzaEmzpcEgn6rSUiU37KGX2wcd65ifPqBynbTYAAO7Zexf/3qPf4n/9nlvYplVDJJrre7CIcmaT0c+L5SFd1OgIWywUbLfZ9HBwjVvH8GybCSecDkj16q81LPbcwzP2pdcPR2uBtTMLpRaC9zrqIi9j5C3PmEXe8kIvAMCpFEImDYN2eqP9PTEIgMVNeNYnHSCYvE6h4HjCWBX3vKRDglYAUSEh+gCRDyGCz2H5RAEhEghwBUiDZ9HviEpIWh+Z3vV9p1Qssg9/6fts4MyL2I/c8D5WKVewR6R2XDApyyJKNtASyY9wytLmQ4AAOa5BK4YAgfKrB9nMvuNs/Q2XMp7Lw3GEWcxyAQTIqDJB9ZdJJICi79Lm8G6DJ20nEDDkCDwAQXaIPZERo8G6qVEAwe/CogJMgYD+/gFWLi+ENuX43u+wF+/6JFuxdZv3s/fd06EEQmLpBVmv1wviHnja0ZKgnGH83cHKmqTRjrUECYSD4qKI0gRZLEoqObzhRWsKZmC8w/gmDfaSQgSZSzFO+aIkXvQ6KmETb2sYe2H0lyCciJ4gWikVYFA1KbA3zM7OAoDqGqtqY5nweOv6Iar/4iJP4uiXokAFXTnUuQc7ULlc1tqidHlm+X0SwEWNLoorg2l0Ty/1kEBAlNZG0AN8fqFcgO5eL+9UnwXgPTgw0BDgpBYYyeq9y5kPjloIjxF0ZjjjLtIdMB0/UmvG1NFLgqaItEgLhCTRL12udhXUe7HUwijL6yBAjz2i0gH9IIEAwWZL48FrEgpo2j2mNCim+SVJh8VrdnY298gjj7CVK1cSHdCNN95IwsC7du3it99++5KAAMKrC0WVlDL0+2kCAnjT09OZhiTCkxjOsUBto/pHBQFwCAIN03JFAmA8wyOjWCyeMnHkoEdIGhAgjWdS1DMy4oE2G4XrNfi7iBDjiEIDHZDw+jQCcYLcnn9x8dZC+dBBfvkHPucOrD7XjzNspuHlJVoJl1htYj1wKRqgVKTIISTVaQPIMR0sk1ersunH9tkrt23yrf6hSINXF4DQajGvXmetVtWa3z/NvTpC/JsMTBo+zqfcgSInW7llo2v19xstd0T9QW7/jB08fNAaGhhiw8PD7OChg9S3Z64/EwAAUfWEtY2pEQ7tBjFiJ+fwytFX2Myzk2z9Gy9D++E9oeKZ4sBzMjLDZzzfl4dYc6jBS4yJRXoPUWWEF2p8bzPmRISdGzUuEnkem3zwCXvw8os5FzjNcooCowimfWRcp/iEr4MAMe0DI/jTLz/O/+ruT/M/uvVm9uZN64iqA7Q3KrUYAbC5HI/j/A++Rnj32w0Dmsw4ECDoWb5n56y96cqVbqkQvkxR+ja1zqK1UwCrXTRs0lse4CkiqFAPeHgSJz9mjGYNlvXGigfaHdOLYa/jmwzwEEAOiXiIyhte9n2FAiIl2qLyzSaEkSMpn0SdCHGNiEho06Pl8zIqAV5/i8BPGNg91ageU3lEZ/QVi+zn/+bf2IbNO9jbrvoREgWO07zptS3DNFl6yhPR4Bb3c3aOA6Svjb/KJve+wtbu2MKwF6I+juN4oJVTtH4yBQHiIv5og0WAHWJ0gEPZFndbrgr0kbaOxityUVQA2tGnzT/8U8gXEDWIM2xoAq9VZw996l2MeS32/kcfra/cvHnRHBb3QNq9TgUdp25cwMBKEZiuG3mO0tHQ6t6R9PssDNFh75TGS0RDx9VXfVZQ7OIcB4AV9ydQ/4aec02NcpJKOMoRzsSb29TYi/sP7omSjhWOeH19fbWoPknj8BTMS0RBgyJp0cSJosEJAi4yT0mBguuSoBYipg6TDwCQoaEhcsJD+jA9OpN8lioNwDUpUKt7B/oF9TCh8TYdh7p3xn0vBHopIiCYLhjVkZUegHxPPp9zi319EFfv2WO9lzbI+lkRYWRJPSqsE3ERF0lpouLyCtZFB/To6m4CZOryyPp7U2fz10GAHlteCiEJTQASyCqVSl2rdnARlwYwubmqIVthC37MJkDvgeEMxuckVDw9VnvR42lAAGSS1QIe4gG9bMLAAAFmZmZyjz32GLv99tvZs88+y+6//362fft2/8CBA/y2225bEhBACgdJiiLV4GoSSpf1GFC9MHDQnpmZyZwOSMe7VqvVCoJT/pR4IqniyDjwCG2KSE+UrPtAghB9fX3E75fm/aYIslr2NM+E1T0piBN2WPzM+RcUqseO8is/9AW3tHJjLAiQJhLAlNYGRjwYrnJ5EQ1Qb9LlU0eboBrDvPICm9r9gr1y65m+PbQy1uMVhyp4wwcFAoPt7DXqzKvXuNuq8RNPv8oZz7FV287RggEwThA3su3whfICn5iewKGNgM/1a9eDLoFoRSR3c5DeQBHtjRz2AADgoZkv5Hl9cpxNPHmAbbjpShIHDRNwpE2PcTJeq+LM+HcCLSwryvAHb9BFIAFonqJADBNjVC9AgN9qscmH9tjDV17cocP+jwwCmI7XrNfI10J+WDsmZl/lf/rNj/MPXbOdvf/yzaEAgFoXxSMxVsxcPgMjNc4MABXi2iQOBJAUPqAEQh7PP3DcHrhog79+ODzPdlRWK1TwBOLFiE4IM3kQDU2x2KbM45zokJjnLdIHiKqHELgLjf5ZivEQp3sQ9z5Bt9PRQ2jU68TRGwB92joM4O+NiSqT75F95IObO2DQqzdbThj1S1QZofMFgPZ9f/UdduElN7EbL30rQvQT6QEkaW+TNTdJfp2xz4HpetCPof25MTXJJp7cz0a3bWbO8AoATdD8OWkA9REoEG54T0IHJNfzuH0mrD5SdB40d0KHyGiOh0cFNITeDGd5EbXebLWc/mLJX6iUQ6mAZJme//YfsKlnvsu2/9r/3brxv//2IqNnlDBwmj5aimdMDO5ZnWVNyw+nLTgrYZ6bPpMkHfKXdMVRoCS+FwZo0jnRUUjg/UkoXkBRiztpmC3DJPJCF00g2wOgsed5+ZGREQK7FhYWsOY34mhxenWai2M0iOPCByCFMsq2FsKtHf1KjENJgxJ2x8d7VcqnYN3hBIe8l5NOUjcuJcgBQEhHv2KqI4A8s6bKiVqDAVih3Kq2SXD8ZA0CQBwY5YHtg+6PbZr2RZ7yurY/Hb6X+ifC8E+RPdIxI26NoHse50R1baKNgPegr5LQYuOMiLt9kmdkm+rsUqei7bGuYqzqHFEiQYCVK1eSyBQEYMrl8mm1kJyKBo16p3roQVtBmV1HB5S2/MR3DGNHAHGuVqt5hGDis1x0QME6pAUBTA4AUe2FBUEuDo1Ggww+oGHBv42PjzNw8UfpPUT9exiPonxPyAGGDm1o96NHj9p79+5lb3/728nrFyj897//fSxE7NZbb10SEADvltEA6iEHbQoEPVDezgHT1LMg6TgNgABLIk6kU2APhiND1B7eyUnrkja9CgLgYDI5OQkwallBgFKp1FMkQppLkCnqrGtXFcQxieQIQ+D/7JxzC/XpKX71L3+tVRhaDYOyHeURDjk90PFqDqQkbis+NL+D4ppqvaT+jOAtPRkN4PkEEuu8JklcfW6aT+95hTPfY6u2nsmsNgAQO45JsK1blFfX3PR9fWbcOvH0ESMwAGVDW4AW6PCrh9nGDRsJBDgxd8LvL/WDwsCVpVRBAHHoi21nVQegtTDPjj28l6296hJIrvuNZgNrXahXvxBkC40+iHsvGaEXe+tGenzqeD57pQWC9sHUw0/bwzu2nDIQwIRyzWhQGSSK84Y1ePw/bBISxOY2/x9f+C/8TRdsZB+98bI2CBaIAAhrAMEVTnR8Jt6fbUoSCJFHa+rGgQAoA40ZcLVy7h+ayVn15w7zTVevCY/AoTUqnI4mbuyBMsfnHHz0xOcepg8QNyBANeRFiAJnPZAE4ECgZdK8iRqIMRuUO/KMCq0px7aBjtLaCzq5KM//JO9LCgAgb0QqQLT5R//yW+zqHbexy99wHXYlY+2CJOXTrbdJ8gqmRVAihOUx1/JOnjt5hzfnT7DjjzzDVl18FnNWjBKFn9xzZBRcGMBuSrWDMkgQII3zAc0127Esx+KtJmxosTrYapV5PpdXoxoYgAuVmgjfN1tNovFD8CwAkrD2nX35Mbbv7/4r61uzzv9Pzz9bD6ZZDkegXvrdxMtf3rNNvJB7KQuelY5cJkb3LN6F+iNwSNJMYR0VoqBkWEwaKQXjF2hSdHfKuOhiGLppTYtYL5NwxKONVEeier0OsWpEg4fuR1hjUQcRpZCakimK418X5SAAINjXEP0cymVO4UAi2l83BlRmCqwPU1NTy3r/1JUP38soCJxP4sa9oIahcRmXL5pHpzthUq4kaXBuIrrXXI5owNW1Ii0IYIHWrk2v2ll7YbsYHOivq4Cb1OiAQ8Ry0kwnaZ+wtCLKiKK1w+a6iGCJpa8R8yn0+eA70+gDoF/R1kmcaLNkNOm1jdXnTSm1jEAAGLbz+TxNRHkwJQ+iJUKus2yIpc5ruUEADNAgCKAqw59iECBxGGga6pGwPs2CCz3JWFFBBETj4wPBMXix4iOFgSFkBzDCBL1M8n6ZVnoTiL/TeYG87QLhrgpI0NlgJE2JOq97KScuACMjI7Q54v0QJ8rn85lyxUpl+yivkkajUVi1ahXVEfocuNMspzgSQID+/n7QmZAY7dTUVObREHHjJAsQIg1HaZpnwuqRNJIjzFvkf56xsa81f4Jd+6vfbOX6V8SCANjScAAPXn6kF7nt2ByCgET/Q9wTPrztIShIHxGSL43z5F2uXtCD0QCNegMe8+HRAK0Wa5yYsk7sO8p9ZrOVW8/07MFh5E2h/UHhMbX9TIzsceMGzzenJ/nk3gO4mrLhS9b7Tl/Js/J9XY+hXRYWFqyj40f5xvUb2eDgoD8+Mc4npibYWWechQsHBNuiqD4ijWIdHYD+ft93Xf7qPY+xsUvPYbkVo36lWkH0QaihSRg9Y6kR4iIQhMAzR9/KCIC4SA+dZ2ovkQCgfZp69Dl7eMdFPxAgAKJWMLjQ7mn2vv+Iz8AoCe/kT33xv/GNa4rsk2+/zhgAUNsDnuIwGkNkVwceYk+FEd+PABl1IIAQl2tHpVZtdvCxCfvi61eGXtyd9rsSfyfOVDhbQHSXxo3nun5Vw5svDChk6DKhcMtiTPVKqQUgAB4tBTi0cM7qtRqzLattutNZ2wwrUG82hTe44QMiGXQLCn197Pa/uJO99Yb3sgvPvAwRV5md8TzP56DJZ6AnMuX6T1aFdmrOmGPZtB+p9HNuvcaO7tzN1uy4mLF8n99yWxTlEEcpqKPZOVm8k573vWqvECc7t7g03OuaAPsczqPBtbZNF5VDRFzXOhFVJ9dtsoc+8z7Gq3PsXf/wD42zbrqpa08/1ZGwunYw4W5eLqMO2r5YLDq93Ll09Q37XjqzSO9yiihKacvBugrDnK4OcfcDONnFed/C0UdoEhidE1RDOOq1sLAAD2IXZ3UJeAiNGaJHQ9mE01xq4dUoT2BhvI0VNB0YGCjA0B1GJ5S0f4O0yHNzc2izxnI6wpmWGW0jACCAT+TEI+9d6k8TgWud0LJpmZKmC6OTSgMCSG9/+f5qtZZrNJsUKYLvwhgzFN2P01onAOtNf39/DnNMJ+yr68coGq2ofkuqD4B8cH7D+DMFgdM4TSYdZ0uZnkAAORlxvoTB7MSJE9aKFSsIsUOoZ6VS8YvFYuf8Kc+h/z977wFtR3aWif67qk68OV/FVu5WllotdbfcjROM8RswxmAbTPJg0htgmDFm4Zk3M8CsWawFazBDGOxlMDADHj/ws42xwaHdwXYnqdWSWjm11Mrh5nDuyafe+v6z91HduhV21Tn3SoY5a3Vf3Xsq7L1r1w7f9//f14pBazErtxTXdpMAi5k1oVJp7ncSIJ/P16IYeoa9+DrPEZMfFiOZTIaJiDha6Dr38ToGckBYS1++fJnwn/MDkGzv3r1oj6UaqAXa0w1qujMf3L+3glGWiy8VXVubmppqOQmAtkVzg+VE4IgC+NWYBICyp6eHNeWnp6exQVk0EkAZ8snnzTLopVLJbG9vXzRz5LA+6iQh4pozxwH045zjVRdnJgdIHMiSBi1gvRZHfzA8nK7l8/SmD3+pYqXaKUy+RxpMqsg6bGqg5czPE9EWAdFRHGHH4BLZNjbapfL8zbQCGRreAB7ZALX8HI0fv2JSZY7IzFDfjgeqIpOd1zzKnNcrElEHCA/rN+p7XKs2NWGMnbxOdq3EAkA1sgiGwp0P9tuJdHvNSmdNaAeD8Lx245ooloq0esVqGLBxpH+ECMVGsZxAzLVnD1PvQwOUGV4Z6AOgFmyVMuRF/PeHPhH/85pEHsOeBzWbZY18o4/8iABE8jSz2arN5Wjs8AWz69HNDaJ2KeWA/EypdftO1OPcevJRz/+ndLxM5ce8QX/1jU+I6ZuX6G8+9E42AcbAZAgROaqcnT9CyEPZhiKRShnlQoGj+d3tGkYCuI8/8sKMue3RrmrCilxkr0da902t+8mgLdj/AAEX+ITp5ssMNWiDCWQC6GRHNNmvuM39IvVV5C0aOUiGqVqrWVnp1VIulWzU0ykJ5FdGB8DH2RJ1t6j5n7gEAK4CKSBIAn3vJz5H7/sXP09rhh5sCQkA8gsEwFIFbOB9Q31wPxC3tWrNTKVTbM5bHBuhkaNv0Mq370WkJXe7hJXwXQdgzcXERchHCMNOWBbPK8lU0sK85Wf8G3YtLjsJMi2WhVJBDKGZgjBcVNfmNYUQC6KfvTIbTr1xhL5x+BC9MX2WHikVae30OVrzrnfXfvCv/ue8LNd76c2m02a6Gau6UiQ69/Q7RnpZ1Rea38EfGT1reO0hFQmrglS8xt+gtlZZANjzoe+GSVvwnFCpwBNgXjZ0NpstO8rQyBptVdaHH4ahc31lwNwqjACBVIODgxj6OTgG++BWB+O1srsqqTPee8j9g/rplkzyu+9SvK9e95aZRY39ghO8122jZCJRzWTSC/Ch3NxcslKpGr093SW0kRfeqrAQkGhx9l26ZYx7HEhXBMjWM8zKoRJGOtHrkhREsJnWAhMYQRR/ALnO4SAJlDlsfIbyBsal+7H9dZ4bBlZ0HoBXjWiOpYxu1ynk/XwM2qqvr48XU4stnSQNaDAYzAMo7rdMAJAAYNF0DVnDIgF0nn8rDFF17uM3EUxPTye+9KUv0Zve9CZ6/fXXac2aNXT9+nUaHh62N2/eXNVlFeOWQZ0nF01IZ2pZdJZumfAuIBNARVYvFgkQVJ5qtQo9SCaCJicnsXEO1IPUrZvfcweZ4iBURKFQMNra2ti4DeMqytDR0cGyVFiUOTOpcE3H+r8x13C8uSRk1b/l/XmzEPR9sVhsmoRQwEkYa+9sE50IK522LpfLqd7eXq1MDr+Irf/e15eGvvqTv/a1imElQ0kAlIujYSuVmjsqLoxAkOfCLVe4NelVfQFcIboXkgP4m8oGqOamafL4FcO2K9S9ebltdfbVhMwk8utvWPi4FyU6ZdRpe3WMuh4DSrWqqBbmqFbIi4kzd4hqZdACnKlQrNmUWt1B/UMrbCOTFnbVtq2EhcjK0OhjZ3mcPgBzt67R+OnbtPKtexiA8fMBcJc1rH4cCQndipCFI5MBGr4KbqmKZqWAUP7K7LSYeO2y0bXvQWc6cM0yW4OmhrURQCUrYXF6c9ixrfg+qi52K+55P15DyWClU2n7c9/+tDh19kX64ofeTVQtxyYAVD11DWoBXLMMWRFv9V1GDeebySS0+n3lGtxtevqFO+bAjmW1/o7mMzxYMgrod/Xukteum/zWsy7rxHtdN9+DKGEZIETWwyPENEEa+JJ7rLmg0UESqZRZ9pE0ksAqz/VudQvO0kwk8ExJeh/43g5jYjqbZQIEdYOshWkYoe+lqi+qAULSLYHUDAGAayoS4O1/8ln66R/4MA13r4KsTlNrzUqtamg1vMaziXMISABkixXyBYLuP5Pbzxyi/u0rKT0wDHkRErao+nn5YC6ooQ4hH3RjjOXKwwZR+XL9yF4Xds2GnB5P72HzlOtWWl0XfRPnyehnZL+RO6jA6W8wMTNCL5x6jg6cP0MVsmnt+sdp+YM/Qmnbpra/2Iv0RPql69cLVirVKI4kVxIwKMUfkQ1smuaSyWGGPQPdqE0ElEk5x9B3LuyeXt9jjYVxICi7M85179U5TukNKZ+LQCz+OLPTsbZwrmGDTHVRF/kcAB7aAIQBuoYZHYOIMk3T6ujo4D4IbzrLsjz7oI5RtCTBOShWta/cg6kqghi1EPjoNYXoBDm2UhaqXC5bbW1tCIrk+kOSNpVKLZDuuld9Jep9ZTR3oLZ5q7wlY5QNXheY/3gun83NQbc/dC5w3sedBeD8DlkFvT3dGLOLfmC0zCjiSPuI80bU6kY6Xsn/KOxLRzefM9zqMvSBElB4p2R9Q5dscfwBMIYBz5WSVDxO+wUD3isCKtLDCDgYqf1Fd8f5PySAfvMuJQDv52S/lGXwaxnpCcCD39zcHLTetEkAnYk47IncYxLAunz5snX79m16y1veQiAD3va2t9nj4+P06quvilZ6AqiB1U/vH+2ESWGpSAfnc3GmYWKxh0juxfLH8OoPWG/atp3o6urifggSAiRAWN9p5feQRMIGCJNHXHNkZTSlorZcxIGKYGPyQREL6phCoQASgCVusNmbnJyk9vb2Bd4Y8vjGtZyLW9mFOKLbSVLgGDcpob5XxotygR91E9t4BJVKJdnT08PPLyyTw48U/f2uLtawefNHn6kgglQXJEeKvm56vbPPSM+BQOC7Wq1a2bYsduCUH71No8cukxCm3b19pZ0IMfxV9wJ4wPcqleY9mGalBdz93086oHFcrSby0+Pm+O1bZN8qkkk1EgZkFQR17X2Iuru6G2ZPYe8WAFASZGQyGSqOj9LIkQu0/M2PoJkCfQDUdaPUXcp0BD6nKMA0g1e1u7IVzUgBoT7lmUkxeeya0bVv010SQBhIVw9cEIe1cYTvmbxcMhLAsjjjRhN7jVCN75xDAfYiyvjYxVfE33/rM9RtWfQb3/c4re/OEgbgOBkA7tqHmNSy1Fhd7qxWg1wPxnAlk4Dxk/X+I3zeGE0a9MY1seaRwab7rYkIfts2bo6MODEYqLmAuKX+3l4CIQCjYEELtemxqRyfnDTK1SoN9/cjot6TmUCuAWdDuEgQr2p7SRrhfAC5ZiLBfRoeVSNjYzDwbVyCtYsTCeru6kLKNWTPfEXd8eiTySTIDk7NmMvlELEe2p5c34kJNkHq6+lhaTaOwuNo9Xr0ezMfRQI8+cf/L334/f+ZOrP9TZEAi6n7r1tPjNsqm65QKEDST1CpSLdfPkbLn9xDZCZCvXx0zIFVVpfKOvMBFdj3ATKE5VJdo1+3HiHH8ZoQmQPVShXz84JxV9Xh4Jlv0nOvHaMbc2/Qss5ttG7X91PX+u+fd/n0/347JW68Qt/zx39c3vYTPzGvXzrXcNgDVKtV7b1gi+rqexm/PbTXCTqgVZzytjryO04ZFuMc7E1VxL4bU1Ja3lLNgLPFlckp9jleGuF+Wu+4lpLr8Iu+dWYUB3mLhQH0UpZGBbZhbcT7Lnj94d1kcfJaDQQFj/tq/+NsX12AWvkDNAvkYk9YrVYTah9VKBSUMkNjHm/huLIYXWnBNb3aBoQQ9nbqYIynS417uMeImdnZFDLadBulu6uzoEgz9Ct3tku+UEiC0JmYmCTLMmtt2awvnrFY45VuXdRx0tAaEl4V5xynPBTCAlR13he0lTwOZuOhc2QUfwBpxt0gaHEvZZru1RYYI/DO4tk1++5GbetWHB/qCRAXzFPmWG7ZEXehg753fqfSNx0vfOCCWN0fx4eVQV1T9zjnNXO5nAUNcgm8woQGqVdqsI2tMef1cP3084NIgCh1wj013ifPfuc04wkiATBQefUB3fv66cOBBMhkMmY6nQaAaI+MjCyZIQ7SnW7evGmdPHmS3vnOd9LXv/512rt3rz01NUWnT58W73jHOyrNTk5qEMJ1sOhwPlcXGMybiGbvF2dwcZKHcceNOPdV58joO2QC8CR8L6KQWmGOjLEEE1GcZ+i8PxalaINUKtW0FBX6mGS8Ia+Ef1v5fB467dz8KiMCzwD9D300TpRTlEwOL5O3SqFAfzQ0lCbDojf/+lMcoahDAqhMAJ0FhbOPKgAtLBWQ8bzCnBg9ek4IM0XdW1eTmW33jS4MeA8YqEU7Y4ElSNimZSKLIRQgivJuBZkpcyRjKmHZ0M0B+GUaVJidFSMvH6eBfVs3j5HRAAAgAElEQVQokW1X0V6Bt3T6AFTzcwKgy+DeLWRmOwJ9ABwXjQpas2eDn0k0rlvXR/eXF/IyL2V5IEPYSmM6Sjs7jy1NjRpTp26Lrkc23jMSwMsfI259ws4DYPnPlQRA36/aVbNcKdqf+dIfiktTV+mD+3bTB3evt4ulkkhYVk1GrkcC4BtrWfkPRM0r8zqHGRB/iyhzeAe4/QBYxxga+qUSpx2FPUf392Mzprjz2i1j8xMDTY9JigS4fuuWGOzrg+QY366KLLuZGZ59hoeGIK3DkjlKTkaFRmMuKpfLDKRDz57HybrePBMJ7sqhT7I+tqy383vOzoMcoWUZ6nzBEdw1XAdmvWACGPgvzM3RrZERsXxoCNmI/PdypULjExNcjt7u7oZ3inoujMrebW5ch8c31BeZAAKuNPXGZpQBz5bnXVUPmHxalnCSADwv2TYVQQLw2ZEf57zHq0iAx/7o0/QbP/UxSpqp2CTA/UAAoHKKvFXPvlKpGJAGKo7cpImzI7TizbupUq5gPeMryRSFBNDxQlFZWSgfPIaC5O6C1gqWaQkYCTd8jXze5/PXTloHz75Ihy6do1Sii9Y99BYa2vpTZKa6PS+fOPaXlP76v6He3XtqP/XcM/OAKedeEAAk1olLSGQHDldhkefOk2VUqqcMR9Qx0Xm8rpluM/e4B+eyDC0APi9AH9HcUne/UTRJvCFgyjO6PygbQ8kEqUwDKYMmYFKMGzgxEQTNwNfSKyAtSIVAZjAASjIvXbpkTExMYM3N5c9ms7R8+XK7r6+Pp8hKpcIksBCCI4bD9gNezwf9DeXB3hnzVFSTZuc1ZVY+iD/2ApmZmcE+CNfFGpdxqe80wFJFf8v9MUuwOCPGgY+hz0iD66bXHmHvkJfUU1Q/AGQBOD0vsO9HPfAe4bkp8mxicqqBm1mWVWvLZhaQAVi3oQ+GRdGH1SvO98pQF22C54I+7LWX1gH40R6oQ9g7pDIgdKV+dK4bJ2sA7aUCN/FP5S8Spx3vxTmLQgIowMgNTATtJ5zfOeQIGvIX7sYJGiAlE7XAHJVXz5p7mqDjnLqVLhIAjCsmG9648exhmuz4Htd4x1lvv1RGGYWPvQA6IExoG4sudHy/joXnhDI6J4Mwls7vWk5Dz6iZALodXw3wXoPLvSQBhBAW/nvhhRfo8ccfp6tXr9KRI0e4r+3bt89+4IEHKks1MOtoEOq2d9Tj7nUGkTsVOSgNNGrddI9vhTlyM8/QTUK00pzZOYEHLZ7j+gN4ZXLAlsZPJ1gukOYtFopTU/Qnq1enRSJN3/WRr/CKPcyo0eUJoPuoCVHjONhLp995EVbVmZ4yRo+fFwO7H6RUTx9BOidfyMPfIu5ilRf4CtVpZsPguSExLQPSBH4LMSn/hLmNrl6/ioxC6ksIKl0v0Krv2o15O1QSCFHQiKiCMvHVZ1+hgR1rKNU/iEwyMoUZSpDoSvc464d3SwKDC8BVZUYW5AGxmCB5aeKOMX1+THTuWt8wBgbJk0gk4vYR7b4sD/Q0yY56Ed3jo2Rx6F7zfj+OiWq7BsDAePrwl+mpw/9IT6x7gP7L2/dyRg0AW4OIw3RxjNxUNd4lliYwTf4P6TK8pnVW2rm+Vfr+jr81jpV/8wMClN9NHKCgUiM69vKM+fD+jqb7rZMEWDY4aJuWxel+2HXli0Vjanqalg8PA2RHxkLDIwjtCKAeRIeqMxbI0OEHwcGS6vIYR/MhtNOGNBKAfZbzUSQ3TnBE9dtVcAn1e/C2oq5lzP8GSVAqlYzbIyO0avly27AsOG9yi8/mcsb0zAytGB5mxX4O4KhBXq0u34P74sPkgm3D/4BJhirkkOoLX74XV0DWQzYH3xv9Y3x8nK/X29PDBIAqY7FUMiIqtS14nZgESKVozx/9FX3s5z9JlUotFgkQZrC+VO+xU8ZNZYHJ52ikM2lx7ekDNLhnEyW7e6iQL/C85rUeiUIC4N0qlcqiUi1L/oclJRt+Ae61AyQKq5Wqlp8FJg7DNAwQDXj4ynDTqz3ncjnzWye/Jl44fYqmylO0vGcnrXvkvZRdvj+0+UVpltr/aCWoL/rgkSPFnnXrGkOL0xsMXRZyJOl0ekkzcv0qEHVtLSOQY+3fFYit1hwYzJU2dqvXa6EPbBEPQP3UfsBvvYh2DNK8lxnuKniNx0VcM8xwGPeWmjzzaujMyPbzRgvzh8BYir3DyMiIef36dbFx48ZaW1sb3im6c+cOsgMg98tZ1qdOnTLh/7d8+XKOBlZyrnUL8vo0LT3s5skKqUIrCVbgL5jikVmg5LskFuXk45n8VVnZMhtBga7Mh2BcA/ykPBIhmTc2NkaXLl0SjzzyCMpYTxGrT6VyEmPuW3LRzZHFi9HdUMy2trZ0qVQqB+EpUjaKzZ5bgbv51cVLwSIKCaAi+9GHJUAN5QLer8pxAliiqYgt5RGgyuMlI6QDsrfi2SgCT+5BsXYBARcalZ9KpSCzg+N8iyGztbTIV11jctwMbYmxIGhN26xPiyIR0O++UzxzfUkApBKpzXIcWY9mUlOa7ci6un+teBmCAHhezAsBo0lOWUK6SNRIU2cZnfp4zr+HlaFVC6Kg9nJGfwSl3zXT5l7RBOp694IEwCQgJ1De1MsIXWYFwbxj4s9kMjzoxInqjtNWfubRca4V9Zyl9MfwKpuUxkkoLch7oYXYCnPkZp5hK+7v99ydY/pikQC1Wk07k8OrDLk7d8QnN25MGal2evLDX2ISIEjiBWB2rVqjKv4X4SNT+hHJ7K8xDWbQsoz86E174vhV0bNrg53q6hZWou4NwKaDNQoFu4OKJfVKOR0xQvG1Dg3KBuCsNMsU518/L7o7u2lmdoaW9Q/Q2CvHydq2hgb7hgMlgZQMSiKVENe/eYS6N/ZS2/IHqFgoMvHgNsEEYFxPPKjvU/A/uQFkjWNnhTD+BkWR+JE3YRkjrE+OUK9FaGteH4zdMmYvTYuOHWsaJAD+voTmwJwpUS5CMmVxN4FLbUKs1eEX8aAG+C8McenmGfrCM/9LwHj73711H71l7YBdKBYBOEAuDHI1jcaXmv6MEgIYrlWriDiv794X+VPPivGWzwm79cnnx8yVDw9Vu7JNycWTkwQYHhxk83G5rqaZ2Vkjl8/T8qEhXnONjI5yhgD+DdkGyAT1dnXZuVxOQA5ocGDARsZAsVgU07OzeI8pYVlUs21KQqans5MBkFw+b8zmcvW/Wxbh3I62Nuro6ICWvz01PS2K5TJ/D4PibCrFknvQ3wcSg+wKyAHdHhkRq1etAgrEwbEgJKZnZ42ZXI5WLl9ul4pFwrWQIYAy41ooL36ibCMTEwLXnisWmRxCGXuklJDcT4iZXI6jU5F90JbJUGdHhz06NiYquB8kxuR3Xe3tIDdEqVQGixD2+Hy/BwmAcuz540/Tn/yb/1UnbCN6AtwvBICcTJB1w3O4Mg6FOXy1VhUwZLBnZ+jO4fO06rsfQ7Qvz09exH1EEsCcy88FSka4x3zMWezZUfGOsDTryD/zY0qixOshou2PX3pFPP3qYbo8fYZ6s+to7fbvoYEtPxW5T6S//K8oceZz9MivfqTy5H/+T40X3W0OvNjeXFEKHjXLFu9lOp1mY8ko98GxknDgzCKFuUa9xnfC8Vg3IUvGKwNAlV9FNAcdowA9SZDwOivuWgt9EIad2WyWA3WkMsA8XXyJJ/hiMoowOnPmjJVMJu1169YpuQ8OJJHPGGO1OHPmjNnZ2QkSgIFclaGA7+Rxdd8auYZUxC3mBeAGwO0VPqSCR9W5pmmq/sN9CmtvSSjM8xSRGQi8VGDSmMhIp9P1bDEhODjxjTfeoN27d1cxjitiAjAVrgf/VgmS8rNcgiVGpO4tlTC0wGHUN5lMIm0Q7drcIsSnlF77zygkgBvEd2e2gzjDM1V7TLfpsBcJAEwKxG/Qexap0R0HS1IM5BeD6c5sFV1Jbx0gHreMgh+rLIQwY+2w4ES3DFDcdlJrCYw/UEOIo4jQzL2jnjuPBFCM1MzMjNHV1cWDR1xZD8lmNVyzoxTsO5UECEp9xKSBTuHHEOmkqvi1SxMkAGvdtSJK/Z8LCQCmUPVl7Peef/55LLr5XcHmDQsAmRbI0T3t7e304IMPVr0yLOIYsIa9R80AyGHXDvv+XntTYOEHaab29vZ7Zojk9kWArn0ymeRFiFrEyD7CgCIWKK2MCnLeH9dtpTmzc2IOiuyJaxIcNZPDa6EwffWq+NS2bSkj201P/soXuN39IsZVJBAWu9UKa0CEdXH1faisDDblZsI0Zq5esqfOjVD/vs1VI5nChqHuDYDVafPZALrljXQcjyEJC+RIkJwdyG3j+KnjYtP6Tfb0zDTkTSj/2huUWddDA6s31CWBPNq0LnUuBCIt87ev09jJG7TybXupXCpDcsE3OwLAsV0PdiUANWbCZJmDemPWq8j3syEXEkyKuGWcsF6BrBF0mF0EQv1+aJP6XNlKneZ5z2Xs1fNm+wPttujsg09C47OEJAC/K25z7EidR/NgbmyWdWk9eaVZhCU5zAn+A+T/9NN/Kg6de4nev2s7feTJnVQqFqHXjuhq3oCHpUAvSaHlTRQB4addrqIRvTRmXj9420xsWGWv7i3FR5wxZ0pPAMgBdba3N6Q9K9Uq5YtFgOLU2dnJIDlIgNm5OWjhA9y384WCALA/MTXFQPvQ4CAkg+j26KiANn97ezsTAqMTE9Td0UHd3d0gCfj79myWJR9gCjs6Pk4DfX24jz09MyNAEACsB/CO8xFp35bJNPT3nSTAQH8/g/9AhUqVCkB7JhS6urrs2ZkZ1phGdCnKr+SNBvr6ONr0xu3boi2bpa7OTqT408T0dJ2MaG9v1EOW0y6VyyJfKNBAb689NjEhcmiH3l4A9vbM7KyYy+dp2dCQXSyVRa0WP0ED4NFcVdA7PvX/0R/+8l9EIgHcHipL2Zf97jUvE6CeWcfgI0A8ENWZbEbc+NZR6n1okDJDK6hUlCbULpNmHRKgXgZBeKa5uVxo9ReM+zbxvIx9RmOuQ/IQ2cRyPz5jKYD/0cmb4oXTz9HBC2cI9NCa9Y/Tss0/SqnuDaHl8DvAuvQUZT73Q5RZvsL+hdOn5gGszsxwZKcjMGwp/cH8yqxkG6JkvLfStDV2Y9/HJwYFBKliy2BImOeGSpOivYGHILI4Lgngziqem5tDZG7ZNM3GfBSGMykS4Pz58wDzaPPmzZA/bZgB4x/YQ1y+fNlE9pWUD6ItW7YwBvvGG2+I6elp/ntPT4+9evVqmGTTlStXWFoI6wEEAmE/CGmh/v5+NhbG+hjyQzOQuxOC54o1a9ZwuQHuX7hwwcS8hGth7sA9du3aBfNjunHjhgFvQswf+L6rq4s2btwIfzx6/fXX+Sf+Njw8bA8NDdnIcBgZGWHSAGM77pPJZGJLGi1mN0U/Q/+JQk4spkSQl59EMySAu+28+qfz+slEoprJpOe9T7oge5znJM1yPXXvo8is6dwbWGmUSHqWsKzj1b6LGz85dZQnqgzQXL6QAN4E7E+eb3e0ty0w30ab4SVGXVqJ8+i0oe4xDRJAsrCcflUsFi2dTAAvfVznjXXYHNmQ89y03fINiAp0Dt5hlbtXmQA6+oeYNJSsjeqwOhNkkGu2kwTQKYNqvzBmLKydnd87F32LmAkAR3DPSQCZANlsFvISS+YJAKb5xIkTzMpjMMBEevHiRVq3bh1P1tjQI3ps69at0K5bwEZ7aZrrtDm02R0a7LwfUKmB+AX3jTKA6txT55j7jQTwiv7QqUczxygQHoAhomOgRZlMJqsqxQ/suTLclVFGiXw+H7ow1i3TYpozq0WJirLAu+hVrrj92p3JMT4+jsjPBROruqfX5mPiwgXxl3v2pMyOfnrilz7beOfccwpHgwvCYpkZPACf0N7VAOFEMpE0SmUGtzxZA2UmdvPbr5Gwbep/bEuVjPoUhwU+In9UNgAiC+EvdlfLup7Oj/R/xryX8ANgFuXCvcMkjlCsZCppXb12FeWlns4e+/K1yyJLNlnXcvbwdz1cjybyqIKSAarlZ8Xtg6dp+ZMPk22YkEcSlmnxRkun2mEyT2HXUEbQePbKhBHkAMdNGZxNIAdWxm7Yg6FpUe2AQo0ePGN2bOyxRVvPPSMBZPGY4AF4s1j1xRgRkXgLe5z31fdu8P8rBz4nvv3aM7Qm20m/9a7HaFVnhs1jESUOyReMqZCqua8qUY+ORmTZvH4AuRsOXYQsTX1c4yyFcrHY2IDdmraMqRPXxYP7hwIRZ5js8gW8Ki6vjbXUlWvXGDyVygUc8Q/gHCB4R2cnnz86OkqIgB+ATrPMCEA5JyYnORNgaGCAioWC7dDqZy0E/J5JJqmnuxtZAGJyaoqQdQB9fUT3g4Do7uxk8H1qZgYyRAy2S3WPelPI9R7eF0UC3Lx9W2SydcKXx5Jajbo6OqgdoL8c4xBIot6xuXyeSYJlAwMghsSdsTEa6u9ncAYg1OTkJGcfDAwM2FOTk6JQLnM58Bw4+hQqQkIQSAC0D9oBslHlYpGu3rzJ/gQwB5ZRorG6GspyK1emD3zmH+j3fvHPtEgAaP/LuV1rXI9VsJgnuUkAp0cJfDswF1uCxM3nX6Xhx3aQkclSfo4BuHnreX0SgCiDa+TntEoshOEpExR2MoB/LCtePvUsPXf8GN2eu0rDnVtp/e53Uee67ws7Xfv77Cc2kTl7i3747/++tOrNb26MX045lqX2aAsqvCQBAqVpvM5vViZCu0G/Aw/UwXlQLQQO6eplSzmgJNaQbi8B3SYqFArpwcFBPhwk6tTUVFX5o2mClgjcNObm5szjx48Dt2EwH+QwCOS2tjbeOwBwP3v2LOSAAK5XEX2vcAGA6hj7z58/b/T390Ma2L5y5Yq4ePGi2L59O64B/0IBMP7hhx/mCH1cC+P9+vXrEUUsLly40DgXcj44HkQDxvHXX38dkfHwIEQGgo3fAfJ3dHSg3cTZs2eNtWvX0tDQECSMUA7auXMnfOJodnYWGQxi3bp1wClqIBAmJyfFjh07sEdtypNA9xnpHofnhbVI3Kh+JRGEvXYUEsGvfF6AsjtSP6xuXpH8znPCMg2Aiba3zTcKjhuAF2aQrRMlH0aqhbVHs9+H1SFo/Akb391STF5lDZJn0jEzb7b+cc9nEkC5ORcKhRJeEKntzRInQZkAYQ9ddhxE9zUWBwBrAZgCDAFzCTYUA59a3KMiuK9KZ0F5MMhhUOS0V0kIYMDzAwvuZxJAPSin0as0bmOZNr8HGdSB45IADmCy6c2nkwQA8AnaKwpxo9OBg6KPnSTAUulQcvSoYQDw56A5MPLPPfccve9970N/ZT1O2ZU5dcpdx1aztjIbgdOGW5HdofNMnMfE7YdR7+N3vDsN+c6dO5Bj8gWRW3Vf53Xc5si5XA56qBwVrQEwN12kxfRlkMbAoWnRcccVzAtQ1dKRc/LTdh09eVL81f79qUT3Mtr/f//vxkZdpfrjGWB+wLviZuaVvqEfYw/iACiLnM88x2rOOiBh3Hj+KHWu77Hblq9ZEO1crVWRpszPGhF8iAaC2ZMqV62KhmCLSQoiG5ruLPICuK/UutfSHVb3hVxQtVyla7euiZXDK7kebR1t4vrTB+2+3RurRlvbgiI6swCuP3uYerctp3T/kLYPgPOCYfI9Ye3D0gCppFksMHgZCFAFSUqF3Uf3+5GXT5ldDw3alO1skABL7AngLOqiEgH/VP0ApDk95mBe13714BfEt448Rf2pNH3oTTvpHRuXYX3Nrz7URkxkDsKct8XG3rp9Luw4lA1MmBo3DcsS1fKCbJkFlymUDDp7cMLc+URX/LBzmQlgExnXbt4U8ARQckCIvs/lcsbU7CwAe5b1GR0bY7C9r6enYboL8GByaspQJAAiQkfGxsSKZctYUwzPaWR83EiYJpMAiJoHEI/vJVkvbt25IxCBD+CnUq2KOyMjDfkePL+2TAZzPMs0ueWAIPuDY/LFIgx7CebGViLBmv6VWs2YnpqiikPZCWQC6gkSYGR8nIYHBjiiE6bHkDDCHggkwOjoKAs598q6MolSN3qGJ4CBwQztwNIQtRpdvX6d2w8muPlSqR5KHvkDiYUEnZ/I0S9+/ln6nX/9CZrLzS0AxHFZRP0DRJfluu/Af1X1IBJAzs9mMp0UpbE7NHbiOq182yNsElwql2zTuBtVXCqXLV3T5SgkQL2cAhkdoZIWCvi/eOMMPXXoIL0+cYYyiV5a99BbaWjbB8lItkd+4mEnpL79Xyh54L/R2h/8odq7//LPG2tDrMVN07TUWg4ZsbZtl7FvD7vmYn4vI0bnYRI698N6E9GpOpHsOte734/RBfajkCpyncla7Tr1B76EY5X3V1RZjVwul162bBnfCvPC6OhoTXlT6MpCqextgPGjo6O8xwcehTkc0fQPPPAAYycnT56EHBCtWLEChq7Gyy+/bACo7+zsxPwnbt26Zd6+fVvs2bOnBhJgbGxM7Ny5U/kHGC+99JIJcB7KAQcPHjQ2bdpkd3d3syQP/Adu3boFLX/71VdfFYODg/aKFSt4jrt9+7Z548YNJhBkMCDLBaHKmCsgU4RrbtiwAZJIdO7cOXr44YeBu1WRbQAiAXWQhrJ0+vRpc9OmTWin+0rGJAqB5Ne3lBpHK4LupKrHPMxuZjaXUpHhYf0b46BX5LjzvLBMAK9rhPlc+JUrCFtDf8KePmzsC/P9CGuTZr+XfgNsqOy+lgq4VJl+KtsP8wHaLEi2Rze7w23YDPxbyibxGKGCvVE+BOm2goxqts24XCAB3BdyS0pA008xqK5OGmrcojpyuVyGFA4GJCzkAXrUzbk8Po40Y/e3mLxZMgD/YTAGEeAGmzmOr64L3AC3AcYuxgIEwOfg4CAbsUSJwlcVwwSnzD/8QMKwiOG44Gsr9cOWggQISjtUJEA6nUbUESGKGOy2k1xS/5ayI7y3jZIW6u6MjLbX+xnASwsLBMgDvfe970UaeQ1mPFI/1DPNv5Xtr8omTVX+2ZIALh3IxqKvFYOlzjVa5YugjBmVwZQj0yNQDrpV9/eqaxjTrs6JS2655ZyCMjn8Fju3Xn3V+Mzb3pZM9a22H/u5/zkPgAJojA08y744iGlnXR1SOAz0KHF2RIbj3BD5EmFWq8atl45T50ODdqp/uSe5CiA8mUwKaOrjHpzaa5hKx/GuHjhoAGEInah8nb7pPoZ1hi1DVMvVsHp5Xh7ktQ01HsziNhskY7wThdGbNHl2RAw8tnUBAFiulK22TJtdLcyJWy8fp5Vvf4zKxbJdrpbngSo69WkGSIZxIqI8QfioRWDQPaUO66JqsY+8eMLs2rbMpkxHIzMS6xbLtJom6XXa02spBo+AUtE/6yXOdVW/Wax+HadMzZ7jBv+//srfMfjfnUjST+/fSe/ctIwj/yXwz4K7eG0SqZRZckTQN1uOVp/PpKYJvfE6EB1Fa/bY85Pmhr291WwqfveFHJCTBIAxMCHBCDJBtRoD9IMDA5RJpxskQG93t9I0ZpPeKUUCDA5SPpez74yNiZXLlrHJLpMAY2N3SYBcTszMztLyZcts6P+Dir15547orJMAyP0WiMbH/gPbC3g5QHpneGCAg5LQPk45oFUrVrDPANrw5u3bTFYgIhTP6c7IiLBMkzMD0BdwrVnI9shMAEUCyDUmSxEpEmBsdFSgVfsVCcDignXriPGJCU6lAgmA+2CEvnLtmoMEKJu6gPX8/lQnAQ7fmqL/9JUX6b/+wv9gEsCum8A3Pvdr1L/Xu+EmAdiPBm8ph/UIqlVqdrlSZum6a8+8Qv07HqB0/2DdJNgmkPX8LMvliolfdd6/6CRA/apesnAcVGfXRKE4R8+f/Aa9eOYUzZZn6YE1e2nFpndTdtljOkWKfYwxeora/vIxEqkU/fKNGwX4cKiPc08IGT14CyppzNg3bPJEHekav1tgb6G0sJssxn1/ephevqqABAgN3X20biAR1uoAuVVATpxIbkgUDwwMYG/OxYVHXDKZbASF6fQFOf/VR1c5xgK3AiFw9uxZsW/fPo6qP3nypAG5uBUrVgA8NwDk79mzBxngWF+KiYkJ89y5c2L//v325cuX8Ttt374dsZKYg0AamFu3bq0hOOjAgQNGd3f3vD6CABtFAqxZs8bu6+tj64+JiQkL19u9ezdnE9++fdsAwaAARni2gDRANgAki0ACPProowj2QcYBExpKXgw3BLmxfv36WkdHx31DAsiAL8sv8zzKy9QqaS8vgH56eiaty3CmUqlKOlWXCfb7hJEAOM8dfR4keRN0L7zvhULBMxhKd98f5TksxrFBdXcC8jILiLNZgQMErWl1CQDUx03K+AXJq6D7emyNzDaXxuEsC1CHrXW7UtNN6UkCALCHoQoAVdwButJoL3fkvc4gWqvVEhgUAf6r63mUmgclr4/UV/ddXEnzmHmnSrCXxdu4NWU2QaFQwHNnaSH8pys7ENTKEoDndgLwixfJkkZTuk9HsdISVGYTGPQOTBD4YOBCNfyAq4gkALToEPnJxs+Qf2pFhHKxWEz19/fzc2pVJgBeIidDp0MCQMYAbTY2NobJ2VdmJY42pPt5YlEoTYBQb558X3rpJXrPe97DmQDSCIgZe69IP5yv5GF0+0rYcfcBCdDUuxBWv6DvsSFKp9NmJpNRZlBLTgK0ShJJadypsQz1VhJQklRWTaE2//z71NSU6Onp4b+BhCoWiyBwGyZPakiMkymiM96jDLomQe5n6c7kCCIB/Ai06y++aPztO9+ZTA+utx/90J/Nm1TUmAcDrqB+JLXnI3dFUcybdw6dps4tK+1Uz2Ag8qWyATgjoVyxi6WiJwgeZM4buYCOEwCgA4RtZuzHRq1ULHFbKtmfOm1im7dffFUM7NtZIQcowFkAhsC6gq5/6wj1PjRE6f5lrI8cRQZIVgPzmMrKiNQUMqOjQQRBBolJnv3hR3QAACAASURBVAA5FhyD0OFm2iuskHdeOG52bVtJItvWWO8spR+AV/nwNBOphKnkksLqEPY9xjWptx0fGQ67yRJ+7wb/v3Hoy+KbR75KHaZJH3x8J33/QyvsIsB/Il5v4j8A/5VisWomEiYkgJbC5Dduk6AjmnVJoMgR/edeumO2b1luL++KL3PkJAEAtCdTKbWmF5AzQNQ+SIBUMqlFApRLJRvEAbwEstlsrVIuC2jvw2+gt7fXLhYKyAwQ/T09fK9SsSggBwRPANbilya+HFBU16AVd0ZHxWB/PyL+WZoHMkJ45jAGXrViBTwBbIG1di7H/gJc3kTCBrnQ3dHBWQS4FrzY4GkwPDTEBMOd0VHOBADpAFcBJwkAs+OpmRka7O0FwcA+lKVymdKZDCkQCCQAGxKbpnH56lXOMEAmADpckSPXdT+SChcMRNM3L4/Sx547TL/xc39QJwEimOn43nGJpe9UOdwkgMwQnEf2Kgk/u5AXt185QSvevA/ONEwEKJNgFYWv06JxSQBeWyWSnGQN4B+/v/b6AXrmyBG6MnOW+rKbaP2Od1Df5h/TKUbLjkl/+i2UuHmY3vHxj5e3fOADjXECkkDIBICkigQoaakzc92VbBbQClM/aFmj3uMLSVkRrK9Cx33sY7EE1NlT6F7XiyxQxsHALLyax51pIINZEenLh8/MzGD8Lre1tSGDn8mBXC4HeRg/wA0SNJwl6zDcZqIV+/1Dhw4xcI8MAEUCrFq1CjI6xosvvggSAIGIvGZEND+kfB577DHOBIDszrZt2xaQAG1tbYQsgu3bt0Obf165MpmMALkASaH+/n4GL8fHx5kEQIYBgolee+01Y+PGjTZ8BFDH06dPC2Bvq1evZjm58+fPize96U1MYp85c4ZSqRRnFTjbE+0l8afQZ78U3bTVyh6IWEdfjRLQ4KynX/ZLFMA4TAoI9wuTA8Ix7uvE9YRU2TZe+5vvpDHPq6zYc2DciZoBEuV5up+Fm8R0vyfKKB3jJsYTSVQyzejAvPnfMgCU1yTAhDn9xHfIanhPspKPDCDB7fl8RTA4/+1JAuAMJ6gL8HlqampBNoBMv/DU2FKR/xgEAco5Cy3ZdEwaAKqgUekr7YNFmkzj4QyCVCpVD3mR4L7fIOSXTQDSQN6XgdoQoJhjHIMavBUkgLsOSlNaMVb4OTMz4ytroksC4AWR7u9geQGQgl1tSVqKs78g4qNWq7Uk9RMEiJLpcEfyO6P8QfCgb2ACWyoSwDTNxNe+9jVskBmgxQsL453+/n5+pPjbypUrbRgKeWn0K2+IVoIAKn0R/VxFhjkHGPU3NTjk8/lQeRfdid79LqBvtVoSKqgs2BxlMhkQAUvmC+EuT1yTbt02DjvOayxA6qebOIizANJN94ub4QISwJXJAYDEc9zzm3uuPPec8bkf+IFkdtlD9t4PfryxiFVjqpIBauU7x3PRzLQ5evy86N6+rpro6All8Z3ZADifIwslUOhakCNlt6UR6BzdZJjNZhj4gvAYs298+yh1buq3U71DjQ0GZwG0tdm1YkHcfPEorXjLo4igbJClYX3btRCPXQcvGSGVeeM2osN4ir/xeoogrbF4RrYjzx8zO3esJpHJ3jckgGpz5Z/QzHuDfrFUsmhR+lKcY93g/7NH/kE8d+irlDUF/eRjO+ndm1c2wH9kc7j7biKZNKJG1scpp9c5MnFH+3IgLZx6/7onXp1IGMWz18SGx4J9AYKux8bARAaAeET7qw9H4RcKbAwMkANAzdj4OIPnHEVZq/Gg6c4EqFWriJ40cvk89hLs3YT1fQZ6z729vCGDdnKhVGJiQX3PhrydnTai9wGgpKWEKXT5Ec3fX9fmZ1IVPgeIqGQSYPly5g5FXVaJbo2OCsswQATYI6Ojolgu873hF4B7wlth+dAQex7cHhmBfBC+Qz3sqelpA4bI8l6s/c+m0skklapVLiuAfnggoE6KBMBuEJ4K80mASqB8DcP+gqPbOFIUkkYgKvDzi6ev0V+8dJL+w8/+PlUrVaqxGfv8KU+GXy18tE4Dd/UtssgqFbnR4vuGzp+6fTDsuDA5IHW+MgnO37xCk69P0PInd7GRvZL8rFQrkLCd523nd+9mSABc89b4dTpw5lt08OIZskWS1m/YT0NbPkDJjjVh1V2U7xNHP0Xpb/w76n9kX+0nnn5qniQQMqQ7Ozu5XbAvrFarS7oncK+lZPRnbHAzauT7ojT4Elw06hoeewMQxTrml7pSQ17VlKB8Q5pEhedLuSbuZ4okkL4UJrJu8XcERU1PT0N3nyOwwySegLtgzXL16lV4DRKi73EtjLOQ54HxL8B34A4nT54UAPChr49rv/LKKwIZXytXruS5/9y5c2xc+tBDDzEJAGNgaO8Dh3FmAsBz4MiRIyZ+rlq1igMHZmdnEbAJ/wBE8ot8Pg8CgYMHIN+DaH94AszMzEDOx9i1axfqiHKYhw8fFn19fTAWRmAkn79//36M6fa1a9fEjRs32LMQxyOzTgaRIQCV/1uCrhZ6i1aTALhhs33QaxyJAhqHkQDoE5lMBubYLNGuPm7JIfd1dGWu3I3ulq5R30sJG7xvWhJeoQ9zkQ8ApgmCR5l2o+9IiftI5Y/yLOVYMk/eKSzjKYhY8Qu2xPhhQmPPQuwxS37PMxuWQcnIkOXAY7WXVZgfMCBFMDhwQOFLAmAAbW9vhxkKD6yTk5MYrOZlA3iBmE7w3x35j0EF0Tv4iUiaKIa/AIhw7c7OTgZ78WDBfGLwcqYzOTovL+7xcUbTOvsgIveh2a2IAHR4MEZSm5kb0wGeNVgZhxGrPTU1ZSLlDNeVEjBI/wLLiD81s2duFDWMidMlAdzvn25kr8576yYBoP/YikwLnXvjGADAYPgRdYKN2Pj4+FJkAiRg6IPJU6ZAKzNJlS5uY4MKpt2LBNBNudRtAxwnU40U2KL6oJMBjHK5SMci/RLSWHIhxnWOSwLI6BIuvyqEep8d7/W896tUKmHi5Mije2VGFvddjNTQAQcv5v2jkAAyQyvSZt6DBPDN5PAbEy997WvG373vfcn2VTvsPT/+B7zZUwQANikc2ZxImOVKuSURuLVigez8tDF+8rro272pamQX6uB7PS6MFzbZIK34a5jxemUDqHTkVi7IW6FvLxdXnpHxiJov56Zp9NVzYvCJ3fwMqrWqYZkWNPjFjeePUfeGXsoMrLBz+ZxIWOF6x+42DLp/0LsU1J5sVlutzusXioBWo9BiStjcef6o2bFjrTBln0A97nUmgLMtpfxSLLPgVpAIrRojm7mOAv+x5kRQynNHvyK+eegrBJjhxx/dTj+8dbUv+M9rURlZD9gUsjZVSNsswge7BEj4kM24NoPLrEtTTz/GOoGNfXF/aNkHpR/HNeCeyZt0+dURc9sTvfFBN4N9ugHaNyQOVDsiihEeAQBlMB4AeEdF4MXAzKIkAWCQCJuVjvZ2SBpBu1GUikWC7j7Oh9Y+PAE4etI02QwYGv7Q58f345OTDU8AnFvM5+18ocDrnEQyCRCfpYVs3FIaA9eqVQF5n7ZsloOuMAdBlqeMwKdyGYARSwChXiAVAK7DIBp16ers5J+QGQL4ZBLBWF7kCwXe0GYzGSaFcU2UA/VG8Es2nea9EAyG0Q7ZdJq3MChzbm5OoJwwolZpge5sAJVpyKC/aTK5oaQ0nF3000depy8cvkQf+ZnfbeyxWtGFQQSgLVB3eKEo8+RWXNvvGmEkgJovanYN0nd2MmGJa88epKG9mynR2TXPE0HXHDguCfD8yafo2ydO0Ej+Jg13bqN1D/8Ada753sVsHq1ri+I0tf/RKh5Cfvq114pda9Y0xjTnehSAJ7wB7pUkkASIAuUfdCoM3APrMXfAgM659/IY1B/Dok50v+5a31kfrMml8WrgnCYzcrW9AdxthnWarAuv1bDfl/4t6iefArwImACMevE7xk53drGM2AV+sGCOUiTA9evXQQQIZLBizseYijH3gQceoGXLljHxC1NdgOowB4amPiL9Yf6L9T2Ox7iGvyMo9vLly2zAu2vXLmRqVzBVHzx40Ny8eXMNc9D09LRx4cIF4Fw8Ds/OzrIPzNq1a20A/cg6QFlUnTBePvzww9wWhw8fBgbCcyD+juPhXQCD4nw+b4CsQJmGh4dhckwnTpzg8uFeCI7FB0GLUMyIk/23GP17MUiAZsg8mene8B1SddYFjv38AFQUv/QI5SBOvKvO6Py5fAHKKvM8fZxEQDMKF17AdVyPgcXoB2HXlObRkFdnmVeMz/gZFYTVfY7O8jifgZSN8yXRHCC+57o4DO9V98U8hH+jjiqgOw5O4EsCYHFUqVSSvb29ikVdoOnnlDPRBf8TiQQGvVgbH7fpJtKbvIBmR6ZAI3UYgyIGOkgIoLOohoSO/+zsLOvHy42EdpoQXri5ubkG8IlrIbsgmUyyIZcz6lqRCXipddLmnB0sjLWMC/yFsVVhL53z+1KplOrr6+M6I+3OMIwqJjC3hIkiZMBwRrl+2LHofyCtlpIEUJItiADCRy02UFbIsLA+bN3juqFt6KyHNLtpiVu9uq7KBMAE7spgaUhjhbVl3O+dJEAul8O7EJsEwISIcsiMHvVKc9FUBoj6Tv2tWCwakDFDtAbaPEwSKm49g85bjMygKOVcrPtHWVzElblyyjnhfjCy6u3tVWyqXPPWpw6l4+4khkA6nf/iF80v/+RPJjrX7LF3/+h/40nWS1KHZUlqdiwt/FqlTOWZcWP65C1BokZGKks9O9ZUjWQqyqNiYDyVTLE3AE4EqS1IYAE+b35s1gDXXai4oJ7zOgyYV4Aeek/lKPPVpw9Q7851NbO9A34BZlu2jexKmW48f4iWP/EIlQBIAl1xRUrjPgrkd3phuO6PhV4geOk8nmWKDCFAgAQRQLKvzAO6saiEYpA0EI70jKMcPPL8EbNj1wZhpOr96B6aAvsVWyQTSaNUrktAaX5A/BitkhPSvGfLD4PJKbqqAv+/dezr4rmD/0imqNKP7d1G79++JhD8R4Egy4LIdrUxYVmgUsm5SREWNjAaEgx+FeT537Jwj0BwH+8v1gic4SIJAza29cg6SjbhW3D4xRlzx76uqhXT1oJBWOkfBtLCWW/+BQAQ5HIMw0zivYFef6VCMC8GkFHPiFb+tPV/SmBcnl73FQBB0NHejgcsKuUy67vi8tVqleWAILsD2R7I+lQrFTAr9aLU4X8OsmBiB8+5ntNdB57wX7UKcoFlJBprMiGYkOE1DBEHkSjwvf7yCwZx4EsgM8SUDEUjtMhMJAwQFjiW7yWvx7+rctXbhmUtID3Fz1eWs1i+mw0g53cY0Hp2LR6HJYn16aMX6e+OXKKPfOh3FWDv4+4mL8XeOgs/cv224Av4zKD/lsolQbbgO8vFYKx9Y9Bg4OEJwMQH9OFwX2mYye8osgFS6ZSoTE3QyJHXaeXbH22Q97UqSP3WewKcv3aCnnr1EF2aPENtqUFat/ltNLz9Q0RGMtoYV5PPr94tW/rBPJX+8k+SdeYL4tFf/2hl/3/4942oSwnENoIJgyQeW1ooj4upTHglXdOMtF/Ynnyx6xL3+gCOpDyyZ2Qsxku0S5z6YXxDYKHO3h6gFUihuESKTvmcmeFqrAEJBX7AucaW5MW8iOv6EMyRtxwUinmAvWXKZSYCgBeBIFaBolKtAWtSASAfkfYgCpB1huv09PQAX2JGHoGwGNv7+vpYkhJ/g5k7PGeAHUmPSBvn4ll1dXWxNJCyuMSUCJ9OEL8guJFZsGvXLp7vUM7JyUmUA9HufA7K1tbWxmNYqVRCVLeA9wAyF5BFgL26VFJgGSHMN3GCuOL2ybDzFoMEwD2xT0Wb6JBizjL6KTjogsfJRKKayaTnSVoBi8MyAt4pKkvfz1vPfR93NkAcAk+1h5t48DJADnteS/k9lq4gZTBuqeyVOCoHqsy6z9BZRyepg/aTY6CvFHmQyXXUzAus69AfkakRdyz1JQHQsIVCAUwqS6zgMzExgYGsMYCiAMgYgKQPGM6gyP9mwH/V4E6joSD9fa9BA4s9RJriP3yQMqyARgzskDtKJpOlqNHrUSVQ5CSspZ+n6h024cUlAcKuG+VlBmHU09PDE9709DQmEpA9HHSkdMijXC/qsYtFAuCFdewhFSjdqJPym0BgVkdHRyPiAIsNaHcF+UO0MhNDtRfeSSm70NioNjasRDCv9h2cora5+/hWkgBxyhK1D8S5R9g5UceDsOtF/b6V2RjOe0dJM2yGBIgi5+R8L1FWbF7OfPaz5ld+5mcS3Rset3e+97frJEAiaXoBl1KflGXhQo14ajUqzYwbkyduCkOUiYw0DexYS0ZHeyPtLuqzkt6gBkwHcS68AVAWNyguIxtaJgnEJECpXFtM2QUm1Mfv0MTJm6L30c2UsBLQlhdzt67S5IUJGn58m50v5AHKe25GGUdjd0YG7+t7MgQFkwLxsOOpB7Vyw+Bn3aSYgSIF+mOOxyZIynrwmBgir8SgtfI6wKVcv0d9zNrHjzx/2Ox6+CFBifp66x6bAnuWW8c/QZ0oxwxE/MXKHtBuuEU80An+Qw/9+ePfEM8c/DIcmuhH926jHwP4Xy6z5r8XmVXvi0TQ/+fI++o8OSmRgIcRggTKZZa0iSn9hTU6I9y6ckuQrHGTDfzOmTDMrmcJMClQqyFCHcB4LGmA0y+MmAM7hmv9HZxtEOujQPWgTU6lWkVWFWfrosz5fB769/PIKr6OZZmjY2MceY/AoEI9I0Bp61PVtsXYxAQlEQmfSNBcocDXG+rr46BT1cZRK+JXh2o9gESAwODFc32kq1/ettmMuQjzRsOY52EmiVzt94p9bk0T4NC8NimVKxbIh1Q61ZD8UdI+eP6QH8LYqQAo9IXPnrhCf3fkDfrVD/0OR8JXbUwleh9D1MkVm2yM71Sza/CDYUBLkeHOKzkNeCvVKkAx5lL07hZ+lJsEwBnOd9BJwHP2nm2bmWyGrj37KvVvXUbpweUsS4U9pO4nLBNgNj9JL5z8Jr107iTlKwVas3YvLd/0Q5QZ2qN7i8ZxmBPRnVSXqre97tMKvp2TpDYu/KNIfPY9ZnblKvvnT55oSDjKzKlkd3c339TPLw4PFX3aK2M6cqU9TpBeacArsC8VKtM47n4IazK8UotV3lbU2e8awHbQ3ohCxzFod7UWRt+XwZCxQCVleqkjM6sb8epVDyX7EUTkODOLFQmAtcjc3Ny8fbkCEr36ggzmZIJWBv0BbGSlB0kM8poSa0y1RwKoLNekDVNiebwKDuVjFciL8UwGBrAWv5Q6BVAlpwEkDdbwXHiKBsAPAgLv1htvvGHMzc2JrVu3sjSICjytTx949wWXWwGkvKwWSDbN1PcclYpdKBSQUcfzgjOrIkgGezH7p/vai0UC4D4YB9BG6l3QqZdX8KZXhL7ftTxAe84sckdx+0Xhu4FqJBl2tLdHMrz2K5scGxlUR7Ay+mhULX2dNmz2GLSN8h5U8j/NXtMttaR7PXcWgCTQfNfLQbgfxmEZgB8l0ArEA7KwYgVW+5IAePGkCUEC4C4aBCwVdP1UOh8i87u6ugA6NlYVkkmCjhmnKUQB/+XAyCC9BOh5xSdT2ACQmF1dXXwvgPZCCE/QPmzQkNJCqBcGSL4eGFlkFqTT6UgNGQf0i0oEhIH1cUmAZiZh9wuiSAD83Ytt132h4h4HABgmVHiJdOSA4t7H6zxECEnty8Z7cC9JAGwj70Uqn5Oka5U5dJTn5OwDGDNAWgZ5fkS5tu6xzjaYm5trShJJ957O4xaLiIlCAsT1ukDkTjabhf5mbDmnk3/91+bXf/EXE70Pvdne/oO/yV4IGOMD0uRY216+MwtSB8szk2LyxDVD2CWy7ST17lxpp7r7GYiolCsyvi74SQGQZok5CWY7UxQxdiAqB6h1rVqzC8XCPINgEBiIdW3lO43CY0MRJ3UwSp9MWQnz+rcOUMfuB0VHdw9CVenGcwdpeP8uKjOewpIWscBFad7s1jhE8ZgsgHS/2qQ5CR48B5U67lcX2T4MmDUjgROlrXDsyAuHza5HtsBchk+9n6SAnHUJIaVA7HB2C8bgKNkaUdtrMY9X4D8yQFKJlP3SyWfE0we+RJVqkX7kka30kzvXhYL/qny8lq2H6S3wBlCeEyw7ZRiiLIEZnbqpfgrQvix1UHXOwzEaOv9MBrApIsuVBWcWNOqKejrQg0ujSUNcvirW7An2BcBmk68h+z6/yOqiIO7K5UCyFUmXyBho6D8Xiwu8RtS4V65WjZnpaTbcBbjT0dbGmvsMoCBQolikmVxOAAxPWBa1t7VhnKpnSTjkCXXbui79xolIAqA6PvgdRsK4PoB1dS2ARRLkaWQ84r6Q/TGFqArDYJ8DRP1HjXjj82wbYZ54RJBIMiwrIVKpu1Hl8CLA/ZENgWKaQkA+qQ7c12rIyjD+5sQVoUiAXC7XIAh02iObydbfAZvIsAyjWkZhaoqkxfqdyTA5VzKxC0JHGfDiVJjwtooICJMDcmfN2bBnAElbLYtbLx6hZW96mIxEis3tdUEzPxLg8PkX6dmjR+nq7DkabNtMa3d+L/U9+CM6zep7jJe9QrMkADprIlHXVZ83L/zhasvI3aH3/sM/lFY+8URjrMP+tL+f10y85kAUs1qXq6Al7pdSfncxgHUv40u3kWzUhgYYiGxnzHNRz73Xx6Nfy7UQA9NuEBTtxXJj+bw+u0UEtQUWrJbei4E63HGJFJRXyQEFqSo4CSjFr+JZeUkFh0l4uIkTv+eng6kon0NE77JknWkimhdAPc9xWJt71Qtte+vWLfMODOW7u5FpAPyONmzYABkh9hfwkj6R0clJlaHhlvoGpoe1blDA4r3sr/I9RR/1BEbxPfoDxpYoYL6qE/qhzL5Afw19l71A3CgAsgs05nWP1/OWnqALiFGvaHXnNZsBhJ3PGX3ekY3AQRB4f+JkUKEu9YRTzqzhbCOWSHTIeXlJei2YYxIJyF2ZcRRVgvpwlOfnvI4hhN3RUSdg8J5hTggaM0HI4Vg/fM4PO/HLmlRlkRJDsUhpXxJAXVwC/ayVj7+NjY1hkVbGQNLV1QUmrWGGpDT/ZYOUdGV/VAoEfirXbueCSqbwWnj4YDC9tN2cDyaMBMCxIAJKpVKit7cX9VGGMhhEIg2GcUgA3D8KERBEAqBt8vl8ElrsmPQgSZTP57Xq0KrBQnZqzgTAv+81CbDUADDAS7zcICFUPwRJVavVKiGZALHZO78BTfbl7zgSABOrs05RF59yIsWYZHDq+xKTANKJ3c7lcknlEQISAJuEuEBnnIWXk4RoVpJp3mRXlxTQitRqBQmAxcHo6CiyyyKRssc+9Snz6Q9/ONG/9V/Utr7r3zfkIDRS5RjwAlJfmZ2m0dcuU608RzaZ1Ld9FSW7+wBQ1TVH6/HnWo+HdR4TlpJDwTnYAMM4UkXeYAMgADZ6AR7qJn7ZDFqF8DgIsjggHhaTLMQ8fPulE6J7fR+1rVgl8ndu0PiZ2zS8fwenSjuBnbj1iHqerpdAXVYF0iAVlnOLep+ox0NPeuqV49S1d3vj1PuVBJDrl0Yfxu8y44JBRrevQtS2uJfHu8H/A6efE0+/9PdUrObpfbu30r96eH1d9qcuNaNFYMm5gdvFWTfI7MBwV3UubsNEArIt7Bfg2w5CsLQQUEeWpjEMlnyB3Itu2+lK/KiMAfZVQSQi5CJ8ZINwbze5MDZjijvHbhub39QfKbLJWQ8Of0T9XO3nritnA2SzeDYMyELqwDLNBhDFTK/MdoBRb13Dx2YyAJkPqJ+KgmfQSF6nnmUEvjcY5pWR4iBBlBQQA/11eRlBRj1bA1/i54JHhSww6DJLgNtIZzK2yg5AGUuFApcAGQxxx20ZbQ0vCAAnHF2qCqLuj+szIuvWk2yQAFcF5ICQCTCby7EMke4nmUhyP0D9sXdkOQyqk9K4Y6kMst2G7BhZyXqAFvvluOaLVhEBYSSAjP61UUbM+Zj7i6WiyGQzojByk8ZO3qKVb32Y9bSLRSxVwqcKJwlwffQNOnD2BTp08SwZIkNrN72Jhrf8GCXaV+o2qf9xHAm88OtmSQDnvJRKIXq/rrtsPfP/GOaB3zPW//D7au/61J821m1OWRaUBuu6zs5OyMXi+cNMtiFdKiP0I2XK6zSU3x4aoA1IhzhzPF5iad4ZCSjXKe9SHIO68ztXKnmC9V7EiV+5FBALEBY4EM7FEIL3O6guUYgUqePeAE0B/IZJD0kCiodRBaQBw0omk43IaVU+vz6iSwDgOiEkAPcXSZAsmA+ltAcbLHuB2Ri7sZaAdND09DQT2DD9zWazHEXuMWQ3mt5NuCBYbGBgQEnU2ZBezWQyC9pkKfqhzj2y2SxkphaA9E75FRkdbhWLxXJUYg7rCyXTErbO8HrGujIyLukY+D5AysVv/ECZFpjyet3LeV0dIkqnzZ3HKF89SUzwUkpmzClioLFcqCdcWg3QXwVjySxV97KClwPy+vN+4guVmYKJFXMx5ouo8k3uuuo+K502cpIvOl4xsh/7zhd+z07hYzJjxC31zUXFtaUni07RG8eEkgCSTU10d3czwIlBfWxszIDzuYqiB4PpjPyHOaeMAgucAJxpeWGMujutEOxltVr11BzXIQFQF1xT+gzwIjQO8NSMBrcuEYDJSUkeqCfnXJ9Dq05GWrAWPVLeDMMIXdiEZRhE6UnVahUpn9xHgrI0olxTbRZ0ImxcmQC18fHxRrRJ1HtGPd6LBEC0i23bgSTAYgzWDokT/Z1Z1Ar7HO82h8YaUJcIdF4ybKD0K64kJpkEwOSBhRJkyuS7zgBunEgBneaRC0X4YVh4F3HO3Nwcv7aIbnMsQhsAgAICHP27ATPokiAyfYyLKIGPhLr/vcjG0Gkrv2NaIed05OMfN5/76EcTQ7u+v/bQOz/M74CXJ4C7DLX8HE2cqEoc4wAAIABJREFUvGbWCjlOl+/fvooo01E1krD81NjZe1RKpnPynOn8Wi2S8HdEsCITwUrUAY+53Ny8qEd1HuY0YBDVWuuizmR2B8jwyOZJOs8ZgGolP2NOHoV+8mN07emXaPixHVRGtK/tL5+ic+24x0DOBmhe2KafMzeE4GzGuPeKcl6pULCmj56gzj07GqfdzySA7I8s1QQCq1apS93okmNR2mYpjnWD/6+c/bb4xot/R3PlHL139xb6mT0bI4P/znJLMF1LvgUAf5hgB0dzO24AgADyPuEQZP0kjUyA+nGQDnN5FCggXckGQbIGYyQTE3VB4cY7g7fn2Msz5sP7O5ojAepa/IHvIiLVAe6DVEU5AGqjbF5kDcrKWQ5Sy5/19CElhIwHnQWno+1x3yonNRmsF836/15Av9Lqd3VokCqQ/MEErsqqrpmGOaTMVpZ1onKp5DlHhL0nuGbNtg1kHqCcav0BggEgO3bcuD8az5IEFQZB1R53MwGuii+wJ0AsEqABOLrnZYzNmAcxL5bLZSOTzhDSH1AvJkds8OS1Rj9qBRHgJgFYPgdjmvQEkL5B86T4MFYgWgD+ANeePkCDuzdQsrePSSdIJ4V9QAJ87cAX6NunTtBY4Q4t69pO6/b8IHWs/u6wUyN/D0cFp/pPswQACuD2qkkkLLMKab6bRyj554+aRjpDv3LrZqHhVWHbIHgaGAKCU6RKgGfUM9bSWDvhNVQyGVHNHZ0NBZwB45jX2l9Fleuut90PQGUwNQtMRX6wTZ6ggz3omoIqcN4NZgK4AsEQBMi6o9SDqgWCSEnt4DhphsnSO37nOfcUigTwC47yitJFwI5lWUw2+ETZM+CpEtekfAoTYErRAveVXgs85rrWnuqyvC/Ec0E/5fm8UpnnH+kESplNllKYuJ5s48Dp3+nDAMwC94CPIsoKzAj7xXtl2h3WnaVkk4HsCfexGC/wN4X7oV0gjRJxGufLggiQoDX7Inhdwws30wWWIbuUlX4AQeOSqqNX1oHfvRQgLcm7pg3Qw56J7Ncc2V+PragHFCg/iVYFA6l+3+xeLJ8vJEouU+WwOoZ9r9pcZx6Rwe5BpA/7CQTNRcB7OIXLMBhXcBLozsw2lUWisi3qiZx1e0X3z1ASQA4QkP1pZAOoVA65KGUndOjpOwG/ICAPLzQGV7xsMvJfa+/ilL0BcIFBC3JD7gcldelMZ7qsXyoRMgJM02QpGVwHEwTKpJsa1QwJgPvhoau0ML8OFwbWu8uAtoEDPCZxtYjyYjfDOlzYC+D83kkCAAA3DCPQXwETLvpAmKEFBmXnfdwRVOr3XC5nwL8C7PhSR4G7J1SUd2pqChNIoDFu2HNV9cZzRHspDwteiHuE+GDCwuCANm12wIzy7NWxyhwav4Okg+dOnLTtuOQICL2enh70Ae73eAbORY1cOGmNNXHqj3MWQxLJ/Q643jssghvEwtzcnAWDbvQFPIO4REzc+svFbz0Scv7aXJExvpduhaTXK7//+9bzv/mb1vJHfqi28Xt+iWc9RL1zhDI0YhyfWqlI5ZkJY+r0LbZn7HxwyE60d9eMTDZMQiiseXiulItzT+BKRfYDUOBNVKouCQEgwTTuRq+qG5mGXGC1kATgcQRSRZbJc3FYBExYpd3fw/g4mUiKW98+IrrW99L0xSkafnLnPcsCQPl0SABJ0nCUYtQ6xzm+VijQyKHTliEq1L7lATLbu+9bKSBVv8UmkOK0Y5xz3OD/q+deFE+9+HmaLc7Qe3ZvoV94ZFNT4L+zveS8pN2nvEB1vzpKzXdtiS8dc3Blqhs0LiTTaZPNeEulmjJrd5fx5PNj5sqHh6pd2UB1CN/HB0Bdmh2HEnLIBkhnMojA5+vlMJ4SsYxOQP/g7AEmNWQmi05fUkA9Nlwg+p1R9V7ny/wxDLScfcCJCLUaQYLHrfmvzkd9YNabABkt13yVUolJA6SiwwIYf/dbZzmzE6y6rjX8KeocE+oKTehisSE1pO4rTaxZtkh5RywCCWA5fV0UOCaDOKhcKRsslSc/+XyeEmYCRHjLiIAwTwC/fqBMgquzM3Tn0Bla+dZ9VIEXRaFQN2X2+BRKc/SVV75AL5w/Rh3pZbRuy9tpaMfPAC7U6W6xj3FKArWCBKivG+ZLAmF/ghRJ+rO9wrr1mvjeT36yvPn97288J+xRsS6VWtONvXvYHlTufRhPxZoePmtRo3yVdrTfOBYmBRPW8Lr7uLDrLNX3Ukon1BBVZuskEFkdVDa/+uN87OVyuVxgNi/6DvbtfhiN3711SAonvqNIAK+9Ifdpl5yH8o0A0KYyRtz7ajn2mwjERB06Ozt5/y2DvwBaA8yHuS8Me9n7pL29HTr8OA4mwgxT1Wo1AW3/jo4O/Jv372gUEAxewLezTfBOwUdARxPc+azcKh8oH7hz0zRD59ml6qvO+6COaBiv91/JKuJ4+UwCwdag8qusViVdozTelXecF7apSwI4I8c5Szwku94LC/GTrlHZADpg8714fvfynnHlfoLK7M4CkEF9vu9O2DwkfWs8pcC8yuHABXktifFLZbpj/JDyYCiP8iZp/GRtvvq6UWiRACpiHma6Mq2IAR68HOPj42AvF4B90lV6nvu7A5xn8D8qu+9kdbGEHRkZ8ZSLUIyIM2U2aOHgXKBgIYp0MV0ZimZJADWJBA30YYuMoDLIgQbRpuyE7p48MEH7PYew+zqvpUsCyAnLNyUu7kDhjAL/p0YCKA00HWZbRjOw0VDctox7Xqt8IZokAZiRxgAIENyLJAyrX9jGJOj8VmVDOO/hRfjge0UMOSOcyuVyqre3lzf5zRAxYW0U9L1aPKtyO8AkL7NqlaYL/VGRzWabIvJe/p3fsV767d+2Vj32gdq6t/5s4x3g98Imu1Is1Njg99QtYVCFyMpQ99YVNau9szE26krGeLWBkv8pFUtBUb/sQyAnacbh0+k0X65YKLJMohvUkfqt8yISm3lG7nMXQx4IQAnqVZ4YFWMnztLAHmQBJBBlWeVAy3vw0SEB0FeqFQj9Ln4RS1OjxvTJKyK7cZkwUimaPn6JOnc9SOm29niI6RK2aaslqpaw6JD1EDW7ZijN/6Ovvyye+tbnaaI0Se/ZuYX+9b4HWwL+O+vE4KbUZNepq65kj7pWlGwDL2PgBWMCpInKZV8dfBOarnWvAxsGxxWfjKLXD942kxtW2at6eUyM9dFpCznPIAVWIIIeHwDspWKRpXx05JukiWIgUYOAeUj+KD1/ZeDIIH1dXgjiuQzwK7C/iiwFmVEG8B5lw+8h5ISqg4G2TqbTjdAPZdosASTUk6+PbAbFvqOMIDYSlgUfgXlhI4z2FIs2TJHdBsq4qcyUMEp12bp5ngB/e/Kq+Pzhi/SRD/1uHDmgijIXR6VgwC43r4xVV6r1dSuyBGBYCfI7meJsPLKrtl0oFSAVNM9EsZmMACcJgL2tAnr8Oin2zEzICxKlcgnyHnTj20epe0MvZZetlibB81Ur8Iy+fOCz9O2zh6mv40Ha+bZfJrPnbsZXrBfiPjnJma3GoOwr/0MYX/0VMbDv8dqPP/XVBvgrM+5ZGc0ZwBdlrY/9KNZMyoRVgrpS1UvmysvoaKk1zQpeOvfQOcavyb2MQu+Tx7OgGCgrWJQwmR6cKEHQQJ1pCY7DKNdzbHdGpwa1SVxZJp2sceWT5sy8HhkZqXlhPOp6XpkS8m/ISmqszaSahXn27FngK7R582YmqqCOgfHkwoULyF6grVu31g4dOmSsXLnSHh4ero2OjhqXL18Wu3fvZhysVCqJU6dOmdu2bYNMFs7nKHQZJFr22/srU+d8Ps/EQ1i/wzuKZ4I9ozQgTar9ovRL0Ma+wu7V6u91oq3VPbEHxTSs08/Dysljfl3LnrMHMXXncrl50klxSAAZrY33y3e94TUu5ebyyUql4skcO7IB2K8kLOM5rO7fad8XikVgi0YN6/saJzUu2idKFgAKETbHhJEEOhXRHW+d19IiAXgBZtsAaVjvGownPpOTk77Rzk5WVZr/MPCLjqkxVnnW1x217yc7oysHpG6iIrmRDYCyhcloSB07fnFzuVxCaYBDjx9pVYlEojEh6kRXKi2yuGC8DhHhBeiHdbqwTqvaT0YbsUk0/oYIbCGEJzGESVNOQKETlk6nV8coEkBF4ILVhlaeU8pD9Tv8rGfT1Yugfuo8K68ygZyCvqlKrVPvBvw/glh13faN0g7/FEiAKOSTs22cG417RQK0KhtC95mrVEiZJov06ZZ6c8R9Fs7yK8miMGLKReTVJiYmIkt6Pf9bv2W98rGPWQ888cHamid/qjEOl6bHjKkTNwVRUZBI293bVtQSHd0LxiAJhseSgVHeMmH1dEbYYux0kgCIECKbAIw4y4ZIHwZMFhOYbnV0d7lSttra2qiam6WbB05xtCQMFBPWwuw93f7e7HEAcNCGQYtjp2dDs/cLOn/05dNmrVKk/oc3VitwmxRElYkRmjk3SkNP7Pw/JMAiNL4C/7GGTaaSdOzCIfH1b32WRgvj9IM7N9MvP7rZLpXLAEy1Nf+jFFOXCIiSBaDuLzerodkA2BnBe6ASotccBry7swnwu9R9nTeu3pyyjOmTN8SD+we1syDcbVon5iqeckdK2gdR7bg/ZwO4ZHRABPgB3s57+dXZEVFvJJPJunmtA1ZHhSEFU4KsDhHvPsOi9KP0GxAPWLSyf4zDPNl5DZlpADkmbn8Jli64DcAemEr69XGY/6L8aE/8WwVTqUyAeSTALAxx9bkdwzBryQQrLiCIAUQ4S0mhkM75UwEvxVLRTiVTbDSO9s7P5e2EleDjFWFQ/3c1Vjj9AhKgVEawfKP/qncK8kD8YO269IbcMximYcLLWtz41is0vG8bmdn2eSbB/3jw8/TN04eoK/MAbX7iZ2lg/XdDPo1mZ3NRHv99fayTCDBLU4b1e0P8LD504kSxc9Uqbks/EgBR6YVCoUE0+VVURknOA6QB9KFvYi5nPQo8iLsfDpLBg5K+A4GdFGMX+lcQIOdVNqUlHqZNfz88QADKOm2hyhoGQOM4nf2BDsCPxxbHX0GHgHHuK1Q2gJ9agTLt9dPtdz9HlBv7m/HxcevixYtiz549WDdgjKjCB/Xw4cPm6tWrAfxzBiy+w9oDktouEsA4deqUoUgAuT5FpDgTZ8r0V/6dTVWTySRUEtC/G0FDkhRueKEpmSJJijFT5pQFAnaRTqeRcdXwxQSOFSd4bin6ON55PEMdWd9mgvn86iKj7LV0+r2u4coEYFIhaMzxqgOA7mKxZHld37LMWls2W9IJLl6K57WY91iM6H7d8jqfo3yfAjPU8DwwH+n0W90y+B2noy7jPFebBMBJ1Wo11d3drTQaOdI2SEMMrKrSLkPl44KsMs2WJ/nZ2dmG5jUAd8j3uAesqCQArg+2GCbBKG8YI6rShdAms7OzrAGOgQmRKyhTMplsLDh0JAXC0oLCJtowEsCvA4al0+kOok4SAO0AciaTyWBiavQ1Bf6HAWRxXwB3JgCIiFQqVZGTfmPDpsqk/o77qb/pPCuv8mEiBUjX1tbW2IiAINMgAWB201JTKSxi2IygxZkAzgW33zPSzQYJe8Zh/d3vfPdGI5fLhcp6eUWS6PZ7r3K0GoQPayt8jwgV1Z/z+byBMRqbVB1ZrrDrx30Wzuvq9km8w/AVUamdeIeialQ+++sftY5+4uPW2rf+XG351v/Lnjh5zRC1ItXsBPVtX2GnewYg1smvvYy2YRQekX1KziHGu4PoRPjg1HQ0+0E04Di5MG94AuAZzuXmEP1Tj7wEFoFRxCAKySwIe4za36MtrIQFKb2m5IGkh4+ZbctSfuQWTZy+RUP7t99TKSA0go6sko5UinaDehxYm8vR2OHzZsfGPjs9tKqGBb1wQFhTB8/anQ/226n+ZfroWjMFinmuMmDXiUCLeYuWneYG/09ePCy+9s3P0u38CL1r+2b6t49v4Wg8GP4mU6mGBErLCuC4kNK7DpTZSaVMGYUdqQgykj3MeyBU7ixMgsePSMD9pZlbo+/mSwadOzhu7nyiOzYJwEgIgsHvGiZzHfCBB4Hj7xywBONbGNwi40o1IKIz2WBWiJpfBL6J8jvIhobkj2GQlUgwcO18IIj0h+8AiCNI+kBrP8y7INIDdRwsywKCAxpyLGG04OPjOyA92qhcqdRNrSElNJ9o5ktZiQQMkxsm1iABYIosnyn7CfztiSt3MwEikgBCGHbCsrgfICOAA/wdEney/9SYjK/vOWEWbGAewadSqvDaNpHk5zrP2J6JACbV9bPM3CQA7scaxKYBAwI2AlZztbOtVUYAmwRnMqI4PkKjxy7TyrftpVKpTF9+6W/pmRMHqS21nLbs/yC1r3o7n97WlqVKpVr3YPgn9JmXEfD595vm2S+Kx//jf6w89mu/xmS2HwkgQVfsWaSvad2vp25LfZdLlPuPeTrXWPcGKQqgL8FYE8fogPuZTCYJ6Rvd6Fn0Abl/iKU/vlSPH+tK1A1qA34R++6y6EaU6pgHK+/HAANUvn0cIkZ64AEk951bgMdDCQH7c0UCAOjO5/ON/aHSZwdwPzMzKyAjh48T7PN6XrienM/NAwcOmA899JANv0wggjMzM+Zrr71mPP7449VkMongRyYA3CQA5hRkQZ84cUKABLAsi+dOlAmSQfgn5OYwn8kARia7SqVSfc0CHxdpYm9ZFr9IbFBDxNfF31KpFJOXas/j3NcBP0I2gNr/wE/RsqxAOeel6rte91EGwGEmsSCIwvpc1Hp4YXVz+QLItXpkdMBHAfTqEB2cUvpeLAicDso8UH1Wh8QLK/P9/L1u9sVi1MGZBRBi7ty4Pd6vqFJ2ccoelQCKRAKoAnV0dKRHR0cxKPkOFBhkMPHiRY2jUeXWApQrAjuXy1kYsOQg6OkLoPNyqboo5lf6C5gKyJ2ensZYGhjJjWtgAB0cHATohgF73sSi+wD92EV1fhgQF0YC+JUjrJ10B1G3aTPAO9M0A3UAddtG97hWRBHr3st9nBcJMDExgYk5sP80Azb7lRX9uVkAz+vaOkBuq0iAuBkSeA8kIYcFV21ubi6QBMDCCTqD7oWCToqpX/svlkG2Tt/UzcjRuZbu2BPlWmHHhnk6hJ1//otfNA994pPmrRefN4bXvdvuXfEW6twybCc6euG+y0B9qVxPvZRa+CwdxWZ+0nQ3KqAJIAPXKJUD5X/uLgSggWByZA+XA7r5mVRGQJQZoEM+n49l+hjWNlG/9zM11r0O9iEwT4Qc0PVvHqH+rSvI6OzBJkRLlkP3PlGP4ywMEmh3z0w0JVURgwjSKkpx/LYxc+a66Ny62haZLmQlMAfl/FhElfGDJ8zuHRtqVsddmSqtGyzhQQoIc0bkLuHttW7lBv9Pv/Ga+Npzf0PXc3fo+7c/SL+6f1sD/FdyMTpSOVo3DzgI4Cq//x5kPWcB1DXjI5NA/EwsCyRG5HOdxWVJNIBxPmm7MvIWY+eC+wBI5ohEx3fHnp8yN+zrqWbvxsdEbUIBAJqj0x0GxEEmviACWEYnlWoEgUAeCDI4+ImPAsMVIA5ERen0Yz6Fjr40+62/pRJ4xxqrXCohY4yvoSM1FLXCXsfzWtu2eb/B5TcM3L/+E/9JkgJfIiMA5Ssp4D9Efgj93nYRKqgxQCqMhxjTmyUBMPMm7/q4uckonqNRLzU/wq8GgHkmm+FnCEmgfDGP7ADOHzDgpMKqB3d9sjGnsoYVvJLqz8w369hNAmAOrlQrjewEv2cm5xG0i01GXc7vjW+8TCet1+nrpw9TMtFLm/f9OHWt/Zd3537TpFQyibqBjGlFdwi8hgLmS2XvqNFWF8AQBsDDqnHuSyLxufeabavX2D93/DVmO/xIAFUGCaayIbAiYmRQP2ftob1hmOhcnwVlEWBNBnAGQVbIlgUoCoA/SIVARaNDrgikRFj7qL2DLmkQdr3F+F4RFWi7KOWUe9P5ulYeBVS66WEki65ZKe6LgNEYZQ0MplMyrSrgD+8t9ujt7e0gbs18vmAA+Me76fxg/Ojs7CgEPRtlWnv69GkOxtq6dSvG3erFixdN6Pzv2LGDfduOHDliICugv7+f5YCuXLkiHnnkEQ62QQawkgNCphmkTM6dO4eIcyYNsEfp7Oy0165dy4A/fDgvXryISPJGECPG/23btiHYFlKwhvoev3d0dNjr1q1TUkXs36NkgUCSgINRAb7ILEAgJ2S+F6NPtuqaeK/xkf1l3vuKNkKmRJifRdSyeGFmuhHpIHfaspkGLqaIp6DocL/gyyAAXJkP68h5Ra3//Xb8vSAC3FkAUXxtl6r9dLKvGnPv1NRUPk7BAHxGSRnChB3UWEq7XkVJKUNbNyijI/kRBm476+sE2KV2HC8bMTDryFE4zYqbIAE8wUhVzjBQ1E0CYFDRMXcJAnYlQIpUzdDV6v1IAsSJIo7zHsgNy7yUOvxNhwTQJVmilGuxSICwd8oNQDdDBMUF4Z3vog4J4Nf/494fz6lVREiUZ66OXYz30IuAxHjkTC/Fgr0VoKkkASJ5OszcuCFO/vVfm0c/9edm/hbkfuqf9W//pdrKfT/UWBjK6O6wCNlIza4r/6Mu6j4eACWA8lQ6xeWuVqoAJJcMUAqrbDOa72wKbCWFlbTEtadfpuHHt1NFmKzEc6/8AFBfBd64TaJlW3Bqd9yMsMD2rFRo5OAZmCdS1861JJKpBeA/zm8AN9PjxtTxy2Lg8Z1VmbkS9rjuyfeLnTURt1Ju8P/slRPiq89+hq7O3qLv2/Yg/erjWyEPA+5tgexPmAxO3DK5zwMRUKtUFmjuJ1Ips1zXYo/1kdI5QEVjSy4yGOdRNlUggOs8ZjnAV2dheR3vIDnOvXjb7Ni6wl7W5e9VFFRvlX0rsxxDQVpVFqnfb6TSaWjfz2tPRvoqFQZYKtUqIvltw4S8C/hLYVP957xz0CblalXguSGiXkfTP9ZD9DgJ2vcgAFJ3QXQ+igkBaKEDYQcbUZcDQsHtoKwHxy0EPB2qpRLHX7tvrXwSvEmA2Yacpm495RjHoH7CSjAxj/Ul/oB1hJOsZ2+AfAEBZywJhHvM5ebwu8qkA/DcONeLxA/yDHCTACAU/CT32AjAYNkZzhQol8q1o+depjPXTxrHr1ynicINsaxtgDbv/Vnq2fKjVCjk6S41QUwAQPWtkC+wV8VifpyR+UtFAjjnr8QfrLSMuVF631e/Wlrx+OOQyU309vYu8ARQbYB5BKCeH1gNiT4VyazO8ZOC8QL9QQrI/VaoIoHytAp7PpIYW9wHGVaIgO/RTwGqgwiJEtyCh4R1kK50hc5+SWYjhGa+YwwAVoR+oFN1jBuyjqUg4kAqPWB9p8ZMzpTGGqBYDI5XVIarfuVR2NXY2JgFiZ+9e/ey99krr7wiVq1aRStWrGDfikOHDom1a9faAwMDNDIyQpcuXRK7du1a4AmAqH+M39euXTOGhoagaCBmZ2fp6NGjxo4dO2pdXV10+PBhKA/Qhg0bmEBAxgFMhZFJgHsdPXrUhAQRzgeJeuzYMXPdunV2X19fRRE2TlkgBFFCzhiKBqgngmKxDgapp/Mc7tUxCqdCn5VShPCL4TkMY4YOfhWl7F5yy1GAaHdmSdi7I33/FsiUhd3TmQ0QlVSL0h73+tiwdliM8qm21c1wWowyhF1TeZXo9H84kpcwAS+2pp1XoVS0PwZyBfqHSQbpAEVhgKWzAZEmp1zV4Q2A9MFMJsMDIaSGEJkZxIi2ggTAvYKiwltJAmDQ5EVsfaLnqHEF6EmtS94HYDLGYkpnISCjkhKdnZ3cbmEAsEoh5BVhfZPFqWrOSVxFmqk0N1VOv87vlBJBX4IcUFQpkbAXK+je6DNKVw/HIaXOMIyyHxkThWSJUq4wn4co13IeGyZZ1UoAOm6GRNR30e8+YROzXxt6ReIbhrFkGTHu9xBEFNI64z5znBc09qh3FItJGIw3cx+cq0PwqntcfuYZ49U//ZR1+R+/3BBSsbqGadXD76ot2/HOWiLb3SgOpAWwsQ+bW6KWPwoA6kXOwTgXUgJSbhjgwD0HyZ1t0BQJIE2Bya6KG988RCvf/jjmU0hAuP0OojZ7U8cHkQAAnMrFcst9Fyozk2LitUtG54NDtujqN9yR/6pCTuCG34c714ypC1NicP/W+3YjhjaDV0VTD6WFJ8t5CEQia/5fuHpKfOWZz9Cl2ev0L7c8SP/20S22oJoX+N+QlwHp0gwIr1sdNtYlgoFZA0jiKHcbEiRO+HD+FdGHgwAPKeXT0HLXLY/zuCANfhzHBEZdG92XaJDALvurXJ1IGKVz18T6R4d8+woyCCCt4/Rx4mg2y+IMgLjjNxsgVqvI8iU2zuUVZwA/4pLUYTKjXLaL0isCZAH2LkorP077xjmnWC43dIANEnYisRCg0TE2dt6bNa2TSaNcLPqSRmqeUyTAZ09cEZ9TxsCz8UgAJsQRyQ+j2Hp2XiMrwGnMLtsZoJqhDIIxT4LrALDbCD6wSUAiSJpdziP745IAbtC/Vq3Raxdesc9cPUGvXboqxgo3qD01SH2dG2nlQ/vF8q3voeGxU/TGhTJln3yCisUClcoV7mvpTBpzH+ULBSadmv04qSl3T3bPI7iXFxHg5ZoYmzWUFVL3tp75qGke+O9i0498oPp9n/xEWe3b8byx15udnYVxaj2FQ76LUBiYmZnxjLrWkVJQADL6hB+Rj7UqhlunuWuzz+J+PB97awmmR5YqiqoprSs7AnKF5RVCpGqxh0WfCAvGwD4NgC8i16WfwII9CDAdBKwCIOe1toPUhTzP2NiYqPpPtY1HGyQLpCSBarUa5H/M9evXY2yic+fOAbQHkM4y00eOHDEfeOCBRiaAnzEwPCUlBoM5hrEY/ATQv379erunp8d+6aWXjF27dnEmA96p119/3UDWwfbt26vT09Pi2LFjxs6dO5HlwK8U9qcKAAAgAElEQVT09evX4achNm3aVFGYjjsTHkQJCAop4W2DqMhkMt8xumWcBSnNe/9/9t48SI4rPw/85VFHV9/d6G6gG/dJAiBuECQI3hwec4hj2WM5VrHWymN5pbVivWHFyI5d2yF795+x5bVGK0uz0sx6ZmRrNDc5l2aGNwiCJC4SxH030PeNvqq6rsyN75fvFbKy86yqBjjarQgEgKrMly9fvnzH9/1+34f+j7UJewQVCiyRVIv31A1fiQJEu5AA8SDs1e19DHNNXEtkN4F8q3p/Xov2q3UZYdqhltd0ZAHEMI9EyVryqgveRZDUfuQncFOcj/EzzFpYZgPgnUC/xSuAbCGB93KGHT5MAgQNtrVqRHRm3IA9IlJqlIW9hlxMiBRVXkxAf95+voUtK6wnGVQuDrTLgSwsLGAgLK2PEN0/OzsLVnGR0S3Kjgo8etXHD3isJQkgWev5+Xk2ohkZGVEwqTzwwAMG0s2gZYd2E87l0FP0zQQQxjUwVUJH43YLAh/lQIq9ZG9vr7p27VqkuBXtiwOpSYjJCxp7SKUSv7s+02qlRIL6id/vICCcJMDExATa0I8E8CRZpCZ6JXVC29Zy0rPXwU+WqpYAdKUZElEzYrzeKzsxGOUZ1JIIiXJdeSynvytKDAbn+A5EVCKRKG0CokQDyTKDxh4cFyRXFvZegqLFcrOzhKj/k3/+FX32+tXSGN284QCt3v1isW3Tw65jQxSwPmxd7aCF3zmCTMUCvEzkliPlY3FFj1ka09A6zhfytcgC4AjQCPfheWg1JIA0Bc7P3KbRk1ep58l9TALcS1Ng3KgPCYAoMTZgq0XbyTKy44PqzMURyP+Q0tDohrvwoW7ADb4fO3Jaa9q2wky0dta0XrW6RwnS1arPVVMvEf2v1SXrzOvDl5W/efW/0dWZW/T81s30vzy03Yy5gP9y44jrYmGNMbISOSBLq4RjiEO/e266+17gu5T5UUAAhADEAahzJL+f/oVPYwe1AZefzwfCJ5A2wsZjcsYwb50cU7cfavNEQIUMEkdNSr1/N6PhqH2EyXkiRIxaY22hwNHriPrXPEx2UQcBIhDr/TsyRuxa+VHrU83xdiIA5TizAoIyOJzXxtxYyIP4dP8I7wc+BiQADKW/e7aPvnvqGn3h8/8eEaOVZgLwBe3jh5xvhFcAJNtKBpfsC5CyfAHyubxZLBSNeCLulrXFZpoYj+R+ws802J4JIKM8eZ7QVAWg//neD8zzNwH631TG04OUjLfRssYN1HPfQ2bTqmcVta5NKA4R1SXrCGJG2psvU3z/ARpRmhnwV1WNVaQsdSyTYvE4+wJU80FWCyJ8dV0jOBnLj2MeKWW25fM53f6MGQywvB9K53JmRjwGH4SKMxUgqxXTY0Vl+JQS/y8HNS1VT79x8QLASAUAI5M+uRykOo1kMsnSXthrApAQ3nxlxECYNhJ7RSiDYD8eCMrgOcfjcTWTyfAAGeYav0zHoD0QBV2J31xUPWnxDmP/z2B8UDuF3dsBD4nyfHDPGMsklgOJG4D/dXV12J+wshTqZicB8OinZ2bMubl59lAL+vgRAeL6wFR0SPQAfJ+bmwMoj8wTrOvVsCSAlAO6evUqCAwG7vCZmpqizZs3l0iAffv2FUEYYM8PU2JcD5kC09PTyocffqi0tbWV3RLK3bhxY9EeHWzfu4Ewwbsh94/IpkdGwN0Kpgxq/0p+l+OLDDSuFut0k+cJKweE+jv7UBhja4yZAIDtAHHYa+J6Mtg6TFR4JW18r87xM0heijohZqexoYFJMZktFoSPhq0Hnm8QuI93FeMbJjo8U6nA4BWMgjkA9cRzd/Z7jIOlQOtK5YDC3pz9OBkZZGmwhUv3cl7HngkgIr4BdAVK1rjVlxEzR9obBkIQik1NTZz2yYvOfB7SQGAZkbYKlrc02dWQBPBkBIOAODv4icUVOqZXBLroPNoPfvADbd26dbR69WpjcHAQ+nLKJz/5yWIikWCw3aH1J9OLy5oREz865ODgoNbX16c+8cQTvCFAFL7dE8A5wYoUJywatJ/+9Kcarou2lYt2dFCUm8vl1G9/+9sa0uvuv/9+/I6NyMeSBEAWgMwgQSPBMyMWi+VASLv1Pb/IerGJKTM9C/u+CYIFTGHwqiZsoeI4r9Q0/FwrEsBLpz9MVe0EXtB7gPKWggSAtqLMiAkiw8LcU5hjMDngOIAbxWIRZmU8boGIqq+vR+Q1FxMmq8d5vaCxx68dw9TdfoyXp8PgsWMq5H4uf/e7mlmwsoTVVDP17Py0sWLnC2Zda0/N+3pQ3WEwC2kAv6gmgBkAEwr5Qll0ufDtUqQMEDaimXQGY17FyAB7E8Q0y8ywRsbglZIAljGnFXmbHu6nmRvT1LH/vntuCsz9xgoQcNUyD3rmUX43cgs0fuySRopKzbs2KEq8FMS7qBgvAgAHGgtpmjx1QWvbfX9RrbNAsI/TRxgt43kHAgBLWW/2oFAUZfh2n/LTV/4rXZzupefv20z/84GtZp3Glhtlsj+Iwgfo7CYvE5U0lFImQPoYOA6IdJTtYAdY5Xe4tls7CemaRdJBPm0KDX1E1lc0pgRJEkVpIzwYPR5X339jnHYfbDUVZVEGAcvuwOyWAcFisUTI1KLPoG8AhISePcqD9rNKhDgo/B/9gHS2AjAAfgIQ4vmEJYGsMcO1bwvZqJpKzPndby5fgJ7aIiLRTgTYiJSazIlMdiBL13JurTkJYB8/7FlFsn8J755yXwDDRGQ7ArMou5B13fthX4dgGCvqDT4KhisBaycB0PbXBi4o5/vOKh9c7VXGMwOU0BuprWEddW96iJrXPa3oqW7XR4TCAf4BdGwZP0djp/vo5pp1DPzbFaWSyTrq6Oiq2hMA5FV//y1atqyTSQV87POIpTetqZBXl2kv9mwAnJ/JpGl4eJjiYm4CIYA27excweXB9LqSTykb4P95UNdGPqI1v/d79Ojv/A70zKWhqauXH4BSEXwmvZo4gldkieM9w54cVWJMV8rWCIPQcifhgIrb9f/vdkZPJW0a9hzsHavBVyrJJI+yZwub5V2J1IYwFlZmZ2eZCIQOvvSPQftBahPEWWNjYykjAHum0dGx0KSX09xVPhe7JBCwFLTJqlWrIMcDzAJ4iOZFAmD7nM1mOSgTcj4wAB4bG1N7e3uVPXv2sNl8Pp9XICeETIC2tjbz6NGjnAmQSqWA2eiXLl0CAQbSwYSePzIBQBJgTOJ3WUQB4592/wZhPMsTMo4Dvtbc3My4GP4PySRAYGHkpcP20Xt1HABRjB/VgOFuPiSZzEIsF8IYGPft9AUI+74JOTTs8UvrubBR8CACBGgNudmK1oOVPjNn/6q0HLfz5tPpeKHAfhZ35SMJHLxveF/CtGWQeb2czIIk0NyCsiVOinfVjqcDp0N/Qf1wHuZHPzywImPgals8DLDkdQ0MUi0tLTBEYQCmGtkXNBAmi6xDf1WwyNAwtE8iAK3x4DGZMOAmBlcFxsB4IJAOQmaCNBnzuge33zEY4KHZmWp5Pn7L55FX6v4B44064FeAn5lMBhte13pA862/v1+DXt3nPvc5NrBBO7z11lsa7hdMMpue5fOcPoZ0MxmlgftGtEU2mwUzCXab03SvXbumXLp0SXnhhRd4EYmIT2jJoY0wgQlJH2QZyMUbfwctO5AAn/rUp4qQdJOAmgTIL168qCFlDmz4pz/9aW4btB2bzllImmT4cQyDn7Z0UzbmvRsRisgEiEoCyMWu20BSDQmAl18wipWt4ANebhGhschgyy0KPRaLVZJKCE3IirT8hKeHtdGfn0dKsK83htc4VOn4VE0b+F0z7MIZ4xbCUKDtiDYYGxszk8lkJc+g1Avs9fKSWau0vZxdzenpcOIv/sL84C++qk6eOV3awNev2s5R/53bnlmS/i3rJCOE/TaIfj4DXn4BkACK6TGKJSxACh+Mg6qihjKjc3k9ecEOlEYatDK5rbM5Z+m7SuZsjCXOuTFMOXaSo//1E9S5ez2p9U1mrpAzNfUOgR6mrFofczdIgMzEqD57sY8aNq8gvWWZ5y0ALAEw40cC4OTc1Kg6fW5I6Ti0864u4EO2/ZJkUIS8tlyDsQn1h1ffo2++8Q36xOb19LsHtpmNsXLwHy8cQFI2zkWKuIupLQqMCnADvJbAPwNZMLD10Fe33xdHYRcKZeBVLf0IOOBDALhR2hPHBtUj6Hf79aTJ8Jm3x9U1ezuM5kaVwX4cw1n6AGqBQSAa2JKmqaifM6KPBaIjIwNSQFgbYv2I9oAki24jXKWmPtDaoLW7vC+bR4HVB4sQcKoQNY3wcKQvQGmeIsWM22SBWF8T2SIefTvCpfhQOxlUaxIAAD87NysKp7jbswKsDIVCEeyQHtM5IhaAFvYfaGb4AmAPIvSfOQUShIIM3IKlNepfygYoFBCOv2jN0Dt8Vbk8cNY8deWWMpbpI11NUlv9euretFdpXvMUxZvWh24yhIylUvUcuVt4/We00JWk+WVbqLGx+U62hEKka7rV7/EReXuGaWANULoWewaYJmm6VpZbhBsASYZ2YFNqVeW9lK7HyoiqWExXcrm8gda1uqVi5vJ51TCK/N5JEmB0dIRWrlxtlVcs0MjwIDU2NlFLaxtnBPB+VOFXlMDzyuuV6s714f0Ym2ajXFkX9fifKNov/rmS2PYAfe7lH5hr167l9xPZPTMzMwA3A4P3MJ5ir4/nyu+19YcxSwwb1QY71QIYDN1BlvhAvDPSALnSS8n2DgNw2a+B7Gk3g1ZnPaLsFYSPJLb6oQMMdF2H2gQIgNL6Guvg+fl5AO38/mOvLucD/B9KDzMzs5FJLzshYJcEOnHiBPwraP/+/Rw0ytmFul5GAkxMTKjwBIB8DzT/QU6cOXNG3bx5MxQZQM7BE0DZuXMnysAeQT127JgC0+HOzk4TJsMwI9+wYUMRwZKnT59WcB5IBFwbngBdXV3m8uXLue2Gh4fVtrY2+AuUkQC8d4BcngCX8e98Ph9vb2+X87MxMTEBqZK/FXIygiRDdHQknwzZj7324mEBeZRjzwaIIl3u9u6Eva7ICGBwGO9pkCRXpeNHNe971GuGzYaIWq7zeLsnCEB9gY+GWqOGkZYOY5ouMgVcwXwp/YYxW4L/MvIf8y3OtavdOO/vl5IEaG1tZe2vakkAaSjlliKEwVCwokj9WMQ2SeYUx2GQ5o2ASCHGv537Afl/+ybDfgwepF0fUT4oTlsWv9m/sz9IgH+IusQHQD3ICq/rYEF17tw5BXpvTz31FGc5yIUzzsdC+8KFC8r58+c5qgUTytNPP40Ft/LDH/4QEyinoWIBeuDAAWppaaG33nqLZmZmqLW1FcfSj3/8Y/5+cnISrDs98sgjdPLkSRodHeXFZnd3N+3evZvr+rOf/Yyee+45bjKUyympsRjaXPmbv/kb2rp1K1ht5YknnjDBUONa+A7l49j33nsPKXDYDCiXL1/mMjdv3kzLli3jDYA0iQkaCPw2f27EDK/fxaYC2SNIOZQR2PgNAKyu6wW3ckUGBVsiyMnXfpyb+UxQ/eXvXm7yYc8POs7Lcd4w4JGnlqRokAmRSCQiA9BCPiWUF4WzrvZMAKQxYqbzi2Dwkv2JslC116GaNvCbLMLKE2EciMVien19fc1IAPu1vbJXKm0v23iG9wAkqK5NTdGpv/gKnfzqV6kwO8OHKLEkdW1/zujZ9Smzuec+Th1fqjRuS4Ma0agWiCB8UlwJBw+iQEFEYzGP2Og70dGQKimaRS2ZSJrS4BDlSxkgkKeCwMSm3wSIYSXsWZtwMd5Yf+ELFV+z5J0EOhbV0YoGZIO3iqJV2UuB9cmjZRVB6iimx1ijuf/1d6n70F7KYW40zEUmrEHjTa1/lymQYTQVK7n2/OAtfe76ODXvWEdqnTUn2z9hgX/neWPvntMaNzSbyc6VoTfEldS/knMqJYsquZbzHO5rWkx5/cMfKz96/wf0zx99mP7+9jUcrCGBXpbdsaLAGRwN0vCMQgKgPm5R84jCJ8jQIJLVwjDK3k/I7RiFwiLgOEiGJ0qbuWUahD0/qA2i1FMSBhffGdHad3QbHY3e40mUcu33gmeAkG9InDAODmKmWERWhmkQaXXJJB+ey2aZ/KnG0BcLN/vaDf0KxBJfM5+vmf6w37OSskBOOSCcg74npF6qGiu4HLShyL6tJQmAORLTI+YXzIfwFcF8w5PaHTkeS7MW0Tz5AuYOVZLn8AUQWdkqTsF86TdXS1+AgbFe5WLfGfPklZvKWLof6SfUVr+WujfuodZVT1K87b6wr0jZcchkwd4Ge5dYTKemsfPUf7KXMrv3MKBeLBStAUDwRMPDg5ApYTkl2IA0NDbTQibNZsKcTdDSzoD77Ow0Bwlw381lqb6+gVpa2nh/iTJaW9uorq7eGBrq4z3g7KxV3rJlXRwsNTU1oeTzOT6vrW2ZAV4FRICdBFizZh2vKnAPIyODLF/U1bUC59Lc3CwzFSi7ubmV62GvO5LlW1rbKRFP8HuH+gJUxbKlWTfMtq/ex8/z6Z/+1JwxTTZmvf/++83GxkYEaYUyf63ogUQ4CTiABEqqJRUiXLamhyJQEO9JJdm+siIoQ3pXVaLUEIYIiCIdivsJipB1NiL2EQ0NDToyv/AbAiLxjoFwkntBBBshkBQR99YradL4xATBILhSHheEQFNjYwHr7QsXLuhYl2/fvh0yHLz2RnCWzARob2/H3hSgP54ZrVixAmC9eeHCBRXvektLiwlD4bNnz2Kvw+8V6gqMZePGjSABjNu3b0O9AetzxmykZNC2bds4qn96elq9efMmMCU+H3/Wr19vIDPcTvAIkLAs6A5tiDWd9DhEG+JPGNKupp16iQrD3C310qOC4V578bBgPG7JIQnEfdwPpJXNICWy7e/43Hw6jn1/mKayR7LLsWKp9tGojxdWFKauYY+J0u5hy7QfZyf68JwwP0SRlArCRsKA9KiP37iJMQe4D7BEN/I2SGronpAAYNPQkBI0j9IR7Qaw2MjDhLZSzTJMeEHSCSACAIADpJERCc7O5NSZc/s9aHIR0fKu/dTvN3lCUB3sBX/wwQcM0D/zzDOLJj1snl966SX+DUD70aNHwQIzaP+tb30L7DbYZ7jNU39/P33mM5+hK1eu0MWLFxnMRz2++c1v0t69ezHpAAyn5cuXY0KjTZs2MXkA4P/xxx/n8kEYvPjiizzJ2T8477XXXqPPfvazdOzYMV4Y49qoDz4HDx7k6+O3T37yk8gooC1btnBd33//fa5/R0dHWddyI2acIL0XeWOvm/MYgL/oG1jgyg+yIRRF4eAwebzjb16kYLFgBa9ZGIE43h71wt+J57sI6HPWHxF2IlKGj7X3Cy9CwqW/YuO1qC/ifC8g2BmFXikJEGRA7DeQZ7PZxLJly7jiIAGKxWLeS44Jx3gB70EDt1cdqmmDSozBnYSPkwQYHR2FX0pkIsZ+f/ZFj0j7ZY05+zHVtJfF02hK389/rhz/8p8rA4ffLBWd6FhPq/e+aCzf8QJ0CEpDncwCq2RS9ziH319I9xTzAD1K4H1glLNddgAgBiIXsfBHxpWMogdQiQ/mEPt7lcvmQF6WZIBYz1nIeKEgEfPG7z/KA1DCquMRPly/fAEiQRHOunNoJcavyHbAvZr5rDJ89CNa+fRDiNzERuWemgLjrmR6+FKQACNHz+hkGtS6bws0RMraOyjaP/DhGAaNHT2tNe9YY8ab2qoC9wKvFfEAu5FnxFOrOhz9LB6L0/fe+a/KyfNv0x88+zg9urrNLMDTSEi4MFGH98rSrw/1EgQB4PZK+2WWAJgGKAy5GWj5A5hlbRJV5Yh0FzKiZI5aVcPYTrbLuUQpM8BgNnQ9BVHKWbvXjo1o8U0rzVWt3trRMmugFlH1CDEvmiZ7VUmQZA6+JJoWGIHs1VY8kCNq2kP/GoSHiNZmAuJuZKLa68qyNKiDmEeighy8ZoRJbyKBAUwRWRn83ghjYPYE+E4VngCqwsbKpUg6yM6xPlPR4HcC86gwC+Zbkx4BuYLDFwBkjkt0v709RicH6OzND9RjF3uVsXSfUjBNak+toRUbdlPr6scpuWxHlNfC9ViA59i/QAWvUMixDJ5pFij+6ndoYNNOKiaaSnuA5uY2XgPcunWDIA3U0NBEc3PTyODm/VAslqTJyXFqbm6i1tZ2un17koOnOru6kDdBExNjLNeD/RDkgDo6urDGM3t7r6l1dSkuL5/P4lyzr++mgrokkylzampcwTnt7SxPAsJEy2TmFWQCQKsfUQXFYo51x5ct66KGhgauRyJhkWcTE+MEjXGUf/Pm9bK6Yw2zcuUaBv8nJkZBNnC3x96m47XfJu3Kj2ntb/0WHfoX/4Ju3LjBpMajjz6KZ/exiS4Wa9sYGOKoUfBVd6AqC6hGn1oEivAaHPeN8aLS9TxuA/sFW1R52d4WvwNIm5ubC/3ccW9Yq4Vdr9nlonHO1NQUgtHKyCYBmuogAuR6HH0YEe8QXAi1SHB5ZvDpgAE4M5sYh6GakMtZ2Qd1dUoWgQkA7BUk7hrImkGbl8hDxHoiEBK8J4ItEcCYyWQYC0CQIbw0cD6MhjkzxzDYMBhzG7wTYQy8detWlk3GPIrfcT6uX19fz54bnKUkjHJFMBX7sjjJIxAlCLbFvgjnj42NwcMj9HOrskvfldPRF9GQUbKdveR7ooDRTl8AN6kfrwZAnbG/tL8PlVxb+gygD9j/RMFigx6SiHD3lPDG3jSMj4jfddKZBWDJrhKaQfUL+t1pAiyCikNlAPA6yorC91W1EOObr1yPUKzxDIwN4ysh/HiLbu1dMxJATqJhGS0RkVcyJ8DAFaZDgARobm5GiiAAk6pIgKBOIH/HpIEFMP4WLw/03vlnfI/FlUhp5QHWCTwKp/KyjbucfFCeGIxLOnXyuk4g1gHolqqPSUNucoLIBpx06tQpaL1xJoDzWlhwApgX+o3IFOBFG6R+vv/979Pzzz/P0f2Dg4MMtv/qr/4qIQIfRMCnPvUpjsQHiQBgXmYnoN4oF5MsPiAE9u3bR52dnfSTn/yEgX47gI5j3nnnHT720KFD1NfXV7oWyIHDhw8zcXDkyBFqbm6m9vZ2sOr00EMP8YQIQgKLclzjbn2czyroOcjj3Y4LQfqIoKI7xIG4TyvvV6TM4jsPAkKSDXyaF1Ehz8Viwk5U4BpY4DvPSyaTnJKID543SBAxGPqSF/a2w/MTEdGl98WLvHC2eaFQiLe1WUZts7OzwBFczbxln/AC3itdBFcqxxM0dnqxwM5JFtfHpCIjOKKQAF4yUk6ixK3NwmYqyHYH8M9/Jibo0re/rRz/8v+tZIaHSq9qxwOfoJ4dny42r97huh6vVKveORbISH58L01BncdIWQIvEB1RiPFkXEf0PsZ+uTjj+U1RAWbwWCQNgHnOKBom9Dvxftj1pv3uq9J7DgDzAodHaUAUFD1tL4hNgVP1lJscp/FzfdT92O6PhSkw6lgJqRHYSMUCjb53Tqtf26zEOss1o52AV2BZPgcU5maU26evqm37t+NFr6aomp7LwK2lGV7p/jlSfYQBO5NqX/vFf1b6+y7Q//nZJ2lDcx3XwfZOKXEmz6LJy0QhARC5bgKkcNw70AVEhjtBWPYPQAagi1Y/ixuq6pL7VYRobF+QP0o9JbGJ/nFzIq4aN/qUdfu6PDdS3AQ2eaUQdfU9JF8sIjOOw8tBsEISQhJEUcrmNBJNY2mSvMPk3V6OzAoRz5+ZQK+5Jcr1wx6L6xdE/aQpsxdh4Vam9MrAXkwQCiV5phIJcK6PvnOycmNghVQzZpMwcpqL2/uMqCOT8Zgz61J1QtbJMBeyC4vk5SZnRuj09ZPqiUs3lZH5W0rOyFFr3Wrq3rCLWlc+Sqmu/WGbMtRxlgSVCiAee6WiYWBoTkAhTJl85TVqW6nQQNMmKF3xHhHAPta4/f03qb29k8H8zEKGRkeGaPXqdSALaXJijIOlVqzoodu3JzgCGCA7OvHgQD/V16cIZEJf380SCXDr1g112bLlZmtrC0yHIX+iDA8PKF1dKzAeUjabUbDnW7t2PWM+aMS5uVl1aGiAAUeA9gsLWfYrAAGAj/CYwtKGpiYnRIYCrtu7qO7r1m2k4eEB3se1tXUwkIo4otiVH5H23V+j5Oq19IUb18y+vj5FBGkB0PzYgYoA+aTHi/QjsHkShOoTd/MgrNuxD4tKXEgjXdQVsqn2DIgg8C7o/qT3I44Te1nek4mIdn1+fj5SYFKU/YU9GxzR6wsLC9DFXzTfQEIZz7qhoaGEuwCAn5iYDO0P4GwH3B/6P8B/fn+KRcZPrPuOsdwX3gveOxsGaUwIKPydCPQzU3VJJqhFu3EWFP4vss9YEx7ti7EQ7zXMfiGzfPr0aQ0yQZDcymQy/F7hXKz/BSGA7AMmeaS6hDSBxiVEQC7ai6+PvST8R6VJMGS3kbkTRLoG9Y2P2+9+MitudRVeFYuA3fn5dNzPgN5ell1eRn4PzAHPLQxuhPchnU6XjZ2VEAGiX7HUmv0Pb0wd5EAl2fciyLrMxwDXBIYgxh3uk9X0iSj3HeU6dgJABq1HDagIwnVQnzCeASLY01MWLWx2lSACIJNd1uY1IwHkw60kjSxMRL58gE4SwI3pjfKwKzkWA6QwQsUgr3d0dPBYDU8AaJE7SQAMxF4pJGKA5tTNsB876C/08dWuri4+HZ4EiEJ31kFk1fJC7tatWyz3A9AewBUmg+PHjzOgjqj9V155hSP18cGgpGmaiXt8+eWX6ROf+AR0xjnC/+TJk8qv/MqvmCABoG8nSYAf/OAHyApgogQpsiMjIyzbgwwCTFw4/sEHHzQRtQ3Jn8985jMceY6FiNSK/cEPfqBA0gff4w+i/p999lmux/e+9z1IEZnvvvsufAjM0dFRTIIcSSPrjH/v3buXU4TlpOo2adu/c4DKPBazaJEAACAASURBVMk6n4sbMSOfh/03mYYX9pnW6rgQBELVl/K7hmwDcf/ODIfS83FmP8jnJheNElAKIijsmRN4CdGH8ZmdnWV5KVmu/W+5kJEEnOgfJQBLMtT2BY+8L69FkLgfBQtLKccDEN4ZPeFBaPgyxn4kABb/spExLmFSkQbVUaI3vGSknCSAG0ESRvcOdQPwj/Xs2Hvv0ck//4py/cc/LPXFeGs3rdn3WbNj27Okxht8TXKrBXLtkj9SU9jrpeDFkaIqUm/f7ThELjp/Z6NSVVkU/Z/P5ZFOyGaT9r7AEeomeUnvBGYkeNU/CqDpVUYUAsJuCjx45DS1bu6kRHsXSI+qjI+rHrQsqTv2SagVWJ3N5nQzn6XpD65S46ZlpLdbc7D8VB3973LT2YkhdfriuNL5yANVLZ5r0Z62MkJHhld7XUkAYA3ypW/8b4pRzNBX/vtnKWlYJqB2Uo0B0Ww2dAaANJ4EsJ/LuhuOutVf+gwgul9Gf1vkYX6R7o2f4S42+lhyheyfjA6EzW6I0u5Bkll8v9ABsWW7LM4btNIuEJEuN0/DM7o6c25Q2fxwp2/flZtHZ52jbhhNBC9oGsZgrl52YYGZKrsUENbmiOyXn9IiAFkbpS/v/EuuUb02hC5eCSzJFiWFPMqzsh/r5jHBkvuqirk3cLxA1ggayuve7pAA/fSdk1foC5//DyxnEwRcLL4fheI2PXgnicjkvKqVzbkAO7G/QlYH5INwzUw6Y07PT5pnr7yvnLzWrwzN91G6kKbW1CrqXruT2lYeovrug5U2p+t5EvR3AouapqqIvUEzq6rJmXCTF9+n5r4R0p/9LBUKeSvKmGOETerv72NTX4xjmBtHR0ECrOU8DAD/uVy+RALMzs5TT89KJgGGBgeori7JckHlJECv2tm5HAA+VMbMdHpeHRkZUBoaGu/0bdOkrq5u9h6SJMDIyJCybt1Go1DIqwMDtzjav6mplYO5IA1kZS+CRIAUUap0XWfd16xZT0ND/eyJ0NTUUvIIiMMT7g+7SM/epn909Khp9vQo7733HjK1P5YkgP2hY80vzYrl35IQENHpd4X09urAAsQNJSUiy5Ca6DLjwS3ytxpPuqCXLcxewVkG9lTsb1WAybX3xynHClNbVVVzXns2IQuEPRvPDzymZBbo9u0pEmqgQbdT89+dUeL2C8hoXoyXN2/e1CYmJlihAu8qAo22bNmCKFV+t0XGK2QRfYFW+/NwRvqFJVRq3gh3sUAvUN+vCl778SiAtPM5R3mXec2iqmXEXxRzYtybXz+TJCCOs5MDUbMmcD7aCpiwXNO6ZTLY23ohm9WRLIu1m2GacKMBge62vFySXoKE3caGhhJJiXcOGEvYTCRnpYIAemGcjM2L5/34lREm20AWjHJwH3gWZZJgQZH7TtDTWVO7NEQlAzzKC+uQjWPtJIDQPjPr6+vDI+geTV2pY7jdzHJhYQHaaYuYZz8m2y8dxM80RPgZsKa/fbCGMXAul/PUQscAAif673//+9r+/fvNnp4eY2hoSD116pQC813o2r/00kvqnj17zO7ubqOvrw8mOwDs6eWXX1afffbZYl1dnTEyMqKdOnVK/cxnPmNcvnxZgTkw5IDQmZEJ8Nxzz0FDjk2Hz58/ryEK5eDBg6yF99JLL2mPPPKIgXSzn//858rzzz8PSSfumNgwwbj4xIkTCkB8CQIPDAzwRHfw4EET5AM2H0h1e/bZZw2QAO+//z4ICWbikXGAFFn0dmkG5Hzsfi+dJExQ9zCeAgA4m5qaON1WfkB8SEBCEkaS0BCDK6dK2t4vJpLs39mA55KMiL0Mt9+lgZYEpb3KEPWs+eAqrxd9Y1ibMb2C6y8iKgQ5YAk5l8s0cSXdsivkd4gUlKDD9PS0XRKKMRtHeSXNRwFuScKqbEZAP8Tmw7mYxbUEySUzQxDVxaZXuA5ICCmVFpRNgU02xhJsEO1PQo7p0qcCC4T5+fmyKAS/cV9G/WOxevYrX1GO/dmXlZlrV0uXaNl0kNbs/azZuGYPQmJMGOSyEo73hzX3FbpzDEfpG0R2CQGX070kfwI7XhTNcwlSQqZEj+v8TsvMnOwCp/qWAZXyPbTLBzkr5AaKBFZaHBAFwPcq0yUy0/PyLH2kqEqyLqn0v3aMuh68j5RkyszlKzcFlpIi+BuZF3jekqAV0mcAHUo2PW6Vs8+lKEOP6VWlojIBkJ2nmY9uUMOW5YsMgJeCAJD3NfrOGa15yzIzsWxF1euesP0o6Lha9LOga8AmwzANbX5h2vzy976orO9qoD/+lcfMTDqtaIpSlOAuRzDHYhrMeoNkZVj6BPr9qspSPSCvMa5GzR7gOd2KYufob474cwCvQabUEoQV54vezjsx6R/KEYSsKy4kBKUhcVDbBf3OGQ1WOocVhSjMboPOi/L79LxOgx8Mafcf6ggEpKOU63UsQGsLNNZ5skjPz5t2Q2CcZ0lZFdxMCjyJLT9TZLffWJKphuRj1LbhfgkzbA8JI9EOrB/tZ8JZIgHO99N3TlRDAhBhfBRRqiUvNTvI50ZeYy2RLWSUizc/pHfOXaahmZs0k5umtuRy6lm9jZpXP0GNq56M2jy+x3uB/o6T2OgaH5AtxWJBq6tLKteuXaENvRcodeBBSjesYE1/azlpUl/frdAkACR6Vq5aw3YJAwN9HOzU1NRq3rp1Q5FyQLdu9apdXcspkUgVUX4+n1OHhvqVrq4elgvK5YCFWgbCYA+RkARdcUkCaJpujo8PazMz05yRMDc3Q/h3d/cqvtWhoQFKpSyvApAPbiTA5OQYEx2oh+XzbVAiEae57/4Tarn4dXrgNz9P+/7g3yAg7JeCBPDqGCAEgFkIUKxiabFqOypwhYWFhcDoYXkdyEaEkTuKAixFvQc/2VO/ssJkZ2N8SKVSIOBCeaJhrZ7L5dgE166kABxncmpKvUuJjWW3bdcglz+IiGId/8dQjnESa4m5uTmW+4nFYvBLFFM2SyeFJqf8nkcYaaWoz//jeDzAUUTWh8UsvDC7KCQA2sEJxKNcQXYFro/w3IBZ2km8SoxyAXprmm6k6pIlySyv6PRKZMfEWML3Jfx9aGx84o5u9seoQ8AzpKE+VcI2gGtAKsqPAAgaz4KkevC7HwYv5dq8vF6cxt5ezYnrIBAF9+J8jsrs7OxCmM4v05XsF0kkEmU3EGagdquklxSF27EY6Ovq6rRkMskDPbTHk8mka3pZkEmq/QHY2yDKfYAEQEQ7PjBgTKfTi0gAP5BMGvG4dTQ/42I7CZDJZBKdnZ0M6CITAel9XoaoWMDg3PHxcQD/+JujP/bu3Wt0dHQwizw0NITMABVAO8B//IZjQAI899xzxWQyaQwPD2tws3/hhReKs7OzyptvvolyWYsfBsL4HtEy6MSzs7Pqm2++ibQ0zgwAOPrYY48ZMAj+0Y9+xOc9+OCDRmNjYw7P7NVXX9WR2gane6mpOjY2pr3zzjvqiy++aCDKG0TCY489Zq5btw6R0CATmB2FOTEyDZApsGHDhkLUNEnZ56Jo06MPoH2k3jQGPGRKpFKp0GmPkiiQ15cR7s53wHkcbymYMbU+aGSbJuMikN/vfCdhILNJJPEgyREnUSHPw4Ybf1B3ZKPoui7lgLhu9vLl/21luh5jSdSG/1RAAoQvPMSRdtI0zLhqX+i5HC8Xc9LngQ+XxwkgtESUSW8KvE84BjqzNiKqJN/kRmLgvUeaqnzfbMdw9LTt1jlV0BHFXkZS4JnK7JhUKoXxmdMNX/n936d3//APSatvhdY/zH5NvaGDiS97BK9fMzOQRopiN90VfUmaxbstoADosHxcJZqHiPSH8WBQhC5AEvAYdYk6E6ikvI9CvsBGpW4EB2JqWY81n/M078Ux8AcIur79Gcl3Vo/pWi6bq3ajGjrSu1AsIBOFlGKBBt4+QauefJiy+TybHSOjjEOXoWdqlj2KUv8C0AFfBY5A0aCjzi7JnCHh8ewY3BAAq5QXxDm4pIm/Vf2O1wNngaiaki8w4RV6s2Tvk/lcXiumbyuz529Rw32rSGu0MtDwqaX8j9d7YORyNHn8rNayc6OhNzRVdA8hhrJIh9Qi48TvgjKzpnfkMn3tJ39Kj21aRX/w5B5zIZuFtm4pqwadIRaPq36SLfI6NmmesnfPL1o/ZKOAWAD7B5HwUiZCULkMSFtjFCa9yjpnyAq6HQZCBHIkIDLCGChHvdRCTqXLxya1HYdaAje5Uct2Ox59BjIy/CystXFNSAA/iTWvZ+xHHNTiXoPKCHo/QYQV8nkrTN3jYycBvn3iCv1+xZkAFgkgCV1cztmmhWJBNQ1S8oUF5UzvSTpxtZcGJm/Q1MI4taVW0cr1O6htxcPUuPIpKn5whrrX6zTUsjWoGQJ/Dwn682oWQDqSJ4C5AVyNxTQ1m5Wp9qYO2Zz1C9dpaihOU+tW8gsN6Z329g5XIN0rEwAkANZ0WArD5LenZzV0zs2bN2+o5STACkRest84ps/R0UHew8ErAJH8DQ311NGxHBH4Si6XNyAHJEkASBrl81kN2QDYQyWTKRochPRQPYP5WL9ABtaLBABxgLqNjAyxsTC6Ef7u7u6hgcsnaf33HuW2/7Vjx+ijGzd+qUkA2YmkoTAAmqAo9cCOF/GAKDriKBpYDeaWMBlBOD4ogjVidUuHox65XC4fdemF8QuF+GVU+YHWOB/rRCceADwJvzU0NJT8AcT+1ZiembknRIAdHEbd8Ad9DM8P6xsBThYYdBLbDLt8S9hnEwRyOrG2KPKyYetwL4+T76+QSCqLjvarF/ZrwFkQbGs/LioJgHOdREBYWSCp6e9UXqmkDsARkomEGY/H0MeA4bCdkmwX+z1WakCO84A9joyO1US/H8G+MV2nfMGS29I0necogWFE7lb254DyhMl5aZwSiiCL1kZBAexi3OKtZqFQAAaBsVjE2xiGkHbCnAzVEmxypYwX1q5s/C0VKxDQDKyEQ/nFABpSTojb3D722Z9jVXJAThZjqSYO+xMVkZYxmLqIhb0n6B1AAsCV29W0oVoSoLm5mXX6xIefl5dMkoywdVtE+KXlVUoCOFIcAegBcGGASUQbcwqkBAWFCQ1AOjDQLA2E4/B/dGiA+vgb9cGzQcQvov5TqVRBejxgs43BBaAkXl68UACK5LkAjLE4Ngwjj2c2MTGhNjQ0ADRiAxRhaKONjY0pANtjsZgxODiogijAYCUicPSRkRHohlJXVxeyQ9DuFS/OopAAIGHgSyCljCohASKPWh4nBDGLlV7HgzwoERDIhgA55xaFjmvaz7cBzK4Av9u1pNeBG1Ehv8PmBhqPuB5ksSTzjP87z3MjJNyOE+1V0rR0O8Ze30pJgEqfi/O8Sq8vI9bdyhMTU8mg2rGAZ/nXUhi2NWlxMznL+vH/9E/p1Jf/jDY89dvmin1/zxUUD2oHp36w/Xg3WR78LgAQT5A94JosxYNn7LeBgtFeTI9RLGEBTtznDdZqdeqUly4nxndP+QV5oN89i/7IBIgKRSGLr7GIIcNkL4IoxlcebRGKBOBIbTLYGDE93Ee3r05R96EdbAosxumSvJvcwIj+CgMFjnQUXiNSxq1agNvK/lBUBv1j8ZhaLBRLvg1Bfc3r98z4sD57aYCaHlhLat0duYWljP531iU3M6He/uiW0nlwJ/QnKr2Vmp0XJVsk6kWRXaJrunLqyjvKN9/4Bv13ex6gf/rgfUys2SO7WfoEaw0XGR7HNTn6nzfOxZIJeOmQILA+bP0BqiMKHFH7kAoSayrP7I17DRTL+0KdUd9KSTKv9sHLfOronLb3YMNdIQGQUo57iQm5BzdT4EoyASohAWSGiFt/C9ufqjkuqG9pCEF1z4goXZZJgHhc/d65PvpWDUgAWbAE/E0yQJzRmRsn6PjVG9Q/foPGF4apJdlNqzrWUdP6x6lt3fPU0NTKEjXYj2QyGeqYuUpjl6fJ3Le3mibic/3GcJmRhqkWWfUWX3cnQAIqDdZrw0ES2vz8rFJXmKXGj47R6J5nSlJA9fUNbKIbT8QJawbchyW3U891wD2Bwm5saGRpIMgBtbW1s6QQTH4RhAVFHwRfxeMJRNub8/Nzqq7HzVSqjiVV8Sixz0qn55V8Pqfgt4YGNgclUUdcU0V2AjK9LRsxQ8NeDAB+Y2MT1yOXg4wfgkpYGoKzAWZn5zzrjvl7YSHNy7+6VArgEt2+PW02/OjvK4neN+iRf/fvaM0/+AfILEddPnaeAJV0IAAxuOFKwO1KrhdFOgTlQ3ICGe1hCQBxDqJgI4P1QfcTBrTyKiMIX/KSr5GgnlNHXV4H5AEy+QX4yV+LICpjenpavdvSQH5SLagb1lr4U6l6BcYxRDDj+fplDYh9LdqGF5gzMzNYu/yt8AVA+2HPJCOsg/qWs0/WQhIIZTr9AaK8215EYBQiwHo3ktTf1weZcJ6LMEcsX77cvP/++0FyLAqWwn4a9Qzb/3ANYKrDI6OMNwaNEUG/Q2IO8+WlSxdZjhDlw9x+8+YtlC8UIhMBDgKASTbgtSh3bm4OcmtKZ2cnPGsXrVu9CCF5D9h/6rqunz9/XoUMuyAB6P777ze6uroKGHsOHz6sHDhwAIHWCJpGIBATAnZMuFAoxI4cOcLqLa2traXg5ihYtbNd5XP8pSMBcCP26Hs0FLTfnA7wvKCLxzH5ubpT+6VZRGnYMJkAfikjQUA/Fhduk3elJEDQC1bJ705D0vHx8ZKTvAQQvSK67aClMPWzs9uMZuELPC/UTYKVdgYc3+MlwUQuCAETskwAnirdyAa93PZ2SqfTCWRMSBIALzEyLKJkAlTS7m7nBKUn1eo6znIcUQPIhFikh79U1xaLNvSPOPoA/j85OWnCeMxr0vHLiLCD3EGZF/Z7wrGNjY0sC4UNGGSpQJq5SDyhm5akoJwEheznfkSF8zf5fgkNPyva2jCkN4jvxOtFANTqeeF9WFhYMF/+R/9Yvfqdb9HG5/6Z0bPnsxVJmVQiOxIUBel2nwCkNV1jMtQtIkKeg/1+0SxqyUTShFax/B5gMxYqHvJGSjwW58wERLgHtbPXPTNRKbIUvLwNokgZedbDJCUWjymS1PU6jomQeEyJ6zr1vfEerTi4i7RkHS/UYnrMNRshiOAIapuQvzORU8gjKjuwuV2LRHIdQKrC1BjNXR6hpp0bSE3ekX+7mwSArODCaL86e31a6Xho210BVf3amgEyh453yGfjexj6FKS1Xj31Q+XHx16i33vsEfp79/eYBfgHqWppDAnSM3e5iJDUX/xLrUgAWTK3ja4j0trzOd1rkNjeCrzWgjmcC0FS7TM9fWRa23KgtZiMVTT8R7o8SAC0a1x4Asyn06Sratk4VHMSIBbz9P+qdb+K0hhB1w5jIF89CeD+yl24+SFdHrhAZ24N0Hh6iBoTHbRy2VpqWfcoNa97gdSYBY7zugigZl2SwXMrYneO6tPDVPjoMmUOPBaqSSwpQdNVc9A5juNdEF7eCkB/JPYkEjE1m825vMsw4iyZgaOqajKZUPKv/4KW7V5H062bKJ1JS6Ke6yrWaPxvK3eNZcWse1VVmp2ZYhKgZ+VKUhWtKOSEWA8Mh1ngPA5VFWQAyAQiEBUAIAQZICIDEBChqfCBRUuyth4DnpBSzHKktLx2KQXV8cg44kO0srPuSBjlPE1s1UTGH9bCUEhSzn9Xjb3060rb/Vvpt09/aCBIR9O0kgRFqAf3MT4IQXFC79oVLKpl1YW8MNoucDGDOmH9HdWTxE+hoJp7CVJn8CvbTQtdHu9nZBsUrYsyQCAgAwbvjD2bHJr6ExOTyAS+a6l5bsaxznZBOwLbiPpcMU5IjCBMZrFdZcJL7rqa/nCvznWC+GF9J2R9hZa7K74UBYRHeU4JKDxb9EEvCRh7m9XX1yecRtvpzAKkX0JF3CPDLLuQIXiCbtq0mdraWimzsECTExO0cdMmSsTjWXumtaUYacDvE47TKrIh7JicxE7kdzge2T/pdFrJ5vJYU7JhNq4rTbHlRIbvAZLj//w7JDpNk7+zR/gnkwl6/733KRbTacPGjZTP5ejs2bO0evUaWr9hAxMEzvO5nW2G3Zw9oKrwuWHPEKlIIdRtCoi2x7ty48YN/erVq+onPvEJJr/s2JAMdkTfAWmAH4WvF0+rMlh6ZGQkBnnzrVu3mu3t7eaNGzfU4eFhZMNxea+//rpy6NAhKKGUsGqhtiBmeR6fNKipgCzo7OxEYHRJFqwSH17Zh5BtUFMSABWTDbKUL7dT+62SNCUhiwP2ftFirtYkgF90dljdf2d7LjUJ4DfIOetSjSFprfoJGLX29nYG7TBxz8/PL5JlinItQQJgkAsEWEACgImURAVefuFLEFoOKErd/I69lySATY/xrpMATlMoyIQlEom72v4Yl+rr6zVElGB0n5iYMJzkZDWyT9aGzZJ+ciMq8FtzczNLMoHRn5iYwKRkT0kqEWlyoYuJTExm0o+Ar+GUguJNqdycCrNu53fy/3LixiYRk3c+nwchU/zxb/wP2vUf/VDb/KkvGCt2fLIiFKgSU+Co52BsldHjXiSi0CdHNAmi4so3Dtkcy9doquZ3j54gpP39FhErLLckUn6ZbAThYBQ4e8sX2K4FCSAIkZLMmNv4I7MAkNG1MDZME+cHaeUTe/n5cwbYvSUBqh5e4QFQmBymuWsT1LJ3Eyl6nMtcSvmfXD6nB5ELY0dOa83bus14a0dF71PVDWMroBKyzev60lsDmYXfPfyXyskLR+jfPv84PdLTsiizBuAAx+TWBrTmLAE/wL6WbSbLCorUXoprepWJgQmR4VEiR8PW7/yRca1nz/Jic6pahbLgK8r4kUQyyfPeQibDmaOO8TWyJ4AfYA5vBa++Y0mcab7a/MF3VdkRPnXmWV2z5Kt8s9LukAD99K0Tl0tyQOCLuFasYnXnI+TvYe1X9v2V/rN0aeACfXSjj8YXBqlOb6X2xvW0YstD1LLmE6TVdXjeJAqKxWOUTCT5GMwtlJ2n5pNv0MSBF1zPA+gPfzL7j/l8TndDULl84VeA9Y5hICqPo/1Lh2PPZiXkl8kkcvGJRFyTBIH0BmibvEQjZ4Yo8eTTlM0usOlvIHorQIvZ2Wk+Z/nylcAlXMd4i0hHMMFiBTHUFZJF+XwRoAaOKxEF9vbAXFNZz/I/C5kDhXyxgLZIfqlbUbMz9BtHjhiN990Hz7ilHwSW4qZ8ygT+ISOMw4CsUavnhxc4y0LUPeoQFShGOVGC4KLcg/AeY0mLKOfJY72wGRc/gFIgYhgsA3OFMApG8GjZeh4BNpNTU8odY+9Kah7tnKBsAJQGAFgYVLNigld/kxlMUgpaApZhaiQkljjTGHuQqampRXvaMOV8nI4R2vuQxir1QYz1wOnCAqrWuKqXMgmc9xeVCHA+b4CzWE8j2t7tuWKcwe/yHpyEQdjrQ5ljbGyULl28RI8+9ijPck1NVhYYpDYRDxKPxQowokbmLdQ3urq6ioiO7+3t1XAssC4Y3Hd3d5uIdkdm2dTUFJRWaNOmTfAmJEiMI3uvfVk7y80V8gX2xUH22/TMDCXiCVq5socwowLcnxgfL5W7YkU3M894/6x1hklHj74DmXJqaGxiMH9goJ+Dze7fakkCOs9PJBN06+ZN/q27B4S6Yt66dRN1MVtaWozr169rzc3NfE3sOdasWYNgfPiZqlAYWb9+vblx40ZjYGAAwXCMj8zPzwNrYfwEv0E1ZXR0FIbdtH79etwbwwfvvvuuigy7J554AqQRPFuV06dPaytWrEBUv3n48GHt4YcfLqIe165dY/Jm/fr1eO7KlStXdBzT1NRkvvHGGxoyCJABiLbdsGGDAeUNQfKGlnpz9tWakgAoHJ0XLwg6r2CQ+P9hDS/CDBZigxhvaWnhxeXs7CwGQU8dfLcy/fT2a0kCoA2c3gn2+vhNtmhLHOsWgbnUJECUtD1MwJBWqqurk4Y8pQk4zPOsxTFhMjKiXMePJHKWYycB8Lx50TA5iUGA0ymdDOJSLA5lnT4OJABGPuHVcdfSfUFEIe0K2o5oC5GJcFdJgHw+z9cHCYBnPDk5eVcXTHbT9LALNmHcU5JFC5J9svd9D9kmPkR6BmCylP/+zt/9XLz/1V+o97/4r4qdW5++owOvIIJOZ8kdVtHxNlEMJUvjfD/DAuEcaaSpWKB4LqhZ9980FUQiQmqHo97ER0T/o0mx4a5ok2Ovu8jq4EwEmQ0lDXH9zIpkGfbzo4x9HvOlLygoswCwqOx/7X1afuB+ijU2s05jPpdH1J8rmYpMBh+9/2qrXbPzR4+eQeQVte7bzKGX+AQB9NVc3A7KKKSasZju2n5GJk0TH1zQ2/dsLdgzE6q5dqXnRiXbvK4jDYCTyaT51Z/9iTLYf5H+068+SWsbEixaYXu3lFgioRZzuUAD4LD3JCLDSzr+Yc+r5rhaZAFAeggoYDX1sJ8bFDle6XUuHR3Rmrf3mMub7mzAKy0rzHmmaWrJujoepBHhppgmMkRL7VTrTICAiHpkJLEJtZHPG8Wlc55kEItJewFnwRiYTZ9FhDmj2hYOV/IUwn8Qneelb15GAhy/TF/4/L9n76cgfe+bI1fpYt85On39Jo1lBkjX6qm9fh11b36Qmtc8TbEGy3w27AcRfSCb8ZGgetuxn9Hsnscop6d47RHTy0F/Z9leJMCdcd2Xo2ePIfcMbYBllgkirJMQkV8XU5XEm9+j/KFPU1ZLUiaTZrAj6IO5HveqquA4LYMbAcaVrS3sxINXmby00TTFLYNhKQgA2Xr1qTrKCxIg8do/U7STX6X9v/u75oE/+IPi30YSAO2PV05E4APwCQwiC+oHZeOyMHAP8iBg7yMRqRulfHksAEahp+u7jnX2R6k1jXKwiJbBK/Z2CQu0utWbA3RUlSOQ7b/b/QCc6hB+noz2MrCuF9JAwGzKPALQFgA2EWcA4G92m+k10QAAIABJREFUbq6SZg19jtOk1Hki2h1zCcBf+ayFjDNkn7BGYllnGZFsyY2b2I/q6XQ6dAaOC7bj6cEZ+ubu4YHYE4EEcDNjBQmAfhUWnwmSxYlq1OskAoRsE0uNyQh8zLV4B+D7KXFBkYHERJC9aZERAFzET4LHngnQ09MDUFqB8XwsFucALnShU6dOsqIBPGEAgm/fvh3+oeYrr7zCJAC+h149It0PHz6s4v8ArbPZrLJhwwbzzJkzCgP/xSKNDA/T3n37qD5VT4cPv8XnNjQ00ODgICSIaNfu3XSzt5d9PTs7O9k/FO/bnr17KZvN8VoDEnYnT5yggwcPsu8MplIcw6l3mkb9fbcWnX/goYfo9Icf8vk7d+0yYrpe/NnPfhbbsWMHIuvNX/ziF/JeTNwjAPrt27eb58+fV0ACrF271ty8ebN59uxZdWBggCD/jb1tV1cXXb16lfbt22cuX768eOLECWQFoG6QIsccp7311lsxEAJ79+6F/BaT8TLLYX5+Xnv77bdLJMDx48d5n/nggw/mM5kF/fXXX1O3bt1Kbe3t9OYbbzBBAxPw/v5+paenB9eFNFAB18HaE++4MAAOscKwekvNSQAUik4pmUPBUPKNS+ZKTIyhK+k2ZthBX7wM0CuLx+OhIwuk6YLbZAoSIAzIgnrNzs5q6BBCE3BRBLogATDouNbNT5bIzy/A3iZ2LbwgY+Cw4y8mC3SmMAPi30YSIErEBUgADFhS51qSAE1NTfZnXorCDpPmFfY5OY8Lu+CptHyv88JEwdf6mvbyMNkhRa2+vv6ekgCNjY28OAsLwteyTRwkgDE1NeUqk2a/ZhTvi2rr+s0XPhUfPnpE3fZ3//fiss2HePwHcGhwmn2BcQkZtSIWrWVzhJcpcFC9woCTUp8f13dGTkmjY+CP8XicZX/sMma4fj6bN2FSBIDSDjIF1c3ndyWeiKs5V9mBcKWGue8wJUGOCOnQXpHBErRN1acoNzVBox9cp1VPP3jHnJrUoqK6qi+wmbrwOapqPRDmPio6plCgkffO6g3rWyjW0V0q4m4RAGXvqqJyRo3zPrJTo+rMuSGl49DOmgIOUdurFtJOMqMknozTH3/tXxGZWfr6rz9jmsU8vLaLishswg5dgwFwNlup18ei20OZHKltixCL2gaVHF+LLABkL7AkSD7vSWBGqBtnQxTz+ZqTIdePj2j6hlXm6jY2Ql/yT9Ew9DuAcZZz2ZeKBBAR9cgiWXRvLFdlue0xQoz/S/nIWjUCQH0G5EXaOv+b4WhGkHGZwDEWhBQ2qHj2zhPCkgBDE310oe8j+uDKLRrN9COumNpSa6l70z5qXfMUxVs2VXXL4N0RQWj5AuRpYSFnJt47TKnd9xVn6++M0W4XAWsPMD2YBPCvolfWk1y/yDGkWMzr8ABIHz5Mq+5voomOXZy9AEAk6FM+xyiQ8tGQEAhJH6yXEPyL+9E0SBYu9jaxl6/rmmaXC7L/thQkgKx7IgFTU2AfBS01eVqhrzxC8ZZW+seXLxXdJHyD2uSX6Xfs37EXqAb0dt4vAEyEqPppueMcEQyG/WfgO+/WpmH3kcAJBNkAcpWz4eX6WXj58bwkZYGx9w2DKfg9Z6nZbScfs9ksJHl5j51Opw34YMm1kp/eu1vAJ4gAeMslk8kyIgBlI2oZxOfS8bd37twvGyDonryi/f2eK8YuqZUvQXK3gFt4N9ozzH+Z3knRdwpuGd4Co/SM7ne7T7zjwp/BlViZT6fjhUIxtGmX3zOXgWBObBLvnTCYDQy6nE9n4lgCSWIA57a1tuRv3bqlQaYGXjUc7NTaSrt276HZmWk6c+YM7d27j5qaGgsXL17UcMzevXvNV199Vd2zZ4/R09MDfFebm5szXnvtNQ3frV27FhI2HLAzMTGhQ5KxWCjSsWPv0+rVq9kwHiTAzp27GFDv6+uja9eu0tPPPEPvvfsugYiAPBHetePHj9G+/ftLxARIgFMnT9LDBw/yGgBJRXI/Dn+D48eOLTr/wIEDdO3aNV7SAGBHlL8gAQDe089//nMFevsrV66kS5cu0cWLF5VPf/rTJs65cuWK8txzz0Gv3zx16hQi/ZUnnniCnzeCFwHiYz2yZcuW4ptvvqlv3brVWLlyJUcSShIAHqd79uzJy3WBrO/s3Fzi3aPvKvv376OGhkb66MxHnOmwffsD/BzeeutNkiTAW2++Sbt27TJWrVpVvHz5st7b26s888wzWPCXFhN+eLLXexpIAjgjRe0Fecnc+EVRY8IASTA/Px/YYf0GF3vULRb1kARKJpOhy/TTvFuE8PhUZGFhATI0jP+6ydD4tR+K9SMJ7iUJEEW7717rwaMda50JEGVim5+fT8KMWPYbvOhTU1Mgw0L3xyjXC1ogRWH6a3Xdex0F7yQBKpEIq7YtAMLDROlekQD21E30wenp6UBiNErGS7Xt85dPPh0fP3VCfeDXvlhsW/+g7+bEGb0PSRqA2tkKQL8AHwEG22X0v93gVEr+ABRBhLtd859XE5BPyBeQbl2z6H/ZxlWaGWNxAoOhRaZOQc9Q3rM8TlVUqCcrxJKo1iNz+hyUZQG8fpw6d6+nRNsyjpRA2mcikTDx/AyTyZ4ygAw68igzjDdCUN1r/buRXaCx4xf0xo3LSG/vKhV/LwgA+725XX/s3bNa08ZWM9HRc1fAVbe2rpSkk2UBZMSLNJOZVL783S/ShuVN9KVPHjSRlgz9/1J2EYBKy6sjGEmL0Ckg5RLCVDhCicGHAnTVoEMsIrMtkRGYekPlKyjGenH5uAfIIlUCtFiZUBo2VXxlxJHb25gjDkVEuRi8WcScQWY5IMKLxqfafZNxNX+1T1n/YFdNn51XSxeKRQQG8M95adJuywQAGM+baqeSiiCE3CSmZPRrmcaNYLDRM50Anc5+JDUhZ4I7VA2O4Dg16OciM09KAKL9ikXIQtD3zvbRX9syASamR+nczQ/o1JWbNDLfRzmjSG2pNdS9YTe1rXqckh07a1ArqwjOZFBUE1r7kA3Aa5JOz5N5/KTZtaXFnGi9zy7xoGCgEFGxAD5wPF4tM5db0LwWIG7yQc4bkNq/brIm9sh8wyiq8XhCaZ4fUGZPfETq05+25sVCwfI3Yw0lyA6hbkYJsbWP8RgT43HIc7HmP2Fah/eAJNBxP3eAIc4A4UQQvIaQc0CxCKC2vADKP0tBANjbT5IAGNtjyJz8s22KNnGFPvn1r5ubX3yR9Zhr1jk+hgVhTLUyMLKhAxT9bkNI2wDE9DxMYA6u0c5hmihIvcCtDBEVDQUIVzAUZAHWfmGDK/3q6SbFUigU4q2trQy2QhkCcvmyb3nhVEIH3jW4BXupuro6BUFldo8AlA9gcmZmhpbaMDgeixXr6pKL2hNtiXb0ClbwIwi8SCQRSczZTcIDrfQIgK10dHRw22L/lU6nq5JaDtMHl+IYEGMIQPbrg1FUQGQdsWdE+/mRfWHlecL4Qbi1jZ9fRlBbSuLaSgRUNKgovP/+++q2bdt4WXT27BmOQJdLPLwP0KZ/4403VPzd0tLCJrrFYjH+yiuvKI888giyBlgjf2FhQT9z5gzGBV4u4b2BRFBPz0o6cuRt2rNnL9U3NNDY6Cgb/T711FP05ptvEkiEFd09DIi//fbbtHPnDpb+wbwJD4ATJ47TQw89THosZnkIYN1qGiBD6PXXXlt0/p49u5lowLh54MABdAJJAhgwqYfUDu4Fprt9fX1s5Pv8888Xrl+/rsIT4Nlnn2UPltOnT8fw/iPSn/WCFEXt7+/XL168qEKq58KFC+oTTzyB7BzhF6HE3n33KCSi6YEHdrDEEqR8isUCZzHk8zl69+hR2r9/fyAJ8M6RI9zuqOPQ0JD+0UcfoV5Y7IfO7HHrC4EkAE7ykhjxIQHAKEJDytMMsBp3c9TJCuhRypzLMfDfbYYySIveWsAxeOW5CPBqx7ApeUuRCfDLSAJ0dHTwHuFuT1QgAeCmLj2zkJly+/bte0ICCNOou04+gASQUfD3QgrHaU49NjZ21yWpKonED5qgo/zuTIkNQwL4yaJFuXaYY7/28COJqfNnlZ2//kfFltU7fTd/AIcV1TLlRdkA8vOFfGRQm4EDrGxcInyh/YPvc3mOSpX1gcGpmsvnEKWO6xJCkO33h4UEJG7ERt4uTxKmGXyPEUw+0j0rAvJQOCR2gJZEiWiWGuwmmaxzaPd/kIs//tswqVAsWKmiiiX1ZJiGCqAtPzNDI8cv0KpnHuLFViadAcBRygJwi570ejZVN2SVBRjzczT+wSW9YcsK0luWlUpbWgIgr0cJ3Curi1GksaMfaS071xqxxtZ7BaywAXOQgbTbowFIhHfx+vBF5Ws/+c/0+OY19G8e32Vmczks8EvgFcYr3Bwiqqt8xItOr6WnQdi6uWQBMGgpsgoxcGGxyz6bRqEAgiDw2TqJAJHh4Cpf4ldPAOQsIYMIT11XnBI2YlC84zBqadDwTlKSBzK6EGsCbL5HZnT19plBZcsjnXeLBECUFterkM+bxUKBU9t5LAv7kDya3LI/tT5+ZVVCyISt2t08jr3y9Lj630730l+dOkcN9ffR4GwvZQppak2tphVrd9KylY9SXfdDNauWBP3tGVACUFbj8RhfB5vyFbcvGQPXFpTkwwdMRMYDLgcAnrek/VwfkR8A7j/OswEwg4NueutlgQQmT5FaMllH6msvUfLhh2g+1UWTE5M0PT3FmQzxeIKam1sokQA4UGRPAtmAqgqwX8F6wOzvv6kuW7bcrKurM/CmjY+PqMgq6OzsNuPxOJv9Yv0wNzejTk9PYhxmmYS2tk6cYyMK7jyepSABbG3H7QRjYFzRMAp63ak/IXrlX9L6Fz5pfvIvv/G3VhLI/gJg/4//10IaKIzcq8ji9/SQCHo5MQ9iSIsyjwcpHkSJVg6qH35HO+Ddk2tcLwzEK9MZ36Od/IBb7Ocg7Yp9La7JpJ2YCwDmzUxPE3i1EFNymFtyPSaMN4DzRD8gG30RWUR28hLtYMmsuON19n3tvdjbV9x4thOBsUmCw688gbl5Zj17nQtiSvSnnFd/CEsEeJE/Qe2AdwKKI1FiR8Q6U52bm9OWLVvG8xk061999VV9w4aNhOzuc2fPciYAtPKx500mEwW8P6+//joD5yABhPdITJrXCmJAuXTpUmx4eFjZtWsXvz/Hjh2jVatWeZMATz9NALuXLetgk9+FhQybAEP/P8HgeZE0VWFiANHynV1dLGF4/vx5yixk6KEDD9Hbbx9edD5A9t7eXp5vd+3aTfDVfeWVV/SdO3eGIgFgDIx1+YcffogA9pLcD9ovm83F3n77sAqiBMGCW7dto0xmgR8XTIyvXL4MeWo6ePARXicuZDL0wQenaPOWLdTS3ExHjx7lTIfmpmY6ffpDbmPUEX8jWwJkDOSA3j58mJBl0d3dXYBh8aVLl9QXXnjBzCE1oopPKBLAa1DxAq/DAN9BbGaYexIMJa8TEYWPdJS7oTNok4KAmUwpEwCTJuR44vE4rzrFcQxA+ZEAXhO7X7aCvX3kBIjrZTIZzv+NxWL2saAUqMWrYTGR2bXq5XdSwx4LWcGaBu6VPi6ZAJIEuNsu9iABoCEmNdJ/2UgAvK9RJg63d9NOAjilcNx0TMO831GO+ThIUmGx1NLSwlqcADxu374dGIkf5R6DjrWTAOiDiIgJGg/DZhsFXdvv95HTp9Xzf/VN9dxf/7Wevz1Fu3/jT4tN3fcHjis8/hUNU9U4urJiUBx1Q3aGkBwCeF3S8rcD5TIKPhaPgcQuAeHy3qD5j4nZMJmANhQShoi2mxdRSkh9NAvFaECln0RdiPZnvwTcG64bFnhi8N/k9FBIHfEixkkA2K8t5wk2fS4UeaGCtoJZ48Cbp6h9WzfVda7AYpJy2VyZF4BXRkZApkaIW6/NIflcHuLLipmeptkLt6jhvlWkNbaUFb5UJEAuH40AkJVCVCz0LfH/wuy0MvXRNbX9wQegjVabRolYSiUSVJxJEovR8ctHlL9+4xv0D/fuoP9x32aAEOUEgBXlXrGpoN+tcAqCFcVdc3LB67ocTQzz0XDXZImesPcPIgAhzwzeF4sAv1luLeLjJHgDRNWvR3YD8wHWxSSRy9eeSevUd2pY23Zo2V0jAVL19cziYvxHNkAt/FqituMvw/GYrbI5lbJ5RVkwFCWXV6lwrU/JFxQqmjoVFJ0Q+vbyyCX66fgAPbD9s9Tc9SDVr3qqZrfHur6qZkAT26/QZDJhpc9YAWHmwhtv0vKtbeZIy9aSQW6QVn50EkAhgNpWny4aFsDNc3zZe2UR22pJooelcFJ1SufIKbp5rUDmru1061YvNTU1UyJRR5nMPKKXafXqtaau897RxOuDhCce1xlEN9Vbt3rVzs4VZiqVwj5THRkZUPB/gDOapuPRYD+qDg7eUmBymEjUm/PzMwoyJVatWmtqmm5AXlq+mvlCHmMEKRiGxE3g/5aUuHVTZdEPYL04S8m0zhEnCcMCiyxEVKYeK2KLCTLGSmqyHBDYHDg3QeofreFif/P8eaOlp+euByzVrLNGKEh6BEQB1t2K94vylseHOcav6mGIBuf5YTAfQS64EmcRmtKaVBTIY8XYHBXA5fT0tN7Z2cn9Cvv/hYUFjlbnoAHTXJQ16CcLY68L9pWqqiLD20qvEYMOZwEXCqxZDq1yvANL8amEBPDC5VA/uykubqiurk4HzuMXMIQ2QGZ2KpXigQF+f4lEoirgcSnayqtMeHJCMiXMuyfB/HQ6HXlcAjAu3x2v/VdYIsDvuWezOb1QLKj1qVRZHd0C+tBf8cyBQXKmmfjIf+P7S5cu6deuXVOgjY9IevhZzs3NKQ8eOMD7QUSqQ7sfsj0As5cvXw4JINNJAuRyudhbb72lHTx40GxubmY/zN7eXgarN2zYwO8LtP63bNniSQI8+dTTdP3aVQbs16xZQ1NTt9lD5+GHDxICglAm6nj+3Dk2HF6xYjnvNfHv7du304rubrp+7dqi8w8depSNiEEWrF+/ARkt/P/9+/cvIgF6b96MX7p4kZ577rnC4OCg+uGHH6L+5rp16+jChQvK3Pw8ZzBA+x8fSBCdO3eOjYcffvhhjujPFyweX3ounDhxgrMpmpqbaXRkhNt13779nP33zjtHqH3ZMlrZ00MoG/dmr+Pu3buZBECGA54BVEdu3ryJOd48dOgQpM+QlVDRAIRxcKlIAF8zXPmyVpJ6Y3/R7fIbWLMIM9DIL6+9TNRJ/l8C4naAHL8BrJERIPAEgJkGFk65XM7MZDIwXykFbHGqiiXNgEiMRYMtfsc1wcJKzS9OqxfALLTtgjamdhYcRAgcKeyLaMFgS7WaMpAHE6Qb6CMyORh5CxqwcblUKoWJgo1oavEcgq7p/N1OCIUlAWqlhy4yAUpVAiE1MzMTqMce9R7DHI8FICYwn+gECyzkjG/WNsfkgEVTVemqzkyA27dvQ56LWWlMQhioqiUavO4fAxlMaBCFGo/HOQ0aC5XGxkbPe6pFVI6zPpXI8YR5pmGPwfXb2tpYgzMsKYo+gHe9VunKsq7ZmRm6+K1vaR/8l6/rU+fOlPaS8baV5gN/598aDZ3rfSctfjdjrKNM2UwWjoYVTXKyPlyezYSWN7O2l0RKkSSSidJiX/4sJX+wnxXR72zOVIp2JQVSQSqTFfmiWTSiAYniXqU3QiRwTETS8+I8qvwP7rlosJcGZzzAFDnKxz7GFDMZGnr3Q1r15EOMYPACyaQyg2QvgJgNjAV5Ie/HK8qSF1aarkYlWMLcF0Ch4swkzV4coKYH1pJa11h22seNALBXTtYtOz6kzlyaUDoe2R6pH4VpnzDHsLO2YvXFMMeDAAD59MqJl5WfnniZfv/xQ/Ti5hUMHEmwFrI0MADO53KhMoFwPLT9AYDns9lQ7cDRu4UCq6iHqXctjqnECwBEAIC6oPZlbXcfk9ew9ZfvY1TpJemx4gQXsgWVLr43pe081BzquYStp9dxhWJRq0ulQPsiewRRU/+fJAFyBQb3KVsgJVtQlVxRocLVPgVyxQVTY4AfkK9u5klXiqSrMMAk0tevNBO6YSZ0MmNaUU2ldPWl8/30p8cG6YnP/w3Nz8+FMrn1ej5hpHdwrtS+t9h7k2V94nGdJ6zE5E0zd/IDSh96oaxPxWK65iaBI+vi5wtgJ1d5zuHIfwD7lqeDrBNeMrd3sVwSyJLCaSjOKsbRN6h/28M0PT1Dq1avISwVMNeNjg4xuNHa2gHBIuiaq4haTCTqzGSyzjCMgiJJAET1T09PqhMT49TRsdxEBkEsFoNmsTIxMcqazWvWrBfkhKkODPQpMF9saWnnsufm5hXDKBB0mjHvY4uHjIJ4Ik4xPcZyRQBWGpsaaX4O+ucGZ0WiPshoSCQT/H2hkCNV1SlZlySNDRqt7D/DKJogNxobGwh+AHJItYySFVX7q+cUrfcteuKLXzR3/NZv5YMIn2rHgI/L+SJSl8GxSj8AeLPZrG8ZQSC+PaLdWQ/8hmtE9TEIo0UdRrJEBsK4eYJ5tRnmmnQ6LYMxGYeBHnkymcQ7UNp7oI5ijcxrf7csHrdrAN8Ar9fc3CwT9Pgw+RyR9Z/OoN9X/ly97i2qPEwQGYPgW1xLYkyQbwoKGBJZwjEEuOFcBJexyUcAUVtpH6/leSDfQP6HWb+gbeS7ITKxQ61h7fUVxAq/o17AbFjD4EQiDnBXxbjpZu7r7Bt2PEuC/7y3Qkqc5ZUBbJT7sMw2BViA9hkYGFARsc/jfmMjovUNTWdzcMouLDBgjjkCWv09K1dSqq6u8NFHH2kbN240gLMIE3H97Nmz2qZNm2AcDAwC0WgK9Ouho49y8YZgLoKH5oULFwjAel1diqYmJxjIv3/rVp4uBgb6mXDAnAgyIBaPUy5nqd5gLsKedWhwgM+BJFD3ihXU1m5J0MZjsUXnI4sAHwD1kOpubWujTDpN3d3dRltbm3H69Gl9rUddbt66yST99m0g728ymbF+w0be4woykkZHhun69esc7S/JCtkvkokEr5P6+/v5HPgtrFy5Ck+C72VycoINk7uWL6eOjg66cf16WR3RViD1L1y8yJkDk5OTTNagnVOpFBOdleB3Uh4rFAmASQFu1M5O7cc4Bk1EaKCw5jNegwJeEE3TWIYExwB4hHH8UusM2pn2sMCbTIvGJGctIK3oawzA0hhRpEzz/BJlIAwiAaKUJY8Nm4WA4+0kAO4JAOzd1sO/VyQAJkgYA8NcRH7uJQnQ0NCQEBOePXKhRPRgEYT3GMB/GPZQ6t159SG5WHSmDOJdrK+vx6YM4DxHa3ilG1bSP53nOLNR0AdTqZQnCRAEolRSp0oi8Su5jtc5QdJkXudVS8bay+199VX19Ne+od34yY84yozHOj1BHVufNrp3PGc2r9oRCvxHBkCxUDQArkfZEFTSnpIASNYlywLfCrmCmc1nAVCXgdm4htTcB6Emo12jklyIldUgZkjEWvl4Twr5QlFq7/vdi5xPRNp2pChfCf4jSgEArFgQVtJ0pXMG3j5NrZvaKLV8FS+SsNiJ6bGy98/p82C/YDwRx+bEtJtEe1WoFga0zrIRXVOcHqO5yyPUtHMDqcm6skOWigDI5wuaSYZTXrzCZ6FgAVwYfeeM1nxfp5lo74q8ianwwuVtlYhrQYbWUn4K+pjffvPrygcX36H/44Un6MHuZqzhED7KgB42MIjOAgEAw1Ov+jHwD3Jb0xREwIeVzpHlVQLIV9NWEbMAyi6F9sDmwy96r5aZDZAFAsJRjIhyIBuhkAcIWP45eXRO2/1wQ9Hami7tR5AALFGEjIiFbNaEv8TSXvXuli4B/oUCKQsFVSleH1CwXy4KgD+v6hCIp5hZII0KFNNNiidUU1vXTQnNMJMx00zqmNP8m0UaA//wwgD9yft99MTnfx6ZBMC2J6bHAgkgO+gPoB2R93YDeWjtJxJJjrjPvv6K2XbfMppo21pWLoB7YYvjOW4EZQOAS4P+fj7vnonolW1gzVGIzrMQX8MoskF1/vWfUWFVK43GO2n58m4G2JH5IHsMxr6hoX6W+cHcnM0ukBX9X099fb0c+Y8xc3x8WJmZmYVZIzU1tZrxeKII6aDh4X4NQ2d392reWkKTP58vgJfnj1V2hsteWEDZy6kuVUf9fbeoq2sFf4/MgfHxUVq7dgNNT0/S7dvTkE/g8wHkAFcFcAHDY4AuACQ6OrpodHSYgSLUD2WgvFSqsQiXE3l/nBVx7WWFvvfr1P7ADvrcK78AoPFLE1VczZstsm4jS43YrxmmDD8pX7mfE0EWrCtvX7eGKd+tDcIA/GEyFLAXwV5RzvteBreL1293AqD8sqAx70p5JlwnaB8oFCvMbDaLNXoMAJ4InuMqlIiA6WlKz6eXJCMgSjYA+/ZA4jSXcx1jw5BIbs/3XqluVPO+4dkJmRrf+QaYHN4ZAKnoD2GkovzqJYg0Duz16l9hiYCg+7f3DQH8IwUYa2juA7g++gTw2Lm5Oa9xlr1+hIG3sKcyzOnpmTgyo7FPlJnx2NMjyj2RiBt1ySTv7ySxJtel9u9kYHM2l4tBQt+RW2b56hWwJtEZFMfcBasv/B++RPJ3HGP/YJ5EnVBvTLFIlsMxOJ49/FzOR2IdCAPeX5iCH8T07MjuWVQXkR0vs+VQD1wLf5AFkF3I0pkzH1FraxutX7+edf/tH5yn2doQcz7OhbQRkwiiroB9ce/iWbjWEfcai8WMeDzGBuv4Uwm5bM9MC0UCYNZPpVK603DUQQLYtUxRUeit+Ubl1wJ8ymQyCZkGdre04CshAZwvcy3uXZb5/5MAljGwNK+5m5kAADPQB7u67hhHoh/Ozs7ek0yAWvYr9C8smEQWy6Idon3BEaSHj8WnlADDohMDYBh2PmgSlL8vJRHlFzljr1+lJEDY8oPaolJz7EoXhm71+aNlHUkzbw37DaugEN4BAAAgAElEQVR20Jo9nza7tj9LqgbZSZjasV/Ook25jPw3CsYiGZ1KJEaC2kr+zjrH0AdNJkqQFMB/RESIyHjXBaSIuFErMSrGtdmPIKYp+dwdnwMRdVvyQXC7B3glaDFNlSRJGMLAfq+c+aWyTw0vNmzSdmWX84tWc55jFPI0ePg4tW9bS4nmNjJjVjSh8A0oEShMcjg2nfKiUSLIseGs5djB6bWTwzR3bYJa924m0suldJD9YdekDtu3go7LFwqaadaKALhzNTNfMGc/uEhtuzYV1frybIagOtXid7smtlt5QnZLq0vVmV/5yR8rw4OX6Ut/5wmzuz6uaERFXgRrGtL4TchOwFTVq154aVmyBsQ2/lQWZgmpHTZvrcX9hymjWtKBzVtVjkz22uDW9J7QxoVsNlLOMcgDkDHO7IqPjtzWNj7YVkxZqplL+mGZs0SCJTmx+YJcpt1jYkkvXoPCF/KI4FcpW0QEv6IUrlkAv1FUKa9Aokcj1TQ5gl9TihTTTNI3rjLjMYOSmmlC7TkRN8iKma/uI0mAH10coD9+r4+eDCABeEK1yZX5XV1K6Ngj/SXob8nuAEi+s26QRrOt6QFl7sRpmn/oGUjilCEFVrQrKVAS9Lp2EAkQ1GJeRIObJFAymVTapy7SrVP9dPu+zbR8eQ+NjY1AeoEvg8j5lpZ26uu7SStWrATYb46PD6uIgFy+vNu8dcsiAVpammhy8jZBDmjduk0GshYAtN8hAQzq7l7F4K7NCwlRnurgYJ+CspGZMDk5zsaEnZ0r+JpeJAAkT3pWrmYDYwAv/f03mQBobGzmegNUQTlDQ4PU3b0ShIQ5NTWuQjt55co1Zdr03Id0XdH/Q6ui5ObpN997z6hbv/6e7JWCnm2tf0dnhDSJl3lumOuFKcNP4tMeeIl5WoD3PI9gbYY9GuoXZRpFneBF5yeh4mfCK+8bYCzeGwlg26KqPcFUea49Cxug5NTUlG+fQtnSDBdkgFtWAH4X9ZFgJySSkW2N9eAinwDIqGQWsjX3CEDEfUN9ufSLV1/B8wTR6iV9EyY4161su+qGU+43TL/9OB6DZyuJAmeAok3jnw1uK6m/07fCWUZYaSC/azsJIqGKsIjcamhoAClhRAnETGcWEPzNfiZunyjkVCazEMv5lFVJ+97rcwTZQyeOH2NCfe++fViD8L53qT/2tsdYJEmfMNdFn8c5UJnBuK/Mz8/nZGqInySEXc8NAw0GdbHA4ChEEdWOOoCdYPAwSFerFoBlpcBbmMYKc0zYTABnWZUOxm51WioSQKT4BO7UnADsxMQEFhNVOVaHaXv7MXYSAJJMUhPQqxy8NAA/MShGMdB0lgecAteWRBR+v5ckQJhoiyhtC8YQg4XbRIiJEu0oovxLevhoTy9TWnsqWjXt7ryHpSQB0E/s13OCoPL/MzMzaktLC5OhAJFBRiF1mwdFxzrC+f9qNgaybvZojSiEaFgD8jD95j+1tCSxV9//T75RbOxcy9lOFjJnMiZgj5yXGU8igoB/d9PYhfwLEwgRZXaC6ssZAKqiInJNfmD4my/kTU3VMIZBJslzRq+QnEBkBcumufV/NkDO5xdlA0ivAaRuBkUvLRqjkE4KJSNsfOKxUlSHW/ugnfO5POULec5HA8kg+6qqqMhcKEVg2N+D/Ow0jX54g4xcGk+Zlu1YQ/GWNoI4MMojhVhKCdf0ytST7S1SWD1hK9Qjl3ePdAp65s7fQQBMn7zE99j64H2LTg+TAYCxpxKSYClMGeUNFGdv0+z5AbPzkV0IN4naLFUfL96NRXrZMusGvhtf+vr/SqqZp6//w2fMYi5H8PNUVKuPsFwdTIYD5HwQbQ6T4Eo3anwthLmKrMyqbzxEAbg3PR5XOFsBuib4E+I85yF4obV4XBNttKiIWhodM6ip65GIEq92vXBkTOvatdxoa4jEKVTQQqwXjyg/rjve8XQ6/bEhARZYf1+lTJFURPMXrvcreRnBTzohgl83iqRTwQL4YybpG1aZcd2ghGaayTgi+BFJXlHTRD5JkgA/vjRIX3r3Jj35+V+UZQK4mfh6XaQc9Ld0/e2R/vbzhJwBy1bK7y0ZU1JXTl9Qeq8XSN+9g1cajrlFAdgNc2CvevhJAuEc5/gvx+w737NJsCtxXy4JBCkcVa2LqUr89W/T9fV7aPnaTYRofuj0T06OYT/C4PrQ0ACtWbMB5Lk5M3NbnZqaVKDpj0wAkAGpVL05MzOjSBKA2JsIEZDlmQBoNyn1gcaan59ThocHUBYHZM7PzSJ7nlauXO1LAszOzrOGM6ItQdDOzU5DbpPBf5ACkCrQdEueIZEoqekSFOHWrt2Asbms/ZENEP/57yj66b+kg1/4Aj30r/+1gTVPJXNo5E58j0+oVv0A1Q/CTXh+0fVF0eDoD8Bl3KQjsL6UIHxUKSAvpQh7U4MkqDQoFOVjzesn3+OUo52cnAyNQWDPLCKOSyCpaA+0VRmOgXEHmA/6PEyDxXrW8sowTZqYmFwkB1KLLhcWcHUz/rVfP2z/ExkjpUBeP8+/Wtzf3S5D+EmwjIqXHFIYjf+geuNdRb/34hGqJQJ0TTPqbQSRH/4jnyneJYC/ok6+S+eg+oXtl2inoLKC2jLM71IiaT6djhegdbjEH2TBZRcyLFeERTyC3+7Gx9nuYXE/7LHx3EG0SkNwkABZu2GE3w1gAJFRvABPUQgKc+tFYSrldYxku+UAa6+TBB6kCWs6nYbeIaez4GWenp6GBrnljFjR1iraI6yUBPADV6PVgKPgE8IUF1ElizwBopaH46MYhgIEqa+vBzHE0Xv3kgRA/wD4ms/n2RzZ2Yds/gcA76vWqReLAmQhWIFPisKahIiCqa+vty9+y8Bg9E0/Y2bZd+1/ux0vgVR5XJj3Lkp/8COrBJjJUST3Wg//49AHK5XjifI8/I6tRBJL9FlERLhuDqLUrZDN0v/V2ZkkRaXH/+Vr0IxUPTb2iMJRQQ5w+YoF/vtFwgcB8lHqiWPdMgAkAaCrOjwIlJgeU/OFO5H6zmuwJFABjjzhILySaXCRDYZdgQmp4cjtUe41YBSNaKCZNDpmSa54jHUU3eZUfCfTLrGIwXpAIQuMLfNiMC19VcjXoCwYErplEmSnJmnsdC9RcYFMJU6du9ZSrKnNyv4pFrh8lKuSairqHYkXkD2qrioiG8SEXrTXcw3b5n79IpdO61OnLlPD+laKdawoOzRs9L/d0DcMYSAvspQEgLxGfnyI5nrnqOvhbVX5vUR9t8TxSjwRV+2yQPKdm56fUP7se1+kLSua6T8+/5AJDU1ItDjJIbwvKMuL9GJ9fHgtRZSpWfQee8jWVHjfgachqh7APXKjWSQbGq2axhFEjGSG8FNguQRhFCyDcZznRcg2YBklsYCRQ3IpTZpMi8CF3BLa2xoDrGAfyARZ7/P/y957QFl2lWei/0k3VA7d1UktdZC6lVs50EKpwX5IgxECGxyWcWBwWMb2PC97npdn1pplM+MwixnbMw/PeJiHw3iIAoRBCIMkJARIIAGSWq1uqdVBnbuqK998zzlvff/Z+9a+556wz61b1Q2ey2qqVPeEvffZZ4fv+//v63xXOQ4bQGSoPq9++4w1eOUmf8NwNuP01IaNOCCIGHc4KwIFL5dKK04CoDngfQCAvwqAXzXY9axWBL/tNckBwG8i/Z2CCH7bo6JFHiL586sI8Ou0rSQBHnn1FP3nbx6me97/VcI61w7JviVdSwaTITIgTapHuQ77WIXnTNdt2JvLh+nYK3OUu/02RL92+D1ADqd9eAgIUUmclMtVePjEggWqN4A6ZqtjPe4RaN+3fzB+ScnXYBxr2v39fTT/tcepsM4l+6o9xHw/+f7Ro4cRQEKFQh+dPHmMjXxhEjw7O2ktLCzSpk0XSxIAx7iLiwtsDIxMAEkCIItiZuasNT8/T1u2XAoZCKPRqPsnThwzBweHeL4GwXDRRZcwgD8/P0uLiwuI3mfN57hMAEkCQAYC3hoIBHCbLurDBovIKFizZh1NTZ3hcpomAgXYGBl7cTzntrUOEzjHvmHl/+HHqLBmLf3e2TPQQMb4/0OhM67zrsQdIyLiY9d/OteGdAlCfePkXKUsCHTJ1eul6fYLqWIO6tIpB44RxAEi5GPXGMCJ8O4mBa+kyQlJE2Bch4NkQuBOt76EeEdwbWAB+Ik2QuBPf3+/gwDZuHbAXg+4U6FQ4GmO50QhbYKMgEajqbkr0GvpnOO4xWIhNbAyDVfSIZCw10LfUp/pckgWvRqu7lFp7SBLoyPtk1Ry9C+8r3HEWlq0vU6rqICwDskjIsdlv+2QjVaDt9OAe91+iXqkXUunrmnHqD4J8/MLBb2dedpVL8zv1eeuM68o41trrObMobm5ucDiOOUDdhlO4lI3C4cnac/pvmRRt9VJeZPnRRiSwiyBdbDwAkopkywTW1pbqN+rJECSFl2Wa2Y9tlar5desWcMzUa9IAOldoOOojmcwMDCAiCsG/bKw8FnrGnd8OBMAz1s1rlHXDJIB7cW9saCt1+s52f64JkiIxcXFVjqiApS1iAIcJ2RgWnr9MsVQEFitv+M4Aai2zEwVMgN/ax2LPp+0eMla5zRmGeVAH1EzctAHYKQC05IQmcFrN5UA4QhvDdAjrdwXSh9EP8AnSyR+Wt10v8+aDaN7Xd3jYAb8kc2bC4adozt/9ytN1Yg36hoRGQhs7hw15kAGB59eGMIKAtlUPQAatYbfcIMMAETjM+Dukw+z37gxMIM2fYv0QPnTCA3cH29JN14DIA488iAXhOh/I5/LEwgAOd6EnwPePyRY1Oq1QKMQ4H+SCbMPZN4z+vv7GUiQH7kBgtYhCHlECOLb6vQUTb5wlAxqEFkFWnvdFsoNj+KeTArgH5MOhoFBjP/p9rflHOdVqzT53D578LIJsscm2i6lC+Z3AvmBJn9auVaDAJBlmHn2ZRq6YgPZw2t8x7a1N/dpddD5XvpWCO1dC8TR6ydfNj72yF/Rnp1b6PfffC3LbiXJs+AdQ/9Qo4DlvXshCwX7XNNxzLSMA5366hyD+6Gzx8x5kWCnel2O/kebQFJPIRK5HgAdifB3TsCK0+THIoSlUkBAiGhhSCnxXC14WfkSsguriDQIXY/Ndg1cxzT5Jx8XZDYEP30fWqgd4O3h585axtaL/C3j9dQsU502TTrG9zxuLyeXC9bHpRI5lpX6jsZdE3AmJHqqDcOouQZMdsl9/ZjRaBrkCoDfNSxyFIAf6mLO9s2+A4DfJg/gfmEVpJCW23bh85lQyeVMkAAf/uYhuvf9X+PMCsvSH1fSzHrjyhwFtCOifEP1BJ198biRu+tulnoKl0UnGyZtPBZyO23pVCxD5uS4HyHCH8vazohSgxzHapkT+74HSUwzP/UaLXzvFZq6+gYG/UulBSZTAPwXCnnj8OGDnBGQz/f509NnDQD4Y2NrQBSwwW+xOOATecbp0ydJJQGwo6jXa+bJk28YOF9eG1IFMArGWv2NNw6ZmLtzuSLNzEyxxv/o6Bp6440jTBL09w/S/PwMRzRKTwCVBLBti2amp1B3su0cVWtlmp9boIsvvpiOHz9GIDn6+ob8arVk2LbjDw+PwX2sY07nvvTfrzTt2SP03ocfpu333ecBPF1tL7levyNp1xMSJMsKuJHBJElZqlH4i8BVGMOJKmc3sqBpOA/qC2A6LbtAJ3gN5UPAmZC84WhWGewJEqBQKFjFYpEXpZOTk15aX5JyQ6o5LjAtYB8ob5phLva8g4ODCKBiQFXudWu1OntmuD02Co6SflH3/gHnbhqLi4uIPI9cR8e1s8gSYc1WgP/h0y+E/XXau6X7fTfvoJD24Qh63fvI46QHRZxPw8LiYh7mv1mvq6yDPdM0/GKh0OjmHU66r453gW42wGqTAKjXatyz2+e23PPCfhDdGLqjDFokADoxSIAskhV4aTBJRW3e0iqfhQRIkwHBtSQD0o2DclpZf1RJADXKO60NLoQJQvWGKJfLnNa3Gu71cD9vNBptJADkiFAGZKSktZ36fRLxIrT5U818kxZTSUbeceVMyQRomZpGyXKJ+rcICuGHzeSHSoD0gqC7EPpgt3I8WfpI0rEqCbCa74AsU+nsWeOvL7ssb+T76c7/+4uJJEBM1H8sCdCrNsJ1lqJD2dSXQAA03SZHEWLcg48dpIfwPiK6MM6oPRzpF1VGECFAywSRwAvzNM10YdDUIvzkddFmcQQm63Ixgu4HEL7B92m9a1FlA7iKzT6A2FTwX1xAABmcVaBmAbDURqkMDFFkX/EJnDGA6Axym0Z9bprO7T0GpJDMQh9NXLuV7MFB3jyBFKjVaxgZOkyYe/nsca3a/Kw1/9Ih6t+5wbCHx9sur5MBEKflr0MepAFOva6rVy3Twouv0+Cuy8jMFzrkLXp9v/D14PXQcBumYzv+d/Y/aXz8639Pv3jT9fT+G7aDBNIyaeWsRMPwm8q72AvjW6mrD7iaI40b2PdH7txVT7BlNRmTAIgKjrlPVMSzekMeOwKB9MgPsgsAvPOkiyFBwPrqDtMLiDcJWmqTbsi8UJ9BXBH4riAlQBL6fodvwfEZx6y9etzYfuu6zBvqrI0PEgDkCHwBcC5HrseQAMhLqNUFwO8ZBkfwHzxmNFyDXB/6+zZ5hsESPQ41yDI9cnJE9vaL/AK096HBn/M5gv9H8SNJgEdfO03/8emDdO/7H1s1EiAKzEd5xqunjfnvHzCcPf8XP9uwL0DYoDfquaRJAsU9S0USqA3sV493HJCYPiLjWdIQc20+XyDja5+l6W1b6ZzXx0a6g4OjfqFQ9EAooB4zM1NGs9kggP6jo2swJ9Lc3JwxPz9rDAwM8vw7NzdD69df1MoEwH2xDCiVSubCwgyCk/hew8Njfj5f4E5Zrixac7PTbEwIomB4eJTn8UqlwibAKGOhWKR6rcaeBbgHov1h/ItMAJgYIntgcXGer5HL5WloaITNheu1uj87e47vi7+PjOC+RbCCkWOM8fSHrNw3PmTseOeD9N6HPsPBU6VSKfO+6YftXUsDznXqkyavE3ePpP2cThRxuGxpssbwQGhAjyshW0+C+mn7wFCdDc/z88hKwbuBtSyMPyHPgc/k5CQ8NWINpzE/or5RYL/O8xFrcRgGtwIw2cNILIpn5+aoxOth7ek19bHrgK2CIILedyT2IL0ZsNARgbIyWBaBfJGqHijYhbC/Tm0gzQOyyt/ikaLvsbmJ54EkybxuwXsijIIjO0SvwGr4ylQrVR6r5Qf7L2wN8RNkQSGf18aldLT81ej7pEfQqzom3cO2La+/r90/YzXuq9n1enpYuN0FAZRZ3SSRBJAsLjp+kl9AXM3iTCrSWiILCeC6LhuOJjHAAHOk7nQaI51WtvD3FxIJEOg+ljDIMJAipTjiJmA5kUXVOSsJMDg4yJqC5zEToCWJtJoAKPqf53kwC2rts3F/EAE9JgGQUglSLXFV0UsSAP0Di4a4d1+dTM/3e3AhaBZ2K8eTdcyJO14lwrCZwuJ7NYgwWZ75Y8eM/3n11Xmzb5je/FufbyZFysdkCawKCeC6LkxJeb2OhXulXEH0Oi/sBPCPDTNr9ydFfgh/i9io3pyTM5FR0BH165NhO8nXlm3KkkCQRQE6LiLmRRo4Q/3I/EHCAiLqJ89NMqg/PjpOkBaIkurBdSUYgc09S+6Eou8BVCJyFpvytr7mk4GEDGy0wgRAvcZkQnAt30fbcXtCkgjEBGdfQGLJcnxq1KixOGtMv3yCLz9+1SZyhsfILvbBP4Cjw3Edmw1ihUi86/uu70JdmBey3b4z9flpc27vYXPgis1kDYx0XCYNyFflf5ZOvvAyANSKNWenaGH/WRq97crWn9Pq2W37qufhmQOogyHmo9/9HD363S/Q7929m95+2QbWwccaRfc+gjQ0JRnA/R5Adhe7bElAwitBNQOWHjfhS4pst8wbv6i6pZAAus1xXo5LkHfLVJ6pBcuYfPGUecXuiZ60adLNBS5jklUwag2D5kt1v940/TqAfQb4TXL9QKLHR8CQ1yTbaJLNAL9B9rZNft72/IJNft7xCXI9/1w/kgT4p9fO0J88/RrtWUUSIArMx7Ptq01Z3vPfI2PPT1C1WuvwBYBOPhGPQ7EPDoFkyJrL+lyRNSjXV0GGAxwBl6Ym3NtxwIRBIhS+Jch+a1p9fUVj4szzdOSwR3233cJgupDMYV0tqJKIvRv7BQRF5yw5TrppH2PDGQgIsMHaBdfghKDAsE8MapAkMqGyJty6QQjiK8iRMXm3tPBoaw5sOzhTMIg2BsfXqmogJ0yQX2VJRxAezaa4e9L4PHvYyP/VFWw8+XvIAhgZoYWFBY62/VH2B0iT89HphwAVkwx84wK+ksiDboLEks5RpXaS6qSTBSCVHVQAFuCeL5JMTNug/r4+Gh0d5VtBjcC27Ug5H6n1Xi6XI01fxb4W72Xk/IQ+PjAwkF9cXKzV63Wrr68PaxzOQMC7gPcD78rZs5Mg+3Uep9YxumBrWt8AyYE9ifyns4RS5XbPF8aj1UgaB6URV+FLqJ4XeHcxBmbFQ2XWSZxPaq+A6r6+Imd2V2ux/FdsCzFJ0CILTD+fD4JYdcqWRlAtN9tB47HyIao8kQheNyanzlkI1lX9E3TqpHvP83mc2u7CCyZRmi2qrLEkAMAQWAhDVw4vTbcSI2kO2ZGFMgykJvIkl9bAAGEdx7H7+/tlGlgHAywnPjQSUtPU9K+066d9vxLGxDqToloulY3GIsr3fQBwHBWi/lOlnHC+NMaNApZVI+i0NtAFYLEoEEw5R4kJ2ZRUVlJn0D5fACj6HwIJR0dHW9oYIAEAoDka0hBq2yZlAoDoQqREGgmAxQkmKBkxrP7ENZIWjuHnHLXwCpUXgyuDnN16Y6T1Ld3vQ7JgSC1uyTHpXmO5x6mR+Hj+lUqlZ5sZnSgd1RvkfJAAMwcPGn9z4415a2AN3fHBTyeSADFp+itGAghZEZagQcCclAIC6Ayz3TAgmRatL/pKpHxHVPR/uG/pyBTgHOkLcOzkMczHtGFigwfTXgYGfDJz+RwdOnKIj0PUoG3ZdPjoYdp1zS6OMFQ/UrIHRr2uFy39kwfyxRJf9ZZlg7wGsgD6in0A5ttIALRpuVwmw1BAXWQimFbHDkglBTAH+NUKzb58nNxaCdoiNH71ZsqvWU+1WpVs0+YMDcAqSKdgLgTqI4bJ5ffgOky+NpBYnzlrzr58zBy6dguZxcHI1z0JHI+K4lc1o5PGj9XOAAiXZfa7B2hg2wjZ4+vEYjlbllrWsVH4UVjFQtH/xNc/Zrx44Nv0ofvuousnBskicqUBcNbrSjKA9elDu9ckFE9ljSB9I+RvuiaTspZbHs8JO/GZAN1edlXOA4HhQ4A8AVDVKchi1aQjz01ZV98xpv3uto1jiExsmgQV6nrTMOqewdH63uETRrPhE6AbzzOhtk+ugQh+EzH8ZPlssus7lgD4twqA3/H9vE0EuZ5/hh9ekjOpy6vz4HfORgPpjDFapHDWq1UfZt3/3/Ov0UP7SvSm932+p5kA2J8FilKdgS7BdyhSu7SMXV+wi889Sc097wLQHuELEG/cqz7rbsdnOV8EiXhkQFULMrvY6kATH+C+KmXEvgq2bQy580bzWyj3gyAA/GoVgQgBca67NojqqzIwAcURhshtY1y39Ux7L9SsCBupNpqyGcbf32Pljn/buP8jH/Fv/NVf5YwrmA7ncrn6akkDptWt199jH2xZlpWko592z7Ro5qxEAzpvLpeDekMq5iLLlhasKcDoxMhUXZxBeBS2AfMA8gwsAcXEj+CUsbExLt7c3BwIqUZUHxJmrZEEgKxbElkCfAZR83iPgakI7IGX61gLQw4TH0jiws9DWp+lPVOd79PAVlwjLRsg7fuoclwInns67aNzjE6mh7wO+if6uUo+CWURZFtovytiXOfk0zCBUKvV7WqtZuuUHcd40koJCZeBbVbrA2N27BORhbLan6S+uVqgO4gLZDrgmQ0ODhZAuoAMQPB3mOxarTKt5HMIG0Nn6dutcRyeAMHajxd//MHghgaTnRWACAaOrOyXvIlwd3d19OV5JM1AAohIH2iz8dtw7tw5mBG1aDAszjCByAlXMnKoSy+0yFeCBNABvdWOFSYBPM9rsARD6AMQWLKYeKYILIlaiIg2ssGU63RgXRJAMnMiEhU7rsgFf/ieOh37fJIAUPgYGRlpjcYAYKEJ30sSIM3wR7YZFihYmIhI3aUNXrDFk+Cd4GKCSGIQfFEaghoLTTYQkiTA+Pg4qzTU63Wk9fYMAE/rg2KStoeGhrDBQlS0D6OxfD6v1X/Trq/7fViTH2NMryLxdcaElTAI1607jpvau9f4+9278/bIBtr9a/87kQSA7n290ZFW2VMSQEb8Sm8YmIqFpYAAXltmu0Y0AHX0/YjydTSH2LCzCR9vwC2T3AbMSt1YRAkSKbhQxDESx2wbu0EqLCwsGEdPHDWu3HklA+DARATRS8eOH6NSuURX7LyCywdSAATAxvUb+b9ZbkdI/yDqMEr6x4ZBWi5nIKU/yoAYBEAul8NGsSMLAFICDMgrXgKYl3U06KV5MW+cKiXj5NOv0bqbN5Izvp7lBaIMR1GnABOCv6ORSiLj+NrUKXN2/ylzeNelZIbIEflQ4wiAJPkffuYGl4X9h6Kko1YKeMnyblKzSbPP76ehqy8ms39oRWWB8I6hXfKFvPE/vvgXNHnqIP3FO+/21/fZhmUYXRMAmep7gR78w0wC9KpJ602TXn521rp+9xCDnuAz665J0NVvuLQE6h86YSC5yAXA7xstUN81zADQ913A/ISlrm37ZG7b7NuWT47lU870/Zzt+46FrCTP6hMyEbVqtSNavFf1ukCuwyRTGNQP+GT2cGDMjH0bAqmKlk+T/J3Ph5+a4jkhvCNMSE39xmdfoJmxHW9INCMAACAASURBVHTlnj/rKQmQnGnSCeZjjrF81xp55h+psue9ANNXzBcg7tmqc0ahAMNWzwP4r66nBbnR8jXxvKbd19dPzce+TGM37qT5kW1ULpfINB0X8kHBvSAdlE1/GlJCBghy1/PxexiIR8BSkgnycvqvQoZEkjVx1zZf+l+G88X3W2t2XU+//v3n+TCs02ZmZn6k/QGyBvqF20/T5Jf92nSeK+ZrlEn2W52gT4HTRHoM6BIduu0QhQkxCaBk3kCCau3aNVxdEQzZQQLolksE3bH+S7j9UGYQlVJVAgA5fL6QERDMZ5zlyBja5OQk1RtaS1Sdx8TSmoMD/alh3lLqKC7KH3gC9um6hH6a7LZW4S+Qg6QkUhpRiWeIfhClHgKcAXu/rMoiaHeMb2GTezSNDigNAsAKVGzFLNEe+oLs6YGBfpqdm1/11kbfhBwPou7hcYCfq10IlYiQpswIngWpVyqVauEAA502X+06ZLlfLue48IKQ53STzQXAjpnaIKWv9ekw60TnxYSSFTgXWlguXhjR+VOjfzDgI6J5KSVS9HdoGoaAaSwEfd93hoeHeQCenZ0FINNKAwuTALKxdFhqnYchIqAR2Q79aA+TT1bwN3yfrCy+LgmA+2ChjYFNGMhETibCzyFRx08tc71eZwAWkexpAGwWmSF5Dx0S4HxFQWNhHSYBYM6MCXa5/UBtY0ECdBj2hPuOTlvpXheTJaKk4xYK+B6LR4wapVLJgiSSyO5gTwTHcVrGwBIc00k9VMuHwZsjhqVhIbDG4JbBoCB+lstlAyZNGPghS4JxYBkkAFdLLYdOuVfSl0JncM8yDuiMbVmPOf3cc+bH9+zJ5ccv9m/7wN9izDebDehXt/OREpyPWAj1lAQQRAOTjbIubVJAru9XOALPcgG0C7DcsziVvqWZndgM+ULedlmlS+94XEyN9FPlfkTqPr9uUm5HLKRALhgHXj1Al2y+hIaGh7hM8pjSYokOv3GYQBCAX5ifn6djJ44xKQA5XgD/9UY9Vve/kM9j0YZjoiOj8cqZBA3VDgIA14bxYFsWgGgx6OvrSvdIMiBvWXTqm98z1t96NXlOHkBIrFGxFtHgeVQ6fcxePDRNozfuhFFC5POMIwDiAHx5fC6fs1wkaPkeSBnVRJqxtguCABA19koLNL/3KI3edKXvFAqp67Cs7z+OZwLANEzbsejP/+bfkGM06O9+/q1+o1aDZi+i81Y9+r6beqzUOVh34dXV3XyvVDna5zaW7udBEpAHBkzs3/BP/s3Fpg7wsQ/jcSLEarswCYdFKc7F3xGUeeSYgZ8+EpX4u+Bn8A/H4c4mTeYmaKQxDQifPMNknX0A+pbhEuyNLcsna9tmgPgA9X3HIj+HCH6bMknyNF3XKuTzbFCMO1erVWZEu81EWY3nod5D7KKDoI1QtD5PASqoH5y4BOpLFRgJ9msWXkaTR+z1LGQCvPvvnqa11zxIF93465lJgCQz7yT5wPC8GYw1IHgMa+jph6lx1zvItfKRvgAiEr9tHRBuim7HaYxnju2ICH7bbDRABHcKgavZAJAEKhSKtGb6ZePUvikq3HUPuW6TiXrDsJCZ6GKcAJCvSwRAeghxCCL6n6IMmBuNhsWeQSvwkfMhyhzIoQQSRqo8kmyVNo8Ar0G5D6+1jWaVfvn5571N11/P+/hus6lXoGorckkBwqZmdifdPCkwSBfsltePw0mS7s9Efz4faXKM++N9TjIv1s0CkGUI720ZwOP9YHAEfDImJib497hM6LTANrU9gMNEqVFE7bERALZmzRre/0pJIFEOmpubPy/ZAMB64rJNpM59nDxN+Ln/KJEAqJsO+ZSmsS6VRXTbULYp7o1zojCFJCNeSF+ZQZJJ2wcbJPUDImxycmpFxq0L/aLhbARgVFhzVKvVulA+ccO4wzxkxS70isWULyQH1BbwrlMlDgxGJoDOwbovjnotSQDIxSQmPoDEaQYwWTIBcL9ms5mTcizz8/NYfbQY4LjJDUA4UnziXNR122QlSAARpQ9AQWujHiEHFJkGJ+uE5wAABYs1RI2rbRCV/pTWFiABQMLIRXwSAJskeRN3Hx0A9HxFQYMEQPKMJKFQB5AAeHa91LXUaQPcuwsSgFNAoyYkPCv0kzjGHIskCX5WKhUbiyCs/Ov1uo/Ndj6fB+jDj1VmJii/c2pC2gSqWx+1D2K8mZmZ6VoOCO+H7IuK11Nb94zSW5+dnbXWrl3LxEQv5XiSIm7UQjUajbz0poiLhEl7l5fz/Ylvfcv81NvelitMbPdv/eWPov9bbhPh0e1TbIwfAHcNx3FUIHU5xYGkHPwsWpt/oUtvSZkcGAKjr4hUaCYwWW7GMhGFrjX2AgTWPRaVsUwL1wdh3Lo+3rODhw+arOU/NBLInLNY/5LJLzY4x08eh2Y+bdu6rX0R6Pu0b/8+jvyHFwCA/5f2vcSEARvzkulbjmXU651RYflcjlOY+THFfJAFgDaTRsPKu8EyQNDpV7MA1MuACAAQIMGHjpuofxBkg1map6mXjtFF997MhoXhLANcP40AqM7P2HMvnyTTr5Ln52j0lp2xfSkLAQBPg0JfgdymyxrN6D8yuoRJL0hLAQW3TKNUKUvUc1n9uJcnN8+dodLrc/7a3Vdr9e8s90aUqWM5xvTiWeOvHvpTunLTKP3ZW2/x640GzFh7fr8sZbsQjuXX2oCkDvpN0Gv4n2e2wHIMQQy886svAPcAmDcYlMeX0zMM1vvzJQbhlwB3tuMIzuOclGDuDV5Oeb1A3sU3xE/8vZAnoxrEg+CvuKg8Glfgv3Gpgn/s+8v/bRAoDU6EMXzWCfe3XOQDxQtqiZ/43if8zTJ8/g5N8MaL09aay8e9dYOub6+QDA9MgX3TtIoi88dtNv1ava5lRq3bX4RjdLDKwYZK+dlyiYT3jOe1IsGjrs3EOAydBbDPLS2i9dncOdB2D34Tv+P4bn0xkurHwjamaXgBktv6gODL5fPmPf/jy3Tjj/97Gtmyh8rlii9lbHTaLIkEiAKulWt2SO9xeXKOkXvyHw3njnuolh+J9AUIjEfReZkzAXmAZuOfMJlZLlkr548guMGEDFBH9LAqLwjywrIMswh/naceosqd72QCI2jLpXFSZF9o4RPhtlNJB9mG3RIdOs8V8zz2OxjfkGSObIRApyUYhCRQi+/FnqHVRubD7zOdfZ80b/jN3/Tf9uEPIyiDz5mdnUXdG73KptWpx2odkya1qlOOtL2R7p4R9xKkAUBj7XlaqiqEyUKpKoH+K7IjW9XBG4e/YdG0HJlpXFB6Akhg1DQt2rBhPd8LnnxRmdi6GfW4RpS2ftxeDCA5AEcpS406yn589uzZnmYDILiur7gU/av2FfQrrEOltFqSmkNYYlYaBUslEDxX2R9+1EgAzAnAv5L6e9r7xesl00RQbaaMAJyDvpIkdx4Xoa5mviy9VBhll4gAyMI26nWq1SMtMXSGlh/aY1RQXBBdjvoOQGYeY08YW00iXy7kxlDr202ANeaITCQAbiIWcSx/gEEjCcTD9+EJAuA7JoKkly8rCeC6bk7KseiSAAAwk4xWdZhCdI6VkAOSDLsuQbG4uGiPj49z+lka+CcGP84AwSQt05PE84Dpo1OpVDKNHlkAWAEsc8qn7sulQ9icLxIAkyNIgJGRkdYovBLmVjpyMGLhksvy/NKMnZK0K9V3qBtTXJ1JVucY1Bt9EGOAHHNARGU1Ztbtj1HHCUAwNzw8zP2gVqsx2YkNTJYo8bhrJxk0y3OSyNDl1C3pXDWy5ugTT5iffeCBXN/GK/yb3/cRJgGiCKQkzVsJpOqOfUllYwLYYSICGWzYeMDo2rDsYJNZLpWx+eFcXZnRgt+zaPImgRrhssWNfZhXp6anzLn5Odp6yVY+7fSZ01REtOCaIL0ZcyIA95dfeZmuu/Y6BvflB+M+NhpzC8H5IAGmZqbIsRwaHx+nJrSSoa0fClAEAYCopUazGQ80QHLBtjBPdJoB1+tsRByVBdB1f/PJsGzTmPrWXhq/ehPl16zr9BsQoAKMGeV9GvUGmzt6CzM0v/8Ug5gDO9aRPTgaG/3P7UoGDA3bNr7w0/apPZU1j2hi02LCCEpPgOSwmA/1bwOkULPh+tVaZUUiLrtu19aJBs1+5xV/+Ip1fn5snfYcnHZfZNhAKurV43uNv3nkI/RjV2yjf737ah/kEjIA0s7v5feMlTJRFIDmge6gANtltDsySBlcDwBzCZzjeNA7ANmNczNCSovIXwgA97Yod/SyVnR78Lg932TYC7B3C3xHn5ESVDisUmNLcmbMYcqJGHsG3tEfBeAOEJ37eQCmy3+cRzAYGHMb42M+g+2sRoUNqQDjBQgPTF4C8sjIwbmQzgmAeID2wXmte/TyIaRc68hUzvSPHDO23rROG3TKWjzOAigWDYul5olKkH6DHFVENkog5QasWAwubGQuQH3FjZUHSoDzQpIs8GZpCesEdHfwLFvx90yXBLKkRrPRaMusNC2LJXZ8yCo22f9EC/TFbSzk3kN7JmvDpBwfl60iSYAbP/JpevsvPU5230RPSYAo4FoWdUlzf0meQ5jskv/4l42B226gcv8GzEc+VP/UDLROciGQvsVjBRBUqVSNboyBZdlUEjmfz1m16AACNuttNgNTIpS9v7/PqDz5JG26cpym115D8AXw/ej+mfTIosiHqHKsJAmgzKOG4yAjLn5/B8kjvDfCDJmMI08YuY+/zSpOrPP/5f5XfLmXx7oZ/gDFYjFV/qTHr8CqXE7H5yupIEm69ThPd+/EY0mQwqEdeBgMk5wJgGDKjgx1IVfJMszqulPxKOSgweX4M6qZABg44Rm1bt06lopE8E+5XO4IxEsLbFPbW4LiajR9EnmDPTBwGCkFJAPFpqenqVyp9rRPxemvY58IRQpMSWhffOKyAYApYF+kgv7CLLhjSlFJAMxwk5OT8N7MhBP1tAF6cLG090P3/cQeEHhoFrl0PCchix25/kmSqYkiAtRsAEgC9Q/0cwbKP7eP+l7EZf3EmTuXyuUckvB+mNpMrW+acodaL0lmcsB5lkwAMbE4AIwxeHQL1IiH4MelimUhAcLGwFNTU4gAjvUEaC3ccjnomTM4FPXQzycJICZlbRChUqnw5IPzkkgACfqH2WG8LBKgwkCWZj4bbq8wCZAEwAqDH6S8agMDUsMNk5XU18QAqsrCqFHYiMRvYtayOo0pe/2CB7exLMghyWuvBAmgW27diUteL4kESHsPVXKmSxKgjaWNqmPaRC3PEWQcE5PoWzCGWk0SAIOp7/tI86NTp04BpPW3bt3qQZplaGgIzDMvzHSfo3pcmv6nPFYlQ+fm5hCIuGxztTTySV0UH3r0UfPh97wnN7B5l3/jz/05S8BFZTOlRc8jsgJyWt22l2wPob2PuEmOdKrVamaxLwDQEMldrVV9FUiW52maAvPhaRIGcrOUy+WwGI+sE8Y0RFG/fvh12r51OxuLvfraq7Rzx84OsH//q/tpzdgaQsYJPrVajWbnZmlwYJC9AHC+bdkchSSy7joMfnEeDIDRHetw0oz7ICiYPGjFBqCjEm3SMgMmMzYLoJu+zueACHAbxrnn99GG3dcTRIpcqErJ1a8wHQ6Af9/w6xVaeOUE+Y0K+eTQ8FWbyOyPNv4NlymcBZAk/xMAUUH0P+BBEEyyf+PvTs4xq9Wa0WyuqhVJpmZGfb1alaaf32eN7drpmv39mc4PH4yMDICDIEm+9eI/GZ/85ifp56+/gd5zxaVIgfcowNoDkB1Yt5CSCcBzEbE+PR1Esy+U+A8cBc++10JShsF2cWcR6V4yCpT34W+Bt1tEurfAdqVLVwG4k2/yekGJcgewzhRAoFrBUescLCyj1w2i/oIA1omMNWMcbCWj29VId4jVMcCOaHiAw1YAuHN0PEfIB9fEJ7AOYYdT7fXPsh7QBXrybMmmE98/bV11x5pUEkCCKmnzgQU/ILGuRJ8EuA7SF03QYHC40wA+eCYWv9g4N8hviNBziWjHZA376IYH6I91LNbY6CIyKrabx+Tk81ajVkttv6zXFgbQrG2tnos2PVFqmD/5ycfpwQ9+n+VrussEABDeOe0kAOj8jIQ8bOvEgAToMxpPfI3W3HgpzQ9vpRo8bdwwCRC9DpF1i/N80W03dDDHCYzWAfQHW+NOc+OAjAjqLrMYRkvHjNnnXyHr3vsIfE69XkPySqaxIcpQebUzAdQ20AmiCNbLS0SA9f9eatvzx+ntn/iEu+P++7Hm4P1UtVr1KpVKT7OqdZ/rSh8n5EYis7B17p12fhpJoN6jmyhSnB+3f9SRFxKZBKxNn6bPHtUeYU8AgP9YFyNjNU6aOUnCKOoewB4w9kjFBPRtjENRstjAoizLsqU/pbwe9oALi6WWdK3Os007RscgGNdIwgOEUge8MVP3pcA5isUisqjZvP1HgQRII0l0sQe0MzBNjPq66h04J0l2u1ypOpBvi+sHaUTAP1dJIPW9SOr7wCGBeWb1dEh7L+O+L5UruWaz2VOCAYEOgwMDLaxbVzIcYxjqD6wXGGpmEiANFNJtJLw0ODbGmBZSDk5SukxrAddo2AMDA0ivAQiHyIE2hjJuMsLgLk1No8qsOwDITACO8mk2WSOzr6+PJV8xyEgmXLotSO8F3XZKO05o0OWGhoZ4swMZFs/zEOXPprtygEd9UCgQL1GbKXQMySLHMcdxZVGjsNMAWF1NPnkvtKGQneHUtDiCQpVEOt8kALJRwJL1Ug4orR/I77OSAGnvc9JCUk2tDJviVqvV1Pqn3Rt1ykLGIYJIvIerTgKgj7788sv2Sy+9RJs2bYIzPaK4veeee858xzvege6QmVyTz1RnQY1jQyQAopYTZcF0+lRaSrG6qH7185+3vvS+9zlD2272r3/Pn8WRAB1p/eFysE4+sjUtE0a1XYMcKkAPzXmotMCslI2ka4hgb2lccPQQpIAQNszCCz5r6aduxtOAICHtFmnQhnqapsk6vbZjM4gPwN0yLFosL9K2Le2yP2gnRPxPTU/RhnUb+GetWqNCscD/zaa9jGiSUa2yDFLkJ2c7HOUa6wEgz4K5L+QWIsyA4QPQBszrdKZMx/imuThL0/vO0IY7r6NypcwZB5AdwOIYYKy7OEPzL58iw/Bo4LIJMgdGyMzltO+iRwAYlHOcSGc3mRVpw6nLIKNcQfR/6n5Ku3wrcaCsc31uypx76bix9o7run6/AGQB8240a/5DX/kLY+/pI/Tei66m3UPjxDpyLfn/JQkZBtIDSZhWdDsN9gWyMeNjTDsFALoE3JcAehNgvgDXj/9gytywa8ItOtDRXopwF0HfAeCvyFCsRFt2c02OsoZucEhqpZtr/bCf871vLVjX3jrkwsw36SNBejCoSe3GOurwpQpkf0wmL5l08qlSLvtRklQgDtgLpovnkTb2x9VJ+qOlkRppz9eGz5qmZGjatdTvQVRAKyfQpVv64H1//OiU+SffOEg/9itf75IEsKxm04skAZLA42CsbScPXLdp4xkjmn7DVetods3lkXJASRkGsnbLjZJX5pK2iP+2dlVI5EBmEh71BcN67LOUe9ObqVJcS6XSIllW9HwT9wyDdU67F0GUtNJy65jWh2QbJJE56jVE4Az7D5pP/jvT+dafmJc98KD71r/+bzQ6OsoBPWkec2llupC/FwFxWGd2NQeneQeKLH/2mEhrh26C83DNuD2cbuASriH8JjmwNK2c6vdRJAAyX7FeTcIhdPeU8l7CIBZR8/DqgM9BZ1qtOFj1BpDnl8sVSFutui8A7p+EB6Tt7dS2/lEkAWT/Bc4YFZ8n3i9tH1S0J0gAXd9UbERxTpxyQ5ppbZgIULMB8A4M9PfR9Mxsllfqh/rYkBQQZyklYcjSHxVEwHLXYlkbrhfyQ7Zlef39fa1sHGB16H9J431UBkpmEiDLwJHWMBigsE9DodVI2bQIZPW6QpOfU9miBv44AC2J0RWDZ06nYywuLpoA4AEihe8P4B166xw+yOmnTATx77h2lvShpAUgiEhEIJ8+fRoTqn/RRRfBoBhAJGtfpQUgqyYxYMeEIQ4Y4lQQDOXKEoUtyAYQQFoTPsqvU4demaJGab0n9WMAUlhAqew/orBBxJwPEkAHWFfrk3Z80oJJZR7DJECUHmO4HdPujeN1F2wrIcuVNn6p34O0/MIXvmDdfffdNDMzw4u+Xbt2uY8++qh12223uf39/cshAZjcSJJQExG5kEWTeqptBulZ6qIeq8Muy4XmK5/8pPXoBz7gjF6227/23R9yhTFv2wZEADpaAHu3ZZbnqaACIu3zuXxLCqhUKkEup+nkAaTg0QTawPLctGwFdYMgo8PV8srIcJjGul7n5oaj9wwy5+bmGOAeHRllGR8Y+gIgBaG8edNmGhsbWzLF9nyq1WsEg2An59Da8bVMNiHyHyV3PRfR6YkEgGM7zHXU4kyAlUrAC6BY7OM0azkuBoCZ1wLll/uMYs/3yYDe8+lvfI8mrt9OXrGfmo0mefUqzb9ygqheJp9sGr5qI5n9w5mLoRIAUfI/uGCcV4C8GTJN7Bzau4o0+sxlWO0TDMP0HdtuvY/VM8fMxcOLxprbrkgFCdSyShNnbDQe+c5DxuPf/wrdsO4S+vdvu97PGZ5hQ3IFujMr+Nn/rbPW+DUbvbWDCVJWK3j/bi/9f0iApZZ75ZtnrfFrN3gTg3rgj670muf7Vi6fB4jIMf2Q5kN4eLhPIvwfgLcOSBb1vEEgeBkzogHce9CrSVuUp3Qwtlqwbc5eSDq05VkgpI0wjkuvgpbZsJRslybDyFBAwE0ECfDRHxwyH3mtSW/6hc92RQJACqbRwL4iPDwYiKKPlA9E/cJAvgqil775bdp8WZGmJ66DtA+q1zae6YDSywXIpSY+yppEZqhlQSZDsVg0Ks8+R1u3Ep1df0tkJkPaWBN1v/C70mg2ID+hnV2eds+o7+V8qfueBs81Z9dq9Sade9XI//W10BimXzl8uDEwNoYsD94wT09PQ7LvR04SCO+fAAG7WjzoAPe4Psa3qIAWSUJg3QtCRgYN8hpPM1MtLlgS618dCVM8XwGG2lmjcsMkANpzdGyM4AGTRB6lZVBE9W3RjthTsQ48ig1sJxyUqKoiCLUCBADR5NQUeNVuXquOc8LgX9JFk4JZdfZ28to/qiSA0OfnTI9wO3bzfuoGD8t7qfLc4funkQD87ijzaNgguK+vD15cNL+w0Lq0CA5e0XmgJ50840Vs2/b6+4otQFyoh6QqjkhfE4HFtl5QdekTsVSLPC5jkflwvWccpKcKj51Wmmou57jFQuANIklXlBW/RxGVwF5EBkDbfJOZBADYVa/Xu05hkw0FuQLHcZipkV4DIt2eQQ8ROd/6GfhkIX2Q16ath1CpVPITExPcRDCDCUcgx5EAOhOozkMF+BgXgZzEwmaN2I4ri4xAfuGFFzgCGRrSfX19/ksvvWT8xE/8BAD0WNZaXlMwmFppYVHlyEoCxKXT6bR33DH1ej2vI4mUdg/VFDbtWHxfrVaRAoj0Ve6D6Jrn09BqYGAgJwyvufgiojkW5Enrh0lAvbqYUt/DcrmMrI1UOSYdQvGHiQT44he/aN11110EHVOAzFdccYX7yCOP4G9uoVBIfQ/j+puOXic2eJAjkp4EkOSyLGvZmo06fhzyGe39u7+zvvrBDzrjV+zxrn7g33hRQDqPuz750JmHJA+P53p8oM7r2HaMMAYWGryu3dffx9/jvtAOtm27Ze4avrhOSrs8J1xPGB8jMjzKFBkh46g+shxOnz2N8YNGh0cJZk6QVHnlwCsMuG9av4leP/I6j+ebNmxiwAXSPwBe8TMwf2qw5jq+swwTevRGpVqNBYUQsQ5AH+aYeo3pB9G0igwQxhPcH7r3cWbAetfWOsp0mg06+9wrNHbNxTT14nEyjCYNbEfU/zCZ+YLWRcIHqeB+HPgTBszD15DvJKL/hblkV2VZzZOiSI3Jp39gDV9zkZ8bXpNK+EvpH6Tb7z36PeNLX/84OYZPv73nFnrzxeMIaiDo/0dprve6ngefOWMVd17kbxrtNLvu9b16eb3/QwIstebRcznTff2Yse0WPV+AHGTiUuRvBNBpwgsAKSLICsAYG5UFADmdJjJju3zATAJk0PFX5cS6vGXrNI56IvLdGGQJdWszFhZrQSwSBPHhLbkWtJcmjtyAx8Jv/uPLRnniGrpyzx/3mgRABD0HckW1TXg+Dsx1YcqYMybOPEeHD/nUfzuM5JExFvj8yI8OCbBcSSDcS46vKBf7h0QAqZg3WCwImRaex8EdQ81Zo/Htb5C750EhCVSH30zqeLxUP8eq1RrqGr9Dl7/RqNvd9nPdvrpEAljoYkaoTGrfZVnXYF2BjMtgT2/+7R2Wc/I54y1//ueNy3/u5+yxsbHAu0lzP6FbzgvpuLT9V1JZ0YZpwUE4X8i+tCKUgRmI81ipj4lBzkwJsEEJFOnIAsftz7KQALgn9hl493UDD3FOOJoWwS0jI8PAPxg3CqtCyLaUagQgCjgWxzBixx2cI70P1KhiGTgZ9jQIaefzLbFmPn36DLk9UgDUlQLCvZNAaZ29nWwz1GtgYMDB/gMfBJz29fX11ujgPL2YwCGAV0T1d+BBSQoU4SKjb+FvWWSBRCZMR9/XAYi5f4r9c5gEwHdDQ4McPFWuVEjtNyshT3OeHh9Ab39woL+NJEa/R4aFTqwF8Gdg0Rgg5Vgo66KOifg+VMcWmSK8DFtzthI0hyVXrAILrofnjLGLPyJTGr9gry5IR1YqgPE5Av3wPEEsosioO9YKxWKRg1nQh4FH5nI5Jn8VuVoeC0qlUgcmlJkEyOKuntQpxOSHxVri2kQE0Qfh84bBURaoKF5asK6oPP7hXmFTYPwtIROAz0EGwnI6bxIJkASgZmUM48qIhw3wERHIk5OT5s/NxwAAIABJREFUIELoqquucr/85S9bu3fvTgUf0XkREJVVAkgtT1IbRA2SK0ECNBqNvFw0ppkjL+d5h89tNBo2pKggSSW/gx697/upIHjK+5FTo2/FsS3+S1rRyUWGHOywuAMRJs/FzyRZkzTdyKSFggriq8bMpVIJGSiJ9dfN9slCAoyNjUlzK2TCeE6MjEeW5y/9KNDwSQtULKwPHDhgv/rqqxydjQ+IACxI9+zZ04yT4dIpi5CUSTTtEuCHI70pZmZmPNu2e0ICYCJJ2hDIjcwLH/2o9fjv/I4zce193hX3/24kCaAC5izfIDbFOtI7Om2lHiOBA0Qu4z5O3uGZtlatQbLXg9QNdKKj5iAA+Yjg18kGw8SEiRfXwngaN74B+fd8DzJHXEzo+1++43LWMJXvKzIBkAUAg19I/Rw9dpTlftZPrKd6veHZlmXYtkMAnkEkeE2PTX/z+Rz06GMDTOEBgAyDaq2mhwUIg94oQ2D0a2i9rxQJ4DbdYE1kEFnVCs3sPUCmbdHAjkuI+oaydoO243UIAJyQlAWATTKS5Gr16g9VRE1UnbxyiaZ/cMAau/FKN4lUAWCFfl6pl+mzX/lL45XJY/QzN1xLv3bbFX69WkWq+6oaAB95/qxlbbvYv3ispvWOLqvT9PBkRr5Ms0MOKByxzRpHAf7AgS9xRZCbTn6phRVteCzlqPHABZUX0brrLx7XYForzG8hq6OuO5bbLPNli9743qR19R1jWpkoOsQsgGpEgsLkF+WrVCoIf+4gpmTkqw7QFVfPrCQAsgBcZOamNFxrH5hwnBkQEIGndcQnyS8gzceGPXEiyI2G69o//YlnacMNP0Obb/hA1yQAvEKBO6rFZq0+M/BbCVcnClTHeOQ4DoPdzmMPkXX7nVTtg5xOiSzL7iABgPFE6fSr9+o2GwCkp2O3m8tHyfFgcYp1AgYsvKNqNoP7+CM0cuMVNDd4CfdZy1rK2EruLlEZFIYBvz9gAvLcbuuW5R2X8wvqKeVv5fl4vigTnjGqLqRfYMLSIn/MFz5mOo/8mrn2hpu8n3z0EX90dJTbC31iZmYGXn9dRcxnqcNqH5tVHjdUPsiJWFFRzOF6YI2OfSHmAayFk1QIMOdIfCINREP5WV6z3i7bmVV7X4DqqR5xSc8HQDXaQ+JBk5OTXpR5rYyaDabMYPmQBtoKaaq2sSmKCIBiEBgW4AECUOQiT05OIfhm2d0rCwGAmyXtn7G3T9vbyQKLTADgbTyvwuzYsqzaagR8LLvRUi6A/iDULzrGF/Gd1jsmb9MNthf1nHRJAF4oCm+sqKqOjY5iv1iPy+7phTTNSj+jpOuH3wn0a7zT2IuDpEuTGUvDmHTkmJOuIQPeMdyEcSDgh67rsrcRAH/5T5CTrWpHjcPACYA5CO8/4A5NFfNS/UwkjhfVBzKTAFnYw7gH1w1bpl6LAR3HsRYWFkwJ/GKhgIEpPOgnZAJwSle3qcCyPFmi4NU6dJOSFtWekgS499576cyZM0wC7Ny5k0mAe+65x4U5ahKQ1c2AFS5HFimWNC+GbgeTZrOZw6IR50eRQd1eN+08vMT5fB4Rsy0SAFHYRLQsEiDtvjzwC6BA/o7/xmSWJa0y7fnLgSSuPPJeaiZABhIAmUCRetvyfhhco+4dHhTn5+eN0dFRGdXhw5ujWCwmpW21vksqg4z4TQJO5AJ2cXERPiN04sQJLIrZE2DDhg2I+GLjq7QFdcJ4mUpYikgeR8pSnTt3zs/lcl2lUKt9Ik13VET82EiNff6//lf7qT/4A3vDDQ94O378twC8SHBcLp4j/QBE5HyvJYJa94IUUDFfNAyLZdioUsYm24qUK5LPIKLsia8kyA0cUK/VAx9U5QOSFf9DpDT6x9DQEINpe/ftZRIAGQD4YFIH8H/4jcO087Kd/DfZZ2Cx2mg2fETzY4Eg9fxh4iiM0CINgCH/gwhLJO9FyRLFVQpSQCiX4zhtUkCNRpNqtSrr8+uMUbrHeK4bjJ8CVod57fwLR8n3GzSxaytNvXiE1t91E2dOdPMetYP/DTsp9iCOABB93UT0v+smDlu61V6145JIjdr0GXNu3xlj4o5rO8BYgG0grvK5vP/FZz/D0j+3rNtG//7tN1K/zZ5OvmUYHVIrK12xYzOIIj9hbL1pbSqoulJlYeAeEhtCaqX1M9ChjwRngQxYuRwQ6uAAz5ODBRD24HcVbIc0Q4YOL3Xxm/W6ByAc9xORxxwQ4zabkGpqka9RYC9AaADcMFZo1uu+gSikwKQBmpb8lmIMAjmQBp6ktf33vzlvXXXriJuz04eTOHBajJMG/GDzuRzZTkD2NhsN+Id0RFVz1As8vGICgBi9Wcp+av0uaJnWMIX2rdfYeyXyWTODs7T4xjidKD3E7e448JnmvoHNI8sNRTQiyJl6tRpLniRlTaTJGMWRBJ7v22/5m6/Srff/Jxq95E6Q0tRoNL0sUeuBHFAn8W6aAWnjRUjnRUXye5D3yxeMNdP7jFN7T1PhnrdwK5VKpQ4AHVJCAJ6lwbSIwu8g/7MA5ZL9lYbA4Uck/WLwdwTmwBAcS0CYFqvHNt2GPdA/QOOTL9LxfdNUvOvuyDrEvUdR5EnU37LULe2d1f1ezYzAxL4E/LdfoSX11KhQ7j+ttQ2vST/77W83N+3aBc8EHnCEEWlX61nd8p6P47KC5eEyZskkwLqe17+VSioajXcFAZ/lcjmVeEGwozTOleUTQV6p+zu1PtL7r9uAIADwiOiVe/GkPpMW/KbbF8L1FBnZzvDwcJsJKCRi4Q2QRgAn3TcseaJTRglOSqxAyepluSbsTZGwFEx5S4EHuLZKFAnTY3hP8m0hN91sNusim7ql3qFTpgvxmCRfCtG/tdVPhOxKItEWbgOBabbJEmUhAZLaFCA5+gHe5SQssFKpOvUEM+IL8bmFCQBBSkI6Gaa3rSyouDFFGDojaDU+gx7sNQwWE/yX0ogEtB3GVBl0ooL/yLbHR3k3MzW13B5ACWdxcRF79hb2KPxMQDSwp2rUhTOTAGg0dFi58I0CHGWEp7yhCqChooVCgVM1MtU0dDCAZwy0uVyOgZ04CRbZCDLNQ4mQ5o6y3E1MtyRAVN1BsCR0ho6oQ9QFG4Uf/OAH5sGDB2lkZISjc9ARMFjffffdiRHIvQLkhS8Dp3jiZUqKwk4DFbvtExcSCYAobGQYWpaVvrPttsIx5+lI7KinppEAusXrIhNAWzNSpwyqN0i9XvdKpVKsMbE62IoI+sS1Wdp7guvZtu186UtfsvDeXX755bRu3Trk12KBxanfyyEbdaTL1AgUtBdSYfP5fFebJmwssADEpi2p7mDasegGAYBjv/PhD9vf/MM/tC+65T3e9j2/yn1fRG8yUKKmwoefKUB0z+V26sk7w9nmEI9xm2h/KywFBOAiyrOgbVOSz1lpxsTCxBgEgEzxxyWADAYTu2mw9v/xk8c5hQ/js2M7tH3bdjp89DBZpkUXb76YFwAnTp4gz/dobHiMcnk2N8PiuhWsihrl8nksFFPbyDKREohMB5fJA513SD0GJAAWJ8LHhr8SG0hCgkQvsgB81zO8wCCxBf7jPs3ps1R6/Qz1X7qe7NG1WC/Q6ae+R+tvuZyadtAuOh+YJDtOe4RmGhgSB5ZLiadypfxDFf0v2ynN32DyW3utocvG/PzajYE5hucbAP/RV1848l2W/ilaFv32vTfT7s2jMF41oE0LAqpX76zOM5XHnJ63zYV9p4zLblurFUWe5dqdY1N+ybpWgvZ4BRDVixdagvfBS8Ib/Tij2bhMgOWUL3wuXignl2N5BbUcYRBdRvpzMEyj4aJjM/gPTfiEKHPdsupIHx345llr+JqN/vqh9HFfaDEvDYiiICCqfCKzkM9D6iaQZRSZeI7VLg2D79JkhfA9CIQWUaM8VzEQ8g/LcdBukZlk/D02j9jbWRaP781aLdYLwHYc9tIWGv88XidlPiRF+qfVMc74V9TNcHI5rOPb3isOMrAs65b/9hl64FeeISs/EmnCm9Q3ENEPsB9Av8J3BW1pIQuA6aq2uSqQjSEKg+eBKXAf+Y99iYZuupoWhrfgGL9arSAToK3s7e2IRByOSOeugnOEwqyvKwmEsTTJU04GEEASB4kNYQlb2UaIrkWSSl9fP+W8OuWf+hyV7n0PfA06JI3i2hVtyiOQ0m5CaQf3bq0TcC8emYQvQOYFge5LrxzXbpYcT4AFBtvBszc/9zOms/+z5i2/+7vubb//+wakdnHJ1czu7qKqyzplOXswHfBJFk5kA2h7kwmZ5ki9dLXCMlqag10MA2tcHqN5voHps8hAwznlcjkW99HZ58j7ygwEFdeBmgfmgoGBARmtjjJE7oF0/Oh0HmoU2aHuheU1gMksLCy2BbAsvYPBb9FhA0ulyJoFgDPRP5RIaMaAZTZf+Hdxp9YxKmDseRzT1ZKbxRoc+2wQE8ESyEegW5Z4BZ3mXbVjknwpMD7hXxa1jCSJobhKqdJDvSQAcL8spB6Pt4ulPJ75qj2ALm4Ufh9kcHjYDBjtKtRj2tYFul4kaf6x8j2LktoJVwvzcLPZtBH5H5baDR+LgEGh8d9GEMSRBTgW7zrGGuBNCABXx0uRGdEx/ndDAiDaFfpVsesIqQcnN4eS5cLCEqB1DYthTeOZqL4hTNptKX2BwQiLBLXSaX1KV08v7Tq9JAFaonxLozEefls7h4PCBEuJdCU6efIkAyRr16714Q+A5wSALi6QrFfZCFkyAZaz4El6FpIEwAuysLAA8BKLD355pN6h+vKEX1i0Rfj6Sc7i8lgpSSVNrPD3HyYSIMsiMqn91YXP4uIiFgSJJIhMyeyFOTbKhT44Pj7OjG0aCZD2Toe/F0B47JgnMzAWFxft48eP0/79+xnsvfTSS/3t27d7/f39LF+WIaCzrQg6k1CYBEiLnMI4jJtEjeMyOglgkFzMi8V9sFYNKsLfqQujb/+H/2A/86d/al+y+33eljt/QY3+540c8HA2+Q7Fw3D93GCV2XTTwSCd5yc2ICAVEE3G0jncTyAFBIQ7SIuO1QINgILAbD7ufqIPm81G04fEj1g08QYIdWH5Zduic9PnaH5hnrZt2cZ6fvtf208b12+k4eFheu311zjaHuWBlMGOS3dwSmAD3SW0LYDkT7Pe9N0QUKKWD9fJOY6BQ3TMfyPr5gfKIcW+YtviA4bApXJp2VkAqtyPen93YZYW9h0n38zRyK4tcAbmr9EexuIszbw6SRO3XRWZDRAF+KvXxnDk+WmLWgNt18EwcFSn28S4otP1Eo8pFIvwcqDzkUmQSAQ0mzT5zEvWyK6tntk/aIBEWqjM0ee+8l+M186dop+58Vr6wM078L7zCCCjfwFeQhd9tXd/04uWcebFM+YVb1qz4iRA1AOVAHpcNHnsmIGBNEIOaNkdS7kAa93X623eWeI9Mn0ANKGJiM3aWWIefim8ke8JRogLmpDOajZjn9GxGcesHThuXHqbli+Agf4GwkJWF/I/IKJgBCx3rKhArVpt66fy+DQZIP4ePisabSDKEksCqM80ySyVFy3I0ghJ4SSQFWiH2EwG3DeNJIjrb6gTZ4eE6g9w7bW5qvmLn/0GPfAbz/PMFCW9E31dw8jnbRNew4q9jJpYgTmFl+cA5NW9YdgQGNeXUkBjpWPG3PP7yNxzP9+2VqtzpL1pLu2ZQDoYht8GiKtlDAB7ZMYEGvZpJLEq/YM9JOSIkJIfaPYi6iPwswOojX9xGWeNRgOgPDcH5P5AttJjD1Ph9jfRnDXEr6mO1Ea030GyyXL4GenNjdlHKLWtUqS8WlkyxqGvGrlPvt3q27jJf9/3v4e9LPcTnezi7CW8MM5YTgS8bkQ7AgzxXmWRP5Y4Tjd7NAn8Yy2sO59kIQFEQBHjI3KowvrbdV14NHKfSfJFQ5szSb4MHAr3iCEBcmvWrGHpPYk54DYYJzA+uJ7LEnvBWOEh048ZAByDvzUadR5fsU+SM3E3BADKt1y8RQSaMnuL6bxQKHDbIhPg2Wefpbm5Obrkkkv8a665hrPds3g6XBhv31Ipkt7DrO2YJDEUuzbk+cQxZ2fnjF5F5Kv9RpfUU8tXqVader3BWe4X0gfBXX3FwBRXfACqO3FAPDAcPBNV9UGXqNGRzUrrH5hjEf0PLz9IaqnBdSi/BPARKIg9FlQDhF8LxjcOk3McB4GU0ieA5YNEwH1btn6wFqp5c3NzOKdp20FQhCQ9wlkB3ZIAifrYcZOHMGCwUOE4x3qdjlatVnPj4+Ps0o5JAFr4uVyurrNoktcHAGTBObNe1wsrjClYvV7njASkfGJSgR58FjJCp75Jx6AjP/zwwxakUHbs2EETExPoKByBLAdwkfHQAWb1CgAOR2EDBI7SY1elQ5Zb7/D5ruvmZNTI3Nwc6p6pP4Svp5tmCRIABIDUIcR1EIVt23ZjtTMBxIIEqZmpKZyyvj3sA3ksfHBdXRIAi77lvn+yHhgT5MILA2C5XI7NBMja98SCMVYXX7xn2G2yZiIG8GPHjvmHDh0yQAq8973vxeJIO50wXD5MYMECMt5ZKpwKe/bsWcghxWYCSK+DpAwFjNdRkml4jzHhLi4utqGiT/3bf2s//5d/aW+96/3exW/62fB4A+NaMyqyXgDmPQGeZNsJczM20rUdWwBcbmBealkgo1m7P26DopoKp/UXtNPZc2dZ7ufiTRfjMRlY6IP0QEQ/wBIxyRPMgOETMTs7y5I/mMixkAZo3z8QmPBCYiF8T8j6oBL1hKh+qfsPmQZAfWnljv3e9w34JaDtVOIUUkCItOxGCghyP9jQGG1J0kEJvGqZ5l48ivBzGr72YjKLgaeG+skZRJPf2UsX3Xs7S97Bd1l3vq83kuV/5H3CIPmS/E8Zm8uumzN8YrFYZCmN1SYC0syOGwsz5swLh831d9zgf+E7Dxlf/8FX6Nb1l9Ifv/1GypucpRNp/JsWWZ3ScEEiSCA3I1Twg/9mwWghtQMZGmYegyh7mi8b/uHvnjUuu3Xcy9nL6OtdPlVF7iPTe7bSmQAMjsRkIsRF0qMJ1IytLpsk8rS0vrFYNenwc+esa+4Y1XrBJPgDoNr1fZYsw9pb3hyR+dBejpKoSiN2GYu3LIDgWmVhwLzR0Op8SaB8nDwPPARUwkPWUSfDQsc/IfzAkogtAO9ffv2M+RfPvEFv+cBjMHMFGcvSOxLww/kA4dWo9CD63zQaDQyg6a+KqpsvyXQVWAo2xJ5VLPZR/Ymv0tqrN9Lc2qu4KqXSIllWO4mbtR3SSIAoIhUERrCOSK5flDkvOi7mWfTj2hOP08SuzTQ1uMWHZFKazFJclgTaIoo8SXqvV8o4eEkSaCnaP6oc6nOy/8sW21o8TW//9Kf969/1Ln63IXUATXsJaPRyjLoQrtXtPkwnoh1zlQi+zIR16Ghh97LtspAAcffVVQQQ0d0I7NAa6+PuF0UCyKBIdV7C+Rq8Mt8Ga81arU61eo0adRACPoIaOahOd80ry5sGTqY9P7kGPnToEPwDjGuvvZZP+eIXv8hjFgiAffv2GVu2bPEvv/xyt1f7+bRyrdT3ce2Fvhnszdoz5JLK0Y3ZNcaBk6dOR+ySuqtxmDzCvh9X0u33wsOGJQ0WS2VklfSsbN3ViLMaooyAWZIsyeMJ+3TUv1wu411i4lmH4NTBAgcGBvJQxYkiwYKMP7JBTobBf7zri4uLQXAVFjbiHY/DDrH+Ab4gf4rMJxALQRSF+GCsAVxULpcxb/L4IccO9GXMt/V6nRUcMpMAOkY2MpI0Tmsb3wspCUsnhUI1ZUGDAqCRkdeoJMwWsi4O0iY4pJBIYzb5U0SVi/E8SKsql8vG4OBgK2p0tUkADDRzc3PWiRMnDJiSsqnk1q0cgTw6OspGFLKtRfoXA1/oIIIZ0waM415alQSQckDCi6DtFJ2+0+3AoJIAkIYyTfO8kgCO49QxWHVbn27OExHpkHLRfqbdLj7D5avVai0SAFk5CDrpdf3xTqoLKfk7Brf5+Xl7zZo1jBrVajUfkimO4zCYqkaLhM+XA6MSTcJR3Er9MIAmGihJcuvUqVPmG2+8YZw9e5aZ3G3btvlYJMEbIM37IOl560hoYXLGcXJcTMoEkGMfxoGkRU3Sojxq8/G13/kd+6WPftTe/pZf9y66+Sc7SABJlHbTt7Oeg8kR+vnSDBh1rZQhFWABPAbIbTZqnVkJuA+kXxCFoxvVwlrbrmu+fuR1Y9OGTVSulhnkxwSPiH/0S2j9H3jtAF26/VJM2PTKgVdY5mbLxVsC2Z8gQih2DVMoQAaI9ac7Puiu+L5ey6b7H9emSJRAGTkCX7wKgrjnKPwsJEBc1D/fG5rikP45NEmDOzeSNTwe+5gty6bpZ/bSxPXbyRoc9mv1mm+Z6XJraaCOvGEY3EEf8Mg3QXqsxAcgFsYIz1vWHjRz0aJALCn9k3Ny9Mz3HzW+/L1/ohHHon9178102+YRXqAm6f5HaawzMBgoefAQzHr5yMwTUi3CbDZYS4kNMiNpQicEP9vkWJSaCtLAODSVN0v7T9LluzeQYzY48CFzg3RxQhA9HJ9FlHTJuKjvLooRORRgrRc3pieBx6JOiZr13ZQxDshWr/XC03PWzltG3UIuVeUsOM00bR9Sdfl8sKkKsj2pXquxSRoUUqLKmkZIYH0K0F23E2UiARwHkWCRL3sMUB3pn4N6pRHY3fYx8awiPQ6anmf/9+dfo8ePWHTrz3+KQapm03MRdR9I0gTvLrASRNVDho59IzjgK97YOq5PAeDO5WyzUqm7qokwvAByubwxWJsyGs98k5p73snDC+5Xr9d8s21OwD7TMqJI9bj7pkkCcXaLafFmXed90AHXHdsizAflZ5+jS7YYdHrNdT6yGtJIgOgsgKBU8F7AHi8so4TvbBtyvvAoaCe7dOdKnXpHzKts4hz3LALzZwRIu775+B+YzrMfNi9790/67/3kJ3hN3+vs3ix1WI1jAUjhkwVE1QGys8qAqHUVgZIo06osUnpBAqj70LRgNGRRVKvVui44HznhGgbA8DbvAxmQhrbndYyQSMJ+IEgEDBQK2kUw43uZMP7kAKZarZZJogX3Wk6yA8oJ6ZKnnnoKgD9deeWVvK956KGH6K1vfatfKBRg2m08/fTT5jvf+U43SwDiarxXWe+RJH/bDaGS9Rzcv1KpWoulUk/A9qgMEuAoCFiOy3JX8Vkh8cRSvmKf609OncPckqkfZn0OCeuCDgJgYGAgB9xRB9BHHYBd4Po62LNuBhVwNIEHtwVGAq/GdgGB4mFpXfgXQboHhve664modkGGAS4OGTRgLGEyAL5tyNwxTVPNCsB9HQ60mJuby7TL1Rmoo9jRqMKnmQwjyj2ILnEB8mODgjQkc+3atSzxgsFxenoaA1HmPP20VDcF8E/sv4gERwQ6XpLzkQmAdvF93+nv74dxBR0/fhwRyHTkyBHjXe96FyJeO4yBObpOfHSBrqRGkCQAFg0wYlNNWeW9sOBEWXWMhroZMLohAZIivHXTLFF3vHzSwAplBwCbz+eXRUJ00wa675167V6RAI1GIy9NuldQv7M1wKkDHQbXarXqjI6OMj6EPohsAJAAYoEnU6oQNch+JiHAqDWhYREe4c0hUteDw5R7t/6Oxdmjjz5qbNy4EeA/S73kcrkgetaypC4sny8WhsIDUupB8mKxFZguF6b4CWBHTsbq31UCA7I3WEDIjJTJyUkvblxE/cR42jZx/tNv/pbjFAq+hejKQp5yfX2GYdtkWpZn5nLQQCb8NB2HCgMDpm8Ynmnbvvzuhb/9O2v///4H69If/21v0w3vaNskJ/kBdNPXk84BqIkw/Hwhz88HbYbocZNMF7I9ju2Y9cbSxgakstC15CBGy4HhY6aNDxttTs9MG5PnJvl5b9+ynQHzVw++Sjsu28Ha/wcPH+To/9m5WVpYXKCRoRHuJ+yFkCCvB2kWC2bAMVkAIAAaIACWE/2vNChIgL5iHySUujYFZqPfhGWiOz9NC/tPEFkFGtm1FchEcjfA5qk0T7P7T9Omu26gaqXKAc/hyKhGA9rH2Rao4Qh5rHEabtNAFNbKfXhzRRUYHa8qEbAkeSSiSbB2obnyDEv/vH7uLL3ruuvog7dt86v1OhI3tIw/Ec3MwL7w/sDAy6amCWB+L9r2yFTOXNx/2thx+wYq5Jq4pxY4t5x7J4GladftFqDl5RokygAogDYRqKsKWFu2baH+cdlNaeQF+wF4no9g7rR66H6fBljjOq9++6w1cOVGf+NwuhQc5H9yjgO5GyD/XAz0s2qtBkIAL37k88c7jbaJNWwOfM5ivRyi6otrImtAo7ES5XuiSICkjJEkaSGUM8lAOe65SdJOeBK0HcbyO/m8+cufeI6aF91Al9/9Rwh+StStR/BxIA3eXV+SIHZgao8+zd2aMfhisWCUn/oGbd5RpHPrb+KyBobx1JYdFuyNooHwpP6bBQwPCEkTmb8toFQH+FfvDyUumAOPTB+gUy+epMJdd8FEtMPguP2caK8E9ZgA7CeVhAEQzxmQUeRAlnrrvv+qTF9adoLj2Faj0XRp8mUj/9EbLawrf29mxs8Vi+cly163jr06DnhHAw2QsBZU76UTHAQQEhGqupI86vV1SIZe1V2MW+yttRyPoUqlkp+YmOCVJwJEsZ+LA9hUA9eAdMyl+h+E6xtF3oAEWLt2bRuIC0wEoJ+yZ5N7EyayLcti5QZI2yHC3gnM7ZcNtOriWEnPEdf41Kc+RW9+85tpw4YNTCp87GMfowceeAA4B56X8aUvfcl4z3veg6AyfFZ8DdbLftc+ZkZnv+MY7BORkZ8FM8PcjnN1MwikmsOZs5M9keCJk5GK8gfBugLvAJ4vyhtVT9RHYI50dnKKVV1W8xPOAkB5gDviJ7BFnWcDnATlTnsmwF3wSSMXZIZBOBNBEgCQrcf30yisAAAgAElEQVQeS34QmS9AeQRox2ZnCe/dlmm3lDXHWB4eIxGECDIAPgMIBA0TAbg3JPWwblONg1HHbkiASIkItSPogpE6MhtqJxOGCpbUJYPsCyKOu2RRANxCSz9Tily4w6skADogdOhWUw4IgN7MzIx17Ngx49ixYyw9gQhk/BsfH+csiW4WAFlebB09dukLgZdKGGW1bqGCn/hjeGBJe1lxjud5MK3hiRfZGDDzTkudS9L6GhwczCuTWQdgKwoPwgNZKehLrQkbJECxWGyl30jQVwVwZT3Ddc/S7hHHZu7TWZnquPLppmEus36RpwuAmQlDROFjEb1p0yawrP7g4CCb8srNKAY9MSkve6EiozlEahlQTGj68SIJ/hxHjhzxkRkAMg6pV7LwUSQCvhNRIsy4Y5DHf3N0IoAGYegmzw1fA6maqBv6IfrZuXPn/KGhIb6GvLbS5/hPuI9sFxz3yXe923jt4c8ve+F5xb/4f/yN193fssvEPTibi5HulV00CGDTUvXsGSDwfM+xHR/kQIIEklyQx0bThjogg//Q9hX6fLT/1f1MAkDbH58zZ88w6I//PvrGUdbUxyIfGQI4Dl0zbSGVz+UMmPtG4SmFfB7Rdcgi6FnDxpMADarX6mCrYu/Fkf8JMSxepURzLx5h6+ThXZeQWezXHhLgzjrz3F7aePetjIGGswG6AzGWQPGW/E+5DDkn7XJ1faBhUD8iQCsV1oZdrQ+yAQDsYbzCJu6hb/yD8eRLX6PbN1xGf/IvbiKbIFUURFSnzaFqmXPQHXbd2AijlarfG9M5c27fGeOy29b5/QWPde1X6l5pQHrafdNIAAgiccSQMFPkSD4YhGFZFKCqMpIQpACbd/C4LpTiouRj1DKlEQVRsjVB9HMQ1agt8CxumlZfHHZixjHLB04Yl902EfvSob960CTO5XwL8j+Y14KNXJCpAqP3QsFs1Dhbqm18whyKNWcSIN2Nhn4aGC/bPQnQx/NGfcKbuiTz3rSMhrTvo/poXP0xn/pECC6gt/3Pr9ElN/0ibbj2FwCwJYLULUA37YWI+B5Bh1iPyAwCtDP6Xb1eMwqFvJF3a5R/+gtUu/MBatpFmZHdUZ4g85jXHpAp4iwRnb1Qd/NIFxUVBALe4L6+olGsTFHl28+SseftkdJG6h3SAHV5bNCW8DwIlnW1GsbGTuRmJeusLwkEEiCQjTI/dpvlnP6Bcf9HP+rf+Eu/xAF/8FpD1GR3LX3hn4W5BURApVLRij5I27ulRfymtQjALZRJZ/+ddi2d73UCTNOuIwB4BtCRDV6pVBJVIhAVHMiVNVjTPitpGRUsqBIRsry6nhYA8/AP8x1kwvAPhICUFuoFqJ/WhlHfP/HEEwQJ7l27dvF4+5nPfIbuvPNOwv76jTfeoAMHDhj3338/PCfc1eov3dQj7Zyk7Jc09ZC4a6e9p+Hz0CdBAqTtC9Pqgu8TvCRY0hf4J+ZJrDORbZUkD4yxAGWDuTfIAsdx7F5KF+nUB7EF/f19PD4KQoLLjjKJzB6kBCfuhdM8HnHtLBlUwpe1Te45jgAAJgVpO1WeJ67e0jeTJXtEgCj6hKLkwB4vKvEBIgDhQghMxrgRJgNAYsEzFapjLa+ArJkAsmBJ7Ihks9JSg9JIgHDjqAa0aJj5+XkMQtxxo2RC1IjbMLuuW8a0jgkSQHgCMLjdCxKA07bFZlACjUr0PookHy4DeZ/73OeMsbEx9gRAlgRIEaRsgTXDc0p7KdLqmPZ9Vj12UT++bKiThpRYCJIZdlraDm9UfJ+9GXDNJEOg9oV03kaqY9TGQB24xcTbEYWOv1cqFWdwcBCTdYt9O3PmDPX39yMCgQejJNBXlKcj0lyyfhFtxKdEEQu4jypToJIOcWmmWSeouL7Qa0+GtD6nfo9B/eTJk/aTTz5pTExM8MLpqquu8h577DHzwQcfBLDQYrXjdO6z3E8eK1PkRMcwp6enjcOHD7MPwLlz51AGH1qJGzZs0JYDCpcvLVtKlgWTTrFYBEHKmQ5CDih2MxGVCfXpd/9U7vhXv2JuvecDEAAnz22Q16yT69bJawIYbJCPv7l1w/fk9+JvXpN8N/i37c5f8NdduafV94V5DW/kdDfi3TwPnOO6rlUsFMmwAvajUW+ABEJqvY9JMS1KxSCDLNti4iWpDAL8N8/NnCMxD9GGdRuoXCrT4aOHafu27Sz7A4Bq/4H9dPnOy9kAGNlaXM6m2xFxKzIYOhYwxULBrFSrHcCmbVkMGNYbjZ4RAMHY4pmIUlfSlnm8gaEtUgvjSIBEAqDZpNkXDhM1azR4xUayhsayP2LDoNnvHKCJazdTfs0EQd4JiYJYIC0HxEAkZzFfgP4MSyQs51pZK5Vzcm4+nzcXSoutyOas18h2fICfFvIF/7sHvmE88vRnaMTO0e/82M104/phRHIlSv/E3QsgInTamcDMoJuarezxR8NgdublSePSW9b6A0UvU0R31FU5dzfsYhosyqQha+I7x4uB4F+wzgkmcv5/RPMHKRL8k/9qWhZ7IHDsNED/JFfRiALjGhYbrCeD3TjOzuetRq0WOb5JaSdE17OGvmUZKI/0mOKEBMtioht1SCNcuFww1k4YT8s1kw5+d9q69o6RjjIx+O8j2SzH47esOrIh2DwNByzJ/xiIWFfqxv+N8qfp/McB+qivmJM7Wh19oV6rJQURobx+EqDP3wXynG39KSmaP0liiUmFFNPgcEW4DDFZEJhPC8LI7vaPfJ7ueMdHqLjuJr9ebyTK1WTV4pdlCgBrs42od13e2PL8ibXdmtPP09HXqtR3x24+rVqtcfup8jmqvExwbTxHXDudEGg0GwBglh0METWuBIRau5yQAPyMnOkbha9/hsr3vhf7CqQzRr+jbHZMHUbS3Y6l0qS42/PTzluSoEuWZwq8JVAvz7O+/9em/ehvmhvftNt//9Pf4BRZeK11k/WfVr4L6Xu8N2gEHQmeND+A5WZ593KvpNPG2OsvN2hR159QlkdGEXcTDBon4VSv1/Pj4+Nt48f8/DzW76mBiWo7CbULJgV830eAF2cK6BCZOu2tewwICOxnH3vsMePmm29mU+D9+/fTgw8+yBnukASanZ01QRIg62Sl8SbdcndzXJJCSJp6SNz9REZNqtSXNO5FaPvs3ByywZY9ByUZSkMOBksP7ImT+hTGZeElwGSU9AKEDv7c3DwtlkrLLqfuswobAqNcsvwYNwWelZj51MsMqiizZeGbYIczAEQ2UCYiO2kMl7JNnLmukG8YN4BLw5+yv7+f13YSgxSBPMAsgMVwJkLmTABcEA2Nm+IBxAG0YLQ1SACO0NFNf1MlR6QXADqFSE9pA1LViqORwBSFO5pOGdM650qQANK8oxV5FQRu8Hsq9N04dQydACBhrVaz4DqN7wFAHzp0yD969Khx3333wbSrQw4orU5Zv89KAmS5ftpCRzQMIpphDMx9oBckgO4CCouOoaEhDJKt+Fc8A5iyZomi1G2TJOJMTlIC8G97H+ImZl3Zo7TydSPHlHZN3e+xePzyl79sX3XVVSBfaN++ffSmN73Je/LJJ82dO3d669ata8pIOwnc9yJaAc9ienraBPB/6tQpDLysm7h582YsmOinfuqn8P7xBKub4hrOVMhCAvT19cEvpWsS4JM/8UDu5JNPmFe+89+5ay+/KxHk0pF5iHh+BnT6Tds0PNfDWNa1XEBU3wCIblqmmcvDRjYA2qURMEfwmpbRdFOjhGO1mMU9Ofq/Uq0Yi+VFBv3HRsboxOkTtHbNWlq/bj0dO3GMSosluuTiS2D6Q2enznImAMbuOJ1eaB1H1Qla+MgYqNfh8SwBRQMZDX4cOdB+LdYgzRQZDRKgv68faGXb4gH9G6RKFAmQJP/TnJ2ixVdP0cD2CbJH1wIF0X21O48rL9Dcyyfpontv4udbrlaWCZ7DT6GAlm1FVKTpQndfePXMpQwEPFgAe+VyqTeXjrsKgDTbpnPzZ+gzj/w1nS6fpZ+/+Tr6+eu34T0BOK0l/RO+PIJNsSABAJ1kTLuylSM6PuOY516eMi69dR0NOFWgql2TY61ABRE0iwsJUqwjarv9qXJkd7vkXCsniggEABMJzSbC6gMJOHEBbkciNmHrtq04aho8QkI0FKeamWZsxoQkdKC7v5w25DV4QDrYIAvQfs0YqYAXn561Lr15zO3LB1X3Ya7u+5xZF45oAtlUqdUMGwRgyHdJkBhs2CsIAQ/PQ2SfRvaHpGwFbiuiSImkNL8DGUkryAIAuh33j5MUiru2IGGMOPKF3z9kjGiGEYIAQP2jSBo8A0x2yFz7jS88Rfun8nTnL30J5Au6hhd0185PkC3DvgCdBveOzZF7aAr0chQTUeqNBpNXMLQ1a7VO7wTXbdoDA0HWmP3YQ2TffidVimuZlBb+A233SoqUl9k8KCP2ns0mDxVtdeklEaxK4sjWUtdPkOWFJHwulzPMxz5Pzu47ad7oj21j3SwA3TFE1hVqgpjze/3BFR0nx2RZctkhhxIEYBi1ecr953VAPOmDBw/S6LZtkFmNlbjsdZnP5/Ug1VGpVBL37TpR+svFN3oRmY92VDOOk9q1FwFpIlCU1+i68sxoJ+yZ08Br7PfUYLq4vbO6F5b1jcIkmOgN5Pu0uhuGVUypuntJrYtqHCQyVMwjR45Yr7/+Ou9HbrzxRnidcVRxLpdjc3ghsYJ21LjqhXtI3HuznMDhJDwJxJ/M+Aegjb5bq9V74gsQRwJEgdcd6/pAZgcKB8i25CwZnBeUr9YETgld4bNnJw13lZ55Lue4xUIhNhtMRPBztkJcD0sLPtfNoEJb4LmB+JL3EoQdB4aHJYAAvGclsXWJUdQJ/VMNzkdgKJT0h4aGEDzRkRWAdxfPtSsSAA8fV0zKBtCZgHAdbIZ0Nj1hQ2CkBtq2vay0OUi+yIE/Ldo8rkOFSYCZmRnopC0rZTGtXcBeB1ETyAg3zcXFRRNyQBigAUBv374dWQHehg0bOBMgavPRyyF4pUgA1A8LovCkF5o0mRxBGgzAePyuSwLgBatWq5Gbs+WQAKdPnwYYXe1lG8trJUkYdcNU6zif69SjGzkmnevqHIPn+PDDD9vQLMQC5MCBA3T77be7X/va1yxkBExMTEBns+crEzyLJ5980kbk/44dO/zLLruMoEcJ/fmPf/zj9NM//dOtLATdhV544d0NCaAbNSVMb1rmwB9/232509/6pnn1uz7kju/YnbgyhXEqJGiWEZXCUXkSbMM4HCBXegviqH7heq5ZyBdABPBOtlyCZIHF0XQ8XpIBmRfuB1jIiFmRfQAAm5BPvgUdXZ8oiizA8YjIsR3bODN5hsfaq6+8miMUQQa8+vqrdOXOK5FJQPv27+PFMr5bP7GeJYDchusjfjZc9kCaJbre+XwBkf4duvGICLIt2w9nASRdC/c1yGQCIem9SiYBmoiYb52fFP3vlRZobu8baH0a3rWFzEJR53VOPsYwaO7Zl2jjm28gw86xvJLuu9W5yLWpr1jEQqgjEqaXIFD4vlHmvCCoPPIsjm7u+ScISEcffPipf6DH9z1B9+3cQX+452a/0YA5sRdrpqpTFACWrmKoKv57WSC8zn2jjjkx65iTL58zLrt5gvpzPLf37BOup3phEfHOUpkAaOPAc7Fmi4viTSMgteoCw1omHBPmvKRn1I2mfFTBIEuDKHxkDjTr9SC3IWage+2ZM1bfzov8jcM1H+A/xjeA/9L4l0/0PKrCTDtFqornFXiIQQpziYiIz35AJHwMcA4CQXhbdAL4wkg47aEkRcXHSffE/T0uc0CWIelePOEhEl7IZaFu6LdxoBJnAfT1Gf/60WfoO8cbtOdffg1Gsz7M0i1rSQM/XH9o0Qtrio42iwOBA7lQy6xWQQC0z5GY0wCSY/xae+pZeuNAmQp33YNyC5K/vSxC/iaShAiXNY4QWO74H/aZ6bwv83Ac9R5k/RJLOdae+CqtuW4bTQ9cgnVZR7aF3Pf1cj0LDwOsvCQ3z5bsPf7IOS+pb+CWqtmx8Zl3W7nXvmjc80d/RG/+gz9gr7VCobASE2SPa7u8y4nIW+xNY3GEtGCmXuj5YywJ/COy751ElCrATQbjmUw1DM7KDZLd2sFv3WjptJYVOADmDwDsWhJSOu2N+wrQzxbSclyncIa9yCBCYCCntci1aajvQlaFzVmx30N0tdRgR/vE7akE8QOso+d72aR2xTMUknoIUheBTC7GXyZhBwYGvNOnTxvDw8MAiVPJlLRneD6/TwP6dYJSI9dCuRwA2Y53SchkQ5a89a6jvau1mr24uHxz4CgSQEbMx2GeKBMwSLz76L8iULvV54C3iD2Th/ao1+vWuemZVXlsSZkNsgBp2F0SpoL3EeNBmkG7IFHanlscAYB3ZHZ2NjMBgPqIoFAtSTY5PqEvyTFEZgVgbYGsgChz4q5IAKyrBYAaO0npvCxZJhmV4dUd3GWniGOYewGArgQJkNYugjUE8G8eOnSIU7XWr1/P4P+LL77IUdAjIyPM3GVhmrt9i1UdPhiylsvlRB0+3fugx6Jjq1HbqnyQ/F1o6IF9y5QJIFg2zLodRUobSOQJqPvIyIh8WfnPK00CxEkY6Uh1hSuq856mPS+hw545EyPturrfw7DnwIEDDvo+JLEgz4IFCn7ef//9AIK0zbZ074njRMaOefbsWWP//v2QA2Kj1507d3ImwM/+7M9CqoSj3cMLaWkYFJaKwoIQKbHyeF0SAIvfgYEBNrfC/aanp7XSzsSEzmPF/3rLW3OT3/2Oec1P/Yk7tv3WZBIgMGrHMd2j9kpjAwSFXj8E5VEWjYj9jkfVdJtsjIMPy+1AVsP3GQgMkRZGzsmxOTCDcga0tVmVw0AIpSQK1BtYJpy7fDxMBlPxE/r/69eup/E143woMgAQLb9963aaPjfNG4DBoUECV9J0ua0iP3FZADgY9YHPS/gDuR6Y/OADeQH5fdK1ou/emSnAJEB/f8uQCOehLvVanRqNJRIgjgDw6nWaf+EI+V6dhq7aTNbAcJbXKuVYg+a+d5DGr1hHhTXruyYBHGitWjb7hcTdcLlAUNR1owgAeZxY/JuuuyybotBtObqSXL9BH/vUh2ixPk/v3XgN3X37dn+4UO1K+idcrwjAkv1JepFt1U3HOTVnm6f3Thvbb1zjDxXqPdkwc4S5ZcVG4QFU95rNWONZWY8UEiDwgEF69jLHVWne1g2Ao6Pjn/ZcVCNenej0k3O2ufDyCWPH7YGcH9palWOSuHCpXEafbTOADZdF7nTU4CLEu8NnISqCPim6HoQKsgqiBu+0TIDWex0jv5QklRQH5qM8zUD+LXI+SSsTkz/NJkcbCvPuyPcDwLvlOOYfP/UC/dPBGXrLLzxMVn4UEgUwwo1p/yD5NJ+3I6P5QUHLSO/wM8PeGwpTXsjbJpD6dK2+vn4anDtMlee+T3T3fVT1barVqmRZncZ6wo+gwxsirc9iJQBepNFoet1KAqnje7IvAtrCtJpNaOBDxhCmfgNU+vazdMn2HJ0Zv4Zqtbqnzu04TjcLAMA+ljN4h0zDQDBE4jiIuU7h9qnXRIAqCQSz5zjiCeOWXFeaB79kOp9+lzm4ZRv9q0MHKUvgX9qzvtC/R2SnlOqIKmuaPrmulI8IbIkcS4R2dlckALAVdR8j6yACf7BPsTE+Yy+LOSopuE2tP+qFY5U9ewszx9+q1Sr78yHyFV/AGw1BmWnBStgHCSA+dT+DMmDfjADLsGyTKssqSYBwUBYCZPE3iW1wNC7zsxbwDpnFELiqBxVt8ypb7UwAzOWnTp2ynn/++bYUXhQNUcZ33323+/nPf9664447vLGxMZizprbhhfr+pZFn3WKGUrUjROyxLn8YjMfauVar2wuLi8tImQ5aOAo0jzMgR93Rr/EeAAQXktNQG2nzTlWzkERf9hZLZUTfr/hjXWkSII1cRQXxfMCGqc9SEgBSAkjiOpBXnZ6eZgKgG2WQNFIq3ODoZ4KYaalf4BiZFQDp8nw+35YV0C0JALkTlvuJi8IDiKrTI6DFprNRUc1WYKyACG5pbJB2nzgSoBdSKOeDBMBLuXfvXvuZZ54xrrnmGpgA08aNG/nBfvazn6Xdu3d7Q0NDPLmmTX5pbafzfVYzHp1rypcNP9OYb5V9x/G6i0UMYLVaLbIPL4ME8MGKr2QmQBIJgAk7jcVU2/9HgQQQ6ZwWtAqPHj2KhSCNjY35F198MQZfGBWtyHsQqCoE/4DF1ut1pEwakCMCcLtz505/+/bt/tjYGAy625A9jEnK36TeF6JNpEQab9qykACDg4P/P3lvAi1XdZ6J/uecqlN151nzdDULJCQZEJLFjDFxQrCTYLfdnbQztN+L8xInWUm6k34rq1/ar53EScd24uR1Esd2iJ+Ng40HMAgM2GDACLAkNA9oHu/VvbpD3ZqH89b3n71Lu06dYVfVFdh5tZYQqjrDPvvs8fv+//sQsdEQCaCOjQ/dcZc9vmeXecMH/7LcN3zjW0oCqG0ShIAVt8xiQf+9eaWA8rk8m+nE7bhRyBcQccMRSQBPBMCiBRLAIwAyxbl8zjhz9gwyBFg+ZunipaxJfe7COVqzag1rdYJ0OHTkEP8GPwAQBUHGv1ER+6gP00QmAcCO2uA33MswLSqyRJD7AVjQOAFw9Vy1/oNIAJSjVGRyxV3j+AQMliYuU/rNS9Sxcp4r/TPrH4NixTyN7z5OC++6uQkSwKC2tiSrUeisO2afCKiRAaqrHcztqZnUrIRi4iUBUN17/FV69HtfpHcsW0SfvG+rc3a8YoztG3eu29ZbdtXAW/v4AZZRkjOt3TH67EvTMfPC/glj+Q39ld7O1j0zwrIAoggCtbRRJAA5jiEMblveSTdjdivLGgUmh70BRJizdKWIII16ZoyF2YJpvvmjaWfLPXOqbV9G8fO9hBEwAEJEVsEIOKgMgRI7mFuhHeNzYtDzNqvNL28RBvTzukHIaNUUyXGMmG1L74man8LeqQ55w5mGhkGC2PCd43luMk3zs68eoUf2n6d3fehLlOxbCVCaPX1UeTnXVNBAIoWMeuXX5keuCpbfJwsGev0s31FHyJbLJcgRGUmzQs73vkMdN95AE13LoD1Ntp0oY9NeLOI891HicUhxsbxRy2u+ZsZ+lQSIkkxUo97xnDAH7r9ymC7sv0zJ228D4VJjdtxIFoBf2cNkefh416ak+plNIqD23raVzxcC/A5cPzxJ4MU+szhmZS7Th7//ferduBFruqbAlOgZ48fviAg9aN4bBGnZR5EE8mmx/0Of9tszYi2CftQoqBslp6HIGBchNyK09aE1HprlIQxMIUUSGHwqQfi2tjaeg+Aj0dvby88Qti+OAn/V1iG9ANBGpbSIJAOAhcAPQPRVHhO9BsWdnZ02Iqkj9umcFShJGlwH/3blyyIlTWe1MQtpJciecLYSspuREYA/yFaKxWKczQQPRNTDW12+2XzYKOKrFckqL2YKQgH9188PqFAotkwCQKGpq7Ozpk+JSPcazxG8X4wlYs7Euqom8tyLk6qKE7LvwpNzbPzKbL4K32vNBgkQFvwbNW6KzB3TSwBUKpU4goFlv0fhgQdMTk7iu4JKwkeNj94Hb6bN4R7AH9QxRmYFIFC0q6vLzbLFy27UGFgWsJE0hdloGblcLjE0NMRLFF2ndXnfkEwAO0w7SrIw+FuQsmxAhY8kaSUJgPrAS4fuU0dHR+AGRUyqNUbG3vqJ0uITUcQcgXzs2DHWI+/r6+NMAACQIAF0MwGkHIc0jJAu1I28s2tFAkTJIskytkICBKVc6nY8PDvqXjGPu6YkQJhGWNQA5n2nMhq91YjNZuu/kTYWdixSKx977LEY3sPatWthjq320zrj8Nm6Lw+gwuzRcRyY8iL9lceos2fPOseOHYMmvPGe97yn5F2sB7Uvr3N9MySAbqaUl2X+4jtvTUwc2Gds/A+fLvcu2fi2kQBcr4gajLtgks6iUprrWTHLKwXExo4Oqw2VEREH5MVX7senXbj4lWUaJ06doKGBIcJEf/HSRZpOTTP4DxPgeCxOSxYvYdAfBBQTAh7jXx3Q33t/207wQsIbGa5mAbTalr2RhrheEAmQzeaoVPLff1XSUzS1/ywZRpy6Nw2TaWvFADRRfFfDf+SF12nuLesJK1xdOSD4KwTJ/wQVpFgsWQ5VZgWUl/eAJFM87i+nISPCMtlMC/eEQbzJGStfe/5faOeBZ+kj226hX7xh2DX+Nc3KibF20zl+mlZundOyZE6QqaokNK9VIEKU/8BoKmac3TdhLdvQWx7oah5TjwL57UQiBsBbZ5wKizqvtg9hRtvqvBwmZRPV8VohEPyu7ddGMCZC+idp204sHjdef/YSrXnnPOpqI3gHOLlCwUggYycer5IAuHYmmyWTKDAbIKjsYVI6gee4BL+vT4NO/Ya9bz4f8g+eqP4w0iTKcDfod45wA4jkyjKFZKVVcJz5hd3H6R9eO0L3/MI/UPeCmzgDzPXXCZYBUvaGbFTnbQcuKM67p5r7B0XuczaCZbAhZub552nZqgSdH7qJPQkwb7mRdfBFi5uFAmspG45TIVhZINocHyHd0VRkajMkgAp2R5FfaqaAu36Jm925yzSzcxeZ9/wMpdMzNZkOyaQdy+UKWmlifmVXCQo38+KqITXA04pTgYBJ9bXNJgmAi+pJAtVmSBjP/H7Mfu2ztOlXf43u/vSnMMaWorIaosa2n5Tfo3T/wwK4GokgxX1E5gFP1QxwYEMjtL+jtPLV+kQfRJRsGMAtov7ZEEwdM4TJJ6KQ68YOHQlqXAsRuSAWpCHm6OioA38++YxBeI8ImOCgwKj2ERQ86mYtOXHogatSQGpQIuoHQWuZTCYyO8Fvv96sPFPUM4X9joAO4Ftuk8AY63pTItteRH8j0A4R4057e/tPNAkAs9wCXO8DpswjE80AACAASURBVEjd4FC/+pQR5NLPs1gslvwCXEWGSGw61VomQCxmVTra22sk0/308L1ZON5xBWsKr6+hegzqBJjD5bFxRKK10tQiz50lEiAw+Dds3JTSXSqWI1RI6ggA1MPU1BRIQqxfEbTO87Ywfo+UG1IrQsfIOKC9QWqMCQu1PWMKLZVKrJyCPWLTJABuOhuR9GFvHR1SdBgwKqYkAXK5HEekxOPxalqsBLHF9WpSxADO4SV4U8jQkIN0sYQOGjPtmKx4Relq8Ms/zPpkMhmWTsDgiCgl6NGrngACyK4aYGIUleafeAavmQPKH0UCqBHIKBOMgS9cuABJEkTB09y5c2nVqlWIhAbbXNMApPYeWGXhPo9n42oTExdnFKjfyZhPVYpHJQ2EMzyfhwU6Bja8m6CUPUk0+P2uLjh0TTFcTU0jjkhoPIduJkDYIqpZEgAPPTo6CvPsa6JdGcZi6izA1P7WyoSmXuftJgEwiY2Pj7M2/4kTJ3iBsnbtWmd4eLjS3t7OmveNLGQjZyKfAzCwSmNetG9IESUSCV4cxWKxuiiUoLr3TtK6JICakeQ3Duk80+e3bE1MHTlkbP6lz5a7F10funFmrc8itK+b2l/rFIePERJXyLIIjeyDfnF7R3vVEBjRoohYFFqWcvytygBFFcBEGD4MW2PIqieO8B9eOkwTUxMchbhw/kIGWQGqvnniTVq2ZBkbh7obkfqVUDNR+oj2T9hxJhZ4XojHCaAYG/QWI/cqoY/oB/7LE0ACwGhezgn4G2M1nhsLf/VTyeVoau8p2OpSz4YlZHZ0RVVtS7+znmVbki4+/xoNvXMz5VEeDWO1uJ3guizk9UAUtZDNgEFRDxkmC8SbgFIRcjpRl6n/XZj/Zgop+udH/oxKlSz9X/ffQat723hjr0bxHnzpitW3fp4zv6c1yRxVwkEtEANiiYRVyOdbJhqCKkLKm/gRDdi8Xp5OGJf2nKfrb+1vugxBYC2PTy5rw6HQJsbEfD5UykeSPGEyVHLcgxyLUy5XA1DE+hNrMy2NUK8GfCONabZ8AeQ9VcmoGtNfGJaJg/Y/f5Z6r1vs9HVkDJOITapL5XJV4k1mA8AYOB+QDWAQGzP7yo3gNwbCfSIpWWanUPAzPYdpt29UvgigCTVyFtJEHJTgrf8gwD7onLBnk9f2ZkEgTB/tCKRKlPca5tC4bRv/uv8M/fmLu+ie+/+K+pffy+spgD1+0jt+bUqNcFd/d4kgyN9crQqhFc66w95rITq+o6PD6Bs/QON7TlLljp/i/UU9EWGwTA7K6WYFXP24EhvYmyGDja2ItbvBtZYEUvXxXXNgy0yajmG/8A3K3f3vKJvNYWPDzwMOJx6PGbmcfwS996H8MwEM7Jmr9eNtf9dinlPLJec8MQYGSgKp7ce5uDuW/OI2irW302+PjFQAnP3/hQRA3bWyR20Gn5EAJd4R5oCgrPOgThQVSY3zwiRVFKkd7J3YdEzI/3CUeVTnBVQDzFpiAcgESCQSWntx3T1/UPn9pIAwrqk+kdjfYUzKZrNafpY1/acBD82oemrkd7EHi7388ssceIpzJRYkJGP4cuvXr8eeG8B25Htq5P5v5bFRbSDq96iy6pzvrv9LsenpVEt5ukFSQN7AV2+ZvNiEIIBqgvHUY9CmsUXMZnPxGR/pWm+duO58wDnjUdXF+00mncQeb7ZIgDC/Fb/+jbkS+JqXACiXy3EEn6oZACjv1NQU1lslqNXI7AHMXagr1Ug4sgKEf6Gb8Vj0lS4PuwbWVwiShdG8uv4DZocAZhABrZIAcLFvYqeq8+hVUJoPFtHm3CkgBwQpDSwGZCSuHJiCgGwBFFcHL3ccq3VT1itV7VFR4FuYEzUaBzqYjMbHldVBVbBvvmls8rmFuFMci2V8BwOaU6dOQRbFePe7341oqaI0vsH1pclHoyl+YXXj827Q8PndqO8j7B1JokGNIMACSDxfNTqBDUQhHno1GwP/yyQA9LhwD2hwdXd386ZCANTqe+dHQblQL6lUyneBANNokR6lPnpVtkW+q1QqZfX39zMJhO9QvjASAM8kyA8ZdSEuVZNOXU2tVsgtPj5MwkiQALxwixgYkNIHAxT0Ja3IorDreUkY6DDatq218Gqmz3nPwQCJwRgpTqijCxcuODDJRpbM+973vnIymbxmZkWijQNvsZBmJcg1B5NAMpnkaDURNVHzTjo7OxN+xupiLKhmGuE9CQIzdPeKcai3txdadaiLCshI27Yberef23xjInXiTeMdv/y/yl3z10RlAoBNfssWe2GmWKL9mYlkgvsgpIAQ+Q8DXLnhRL/EQKshkQZjYWsmNUMzmRlqS7bR4OAgR/wjEhKaegvmLWAg/sTJE7R29doqMM5zdAAi3QwJgGcB0cBaypZF+WIBEbItd5kwAsAdjPRIgNL4CKWPj1LH6vkU6x1suVw6F+Co4NQUjR88TwO3XBdKhgB0KBSLMSn/A/zHMA2tzBJvWWYPIAmXA5L3TSQT1kw6YzgV3S7mzrWJhE2vHf4BfeuFL9H2lcvp43e/A4Cpr/b/dCZGb+6ZsNbe2FNuTzQfwRMmexFlZKrzzsOOQYeP+WiuW5A9IXIA+L75yqgVW7mElg02ZxQc9nxCw99NM3BlXFiOLcyUF6QCSAP2QY/4cBg6PBWR2+2G7qIZR57HaxzUjW3HioXGiS9MaLFEwsRwxpE2lQpfT+jIM6EUVXb1d4y9OEGQ4gSw2bVhcT8w3z1+iah0/BwN3zxHRHnzegpRiAzESxIAx+eykEqxRNGu1mMUUB4IvCN1Rqwpvc8VkhXBQJn03TJ86MgwAikwaj8gQ6AB0oEXvnxvTWPPcqVi2YmE8eSRC/Rfn3mB7rj3/6a5172fZzOQ0JUKlRGT5fp/h7/7IC1816cCkfpXSfIgwgDzZTxuGx3llNG5+ynKrL+Nxs0eXyICbQtr2bBMHNxHRCk6Os8g20Az4z7LEMZcsD1Mw98FDlRzYGSTtpH17KNk3XoPpaiN14GuSbYFrwIDkky4fhQQHlRubzYAsiZkZgZ8BBrq1I0MAGI8isfdNWnQe8dvkHRi7yGM35CDeuidhnVpL93/hS84ww88wMBKg7f+iT08DDCPCuKK+j2qUnSD8NTrRMnLSsPRME8IrNnR7nEs9rTwFtAFllvxp4squ3zOoOOAgwwODsp4Ud7Dz8zM1GSvdHR0JABA6khRet9PsxHBUe856neMU/Cc+973vgfdf0T7I9uD5YAwpoKsF/sr9o+Ikm+Out/b+btuG2i2jG83CeC9v1/ku3fc8PMXUcclgS8CTzIvXhqpIy6wzGNZXZYnjXMmN/a1HGAX8UEmPILP8KdYKiGTu0Zax+/0qHEv6h2r56PMAiurIwBKpVIc2J+XAECfx3ilzlOS3ITkWYNLZ76+lG0TgYZMoDci+w3cUPTN6tyJsRJeu02RADK6UqQ1NcxoRr14v9+vleRMM2VRz/F4AtS50esa3gSVQxrh4IUHDa6O49gSAM9kMlgg4kWDEZegNaefNLpx062bIIJG93zd4+TsislHzcwA+18qlQxMTriWLvsftsDy0UGTxaxhwtPpNDQAa0iAy5cvR2YCKCROVVJGycCQ3Ec1K0MlsYKINx0SAM/MxqulEgYpZLq0jCq2En2h++7DjkMfm56ejqHeAf5fuHCBlixZAnksZ+nSpdhIoT+wVq1ax34gfKPlkSm7MzMzVjqdNpYuXYr2wZkAWMti8urp6fHNBFBZZWG0zhsk8fKr5dVZAKvG6ZggRCpaQyTAP2zYmEifOWXc+GufK3fOWRGVCeCb8t9o/TVyPOoFRAvGQW9kpWoKXCqWkP1RjXpmn4RyhSAHFGZkbJmW6RiOOTU1RROTE9Tb08uR/5D7QeT/4WOHac6cOdTZ3kmXRi+xae9g/yDBTLjomiQHfpolAXBBmCJmMvXmwI3UHY6NAv/l9QJJgEyWPRHKqQlKHTxPjmVT36blCOlotCjNHW8Y1JZM0qUXdtHQ5pVUjNu+UkCGYTrxWIzN1tBe1CwSIdvnG5nrUyjOHAFhDrPoZgAh9ZqyXGEPL2SwOP3WNExjJjOjIQvkmv8mE0n68rOfoz1HXqSPbt9GD65byEBzmH762YmEOXPovLHunYNNAyth0c4cvW5ZvtHXzTWC+rNkZiTGPQavbRtR3VXZk3zJpIM7p6wVm3vL3e2NPyYTGQD2Pat3Xvx7zGbDNODVkvuYKc9WdSBjiANLKuUyGZZFpXy+KS0kP538ZrILOOO0UjEB5CNDlKFPd6ID+E/FQsFBgPh01q6M7Llkrrt1qOYl+WYDQOO5WETGQN0cFyZlFAS8h7XTMH8EO5mEz4AjFoVMBOG5BHnjyib4REaG3o8j5usJ9jBCobo4ddu/hbB3EGBRoC6DZo4DTWDjpTPj9NuPf4+23PZ7tHDTr/IlkVGHzEIhvwPwJzCCW5bB1ffnhJi626tEAP5fBPXUHIeoeNMk1p8uPvcUzb1+rnO2c5WvFJHo+75+ArI8tVr6hgFAHY1PRyqo2TH/qvQNvIgCiRMD0f0wIkZZy+USZ70Un3uaBm5aTZOdi7kGoUiFRImKU4EvQ6D8nWiDiEOATpLvxyA1GwAAR6xmHdfs8+oOXmq9YF4NyuDC9bDIY6+E/Z836ImP0eI77nTe+/WvlePxejNo3fv/pB0XFlkfZVIaBXZF1UVYwFnQuVEgJ64Ztuf0Eg9CQgWSFtp7mVKpBIleBiMRjKXrIwGQHfcLUoeQz+z3DEFSQFKOSJ6L4MKgwMOo9xEWUBp1biu/i/1o7NSpU+Z1111XBT1BDkPydu3atVUJJymX3cr93q5zRcaDFYYLACAWxrmNLySFx1+UMgEH8lUq1tTUNAJZmv74Rc17xww/gN+LffnJknn7qcSVxq9ciWHpwsA/r4Mg35pg0B/gf1WHXjWfiXhCuexGEB4yAfFHRNhX3wH6JNYmcj0h5hZfP5OocVGamgvpHgSu1EhcQQIoiACAVD08QLwBmLgn9icYXyAF1shL9ZsDJC6s66mL+2H8QP2rYynjis14AqAAaKiopCgzl0YeNuzYH2cSAAC8BBcgRaPKAenKeUTVU9Dk6Z18UqkUIpA5WgTbLAxozbDOUeVRf1dJgEwmwwxVVKRKI9ePOrZZEDpsERW1wJJlymQyCUQKq5kAOiRA1DM18zt2/ohEj8oEkNeOGgx1y4BBEYRCZ2cnL7x0SRjd60cdZ9t2/LHHHrNgxrp69WqYZCONtpq1wTbprhitzLRBWvSsECC498zMDJ6ZUyXf8Y538OQHEBr1cOzYMfPuu+8ueRcW3olWt70F1YUgATAuI2qjkkqlMOFoL5xx3b9fd30ic+GccfNHvlhuH1waih/YcdsqFKPTc6PeXTO/y6wAVY4IUgZt7W1MoOBFZzNZ9EmthRoWKoj+x4oF0QlH3zxK8+fOB5FH586fA3lASxYt4Yj/C5cu8N/d3d000DdAZRjlejSO/Z6pFRIAMkAoY7HYLN/OWU9aod7lUtk0LYP85IBmxi7TlTdOMLbTc8NSMttcyaC36gOFpgQ5dOmVfTT39hsJ779ULptqYLQKMoh+WPfcdsK2inmEtAY3cTantiyzUGSpHD6wFX+AMPkfWX/s6YIoSGGIDVIKmQuZbCYwLdiNrrFpfHqEvvTN/0lxKtH/eO+dzvz2GCKtWVIl6v0cefmylVy7yFnan4881u9aDOq6oLPv+ew9A6ksN4rd/TgOBZm0RpXX73fezLjgslMqFuvKcWHKNqf2XzTWbR/QGhPUe7DzKUA6T+R+ENiso6fPPgOQrfEpazPPH3QOCAwMiDpZB95r6DxHVFnZC8Ul4wgyPRIXxlyMyC5I8KCdGqbplEom7ds5aW3e3l3zjnANQSDUZgPAML1SqfMGCDIGRlmbMfoNzQTxyUJR6ySI7Akji4LqPYyMENfDOCFB+tD5W+wbIGWFvQvtH52gj3z9+7Thpl+hpbf8DrLB2AgYyyZ1DAmLbFfGMZQjkGhV/LN8DYQB/La1JY05l/fQ+YMTVNm6HTlc1ewQeR8pWRIVJBEUdV4rFeQ/djUjCaT6AvBkSk6gZBTqE5kJ6KbFYsFIJJLU99LDlLO6KLv1Z2hmJkXT05MAM2loaA51dfdyFmIrn9psAGSycH4Pt5e3igRwMzRNyDT5zRlVcgTrprZK2qC/cA3D/+OuXeWBFSsaAlFaqau3+9wwYDIKpG8Ve4gC7L11owOiRu05/UgEgGDcNjXkgLAHzmaz9tDQkG8kftj7FLInvmOSMub4GjIjUh4+BIlEouoHgOATRAXLfRiAU4zPzQbetfo+m23LIhoaZWd8YXp6mqWnz549y5nRd911F0DSQB39Zu/7Vp+nYw6NfTuA1CiiKKjsUT4fOE+sN6zJFkgABAB3dXbUqDFgzIXZtzf4EJk2Khnr7aPsJ+RmgwSunbHmwjotn89DyshI2AD9XfDfIy3uWzV+0fGq/Lh6kpQnBBkAohhYj5Bc5vLJoCBgIW4MEvtYsIQ8cCDsR1RvEFUCDedKgkPKkan3lgRAb28vYwWqLBbA/5mZGciP1cxPuJ7MkEFF4t+QA9PNCAgjVjEmoAy6JKn0RsEYJAMpmyIBxGIaNcz6729FZ1VTrfL5fCWTydSkW7wVZfC7BwZ/6M8FkQAiwldGIjddTBUkxItUDH3RwAGA8iIpm81i0c7gnzDVDDUhbrpAyonZbDYxZ467SHs7SIBmQeiwzhW1WJGP7yUBMNCMjY1FZgLMRr17r6EziannCO8JgJoNAyPegVElASBJlUwmr7kckMymwECYyWQsmLbig+iPM2fOwB/AuO222zhyyBtxNFtRFZAh2rFjh4W0NdnnMEkJySqYdCMboeRdwHpB/x8HEuD/WbUmkRu9ZGz59S+V2/oW8qaQo0BY46YWU2iWBACYzUZD5HCEYbPZSaz/ZXOEP/uqlMtljlI0LRcvTafTFLNidSSITLER7wrnAmg14aUyOT1Jw0uG6dyFc9TR3sH/RjZAf18/e6309PTgmkwKkGM4RV73RsVauj2lFRIA57e1tXNKpKYSSLV76kb/Ywx1Iwl5EcVZDnKBU4EB2Mg5mjh0njrXLiSru/9aDF8R13RTSa/86Cj1LO8jo2cAxAgDgAAuqtH/rqE0FqScmux30SjwSIJUfinrzYEk0RJAQfeU5rr5Qt4TFQTzX4vlf36w9xl67KWv0L1rV9P/efvGqvmvCASIfFe5okmHX520lm7sq/R1Nh40HhXt7xd9Ld+BWJi3tIZE0BGi30FElPL5wJScwy+PWp3XLXEW9eYauh+vtZDWpbSnZkBc9UUAnAe5gJBnjINh8kGRLzD8AGjkmyBcGr1OK74A2BCKCHNs0GqyWUCQA8iMWZZjQlJAqde9L05aK2/ur5OnKgpvACXinnVis5mME/OQvWESVH7vUtZLoDkwN3CTI8e9dcheAsViYIZZaBZBvV+GK3vkOL5AFAgFyDLx3CULIuYfjNVCvjJyQsK7cQzDhL8MxpBvHTxDn3x+D61Y/15aedsfsxF9Lpcnw7DKUKFSnxl4AALNK25Wnc8HkfbwG4NxpP/4i5PEmFAlWOWFmPCJxYy+3CWj9PoPqbDlHidtttcQEeJYNgTO58P1p1FeHO/n0yPviTaBtTN2TF6pIJ3xnrM+DJOjE/0qRI325yNNBsAxXHG8pDBLRrIRMroM6/lvU6eTotcWvIMymTz19/cQZIKQXbps2XLKgfxq4aOSFI5DBgIEVS8FnWdu9vbqvcMkgeRvrmGybdBXHzCso0/Q1j/+48q23//91liQZgv/Np0XtBeNUhmI+j3qcXT3wNXx08dA1HuPsD132P5VBdLCyo2hOp/PIzu/YTxCh8QQ2aV10eISn1JwGfhYYtwqyHUYJGABPjbrT9eMPFPUO9b9Hfc+e/aseeTIEc6URqb9mjVrmASA9jk+unsh3Xu+1cf5SeN4ywASQOIlUeSz/+wIyc5EaDaMyASITU1NN+0JYNvxclsyWQNG+/UvP+kcL/kXhSth7yhwUADjro+e4hvhrQeBS/J6BQoe2G+iT3jJAvwba1AEKQQRAvBNg18RMGHMv0Ii3ndtIqWBZfagIsNexSK8Bsiy7AL8Z6Pd7u5ulsOSHzwP7o8AbC8B4EdgSvkkHeBeEDehAat4Px0dHSzNr4PH45rwCUD7xfFNkwBv9YCESNeBgQHORgbDmk6nfyJIgCi3cd2BTp08weadO3eO5UdEZ6s2SoCRUgZo2bJlIMqYoW00Sly3XDgul8slpGnzjwMJoAtCR6Uu6tQBSABEHcgBBXPhlStXEIne2kpd5+aeY3QYW/UUDKwY8Fv19cAAich6RELg+rr138QjVk8RLK806Ub0hzUyMkJHjx7lCAVkAwwPDzurVq3iFYo2WttgobDQRibKhQsXzJmZGWPdunUApDltzbbtCnSLAR54AUXvArvRBbe3mBgf+/v7mRz0RqDoPtLfDa9I5K+MGVv/j6+WEt1z+LSYFeNoZEbBTPhfulYbAM5Zd1/5XmdRJCdivBIsGHBxKbeiW07PcUg65KKghDW+AA5/6ZIZZJAVY4ZAAlKcKVUqlwxkcoxPjNO8OfM4wh//Pnz0MK1cvpJg+oN/nz57mlYOr+RbM8CsoeetlrNVEgCRFcz4512T4OiPXvR/hSPplVpBJIppUXtHO98vO3qJxvadINPuoN6Nw9QwkhhUUK796KeoHsGGwO108fs7ae7WGyjvOJBpqiF5JDEkI+n9rg7oFdI+GCvRJkplV4pBfAw7YbPhddhGrRmQBN0lmUg6nvtxzQvJoYqQq6orNub71AxkgcTa1tWppGQiQV/c8Xd05Phr9Ju3b6P7V86rM//VreGR6bh5ed+ocf32vnIjr0XWW5B5Kn5nGZMA6Qd+DwDv3WCSSADT+zwAfDHm4Xy0V1wviNRO50w6vGvaWndjd6U9UaeU4iYoCykXt09UZV14mENYdPV38W9fYDgWg0RMIJvCWQBKOfH/GAuvFRkQFtEfpqHPi+0A8DuoXQnw37DjcfgR1CR94/ny+Xw1Q8WPSDny8ojVs36hM6+7pl+yN4BfNkA6na4jAUJ9AVzfBt8MjCBAP4zwCSMcovwJFIKgCv4HedaElYHTXzQ6Or8bIhPjBjaxu85fpo8/fZDOZVO08aZfpCVbPoZsJ6dQyLN0HDbnfusmP81/RLy7gLvj5PJ5M2EneN3jd757HBP3NaSK69/lmB2JuFH5/hPUfcNKuti2NNAIOJ+/mqXl//iIfIxFEgXVwZ/NUNnbCxI9PNVFjfXhGV6cIAVSxHIzKkBGwNYDf/jyWAOx3BzuOz5+2ZycnKTFxw9RdzxHZ/vnUvfaraydjHXXiRPHaOmy5ZAfrBolarx230PqswGuSvPIZ9ZtV42WQUcqSZpIu94QcSN+/HHD+crPUefwCvrInl26i6BGi/Zjd3xY5DAAJp4zxKLcW/ioTIGoh200MEnnfmF63VGkBfZIUBmI8jNsRTUi6pn9iALVh4BjpmBkWqk48MZLJpNVwqqrqyuJtYmULJG+hrqkgMDc3hawPR6Px7/xjW9Y2B8tXLiQFi1aRNBDR/sri8+12mNHtdPZ/D1KTx5tFHt5vItmswGi7iEyAWKTLZAAflJAIN7V4Ci/zADMfclksiZbIGStx14RkBKEJ6mqja+eI8khtBXIC+ZyOc6MA2Df1tbG3pSZTKYuYI9lJN39KaLnkfGMTAbf4mAIRAA0cBd3PnUJgai2wdnXsZgVpK+vgv94RmS0qh8EtGANijbhlQAKkzLDWIl7RvV9Dph0OGAy8FmwAZLmzXgeqE7o9EVhuE5NkQCSSdDVNvLTnQp7OTLCVz0ml8sB5OKGBvZCpFlJTELnmaPaQ1O/q5kAaNgwpVXZoEZT6oIK4XXjPnr0qHXx4kU2QoU2G8xoMTCjM0ATHTr19913H1Z2TAJEsXlNPbw4Sc0EgCYWXKx1OqDfPYUJBnoaAxroJIiiDuss3kyAtwKElmUHCQCdcBlhjI2NIAEw+fPXYmFQ/X/ZvhV2k39rVaO+URIAzzAbRIiXBPDqILbStoLOFROaef78eRMR/+fPn+c2v3LlStYpvOWWWyoDAwNYnmCzec2yYYQsGjQrsSBnVlu8b0SBwJ8Dm7gyUu7UZ7kWJECrJOlnlyxNFqcmadvHvl6yO0Kjvd0EATcKUQd/qD46LxSgxwuRfvGBPEsh37q0ULlcjgG8xkf1BXCxLNMcGRvBfMe/I6ofoH8qlaIz586w/A/6sfxgPB0dG2WwFZEGkAPq6ux2kPWKCNRGP82SAAAAQADkC/mqAbHOvXUyACD9A1Ft7wckQLxcpJHXj2D9RfNvWUtWRydnVwTsN3WK1NIxbESWy9LlPSdo7q2bOBrSVuSuwoyj5Y3lQkkuqGSUPeYZZezUAqOjwCG/h21va68BxnTvKaLmjXQmw4Qc2sP58VP0lcc+Td2WRX/2c7c7fbbla/7bSKUfH22zjFOnafmWOY1yPRyJ76d9jvuHRV/jdxnJD2KtkYh4vD+R5lsdS6JMd09fsc3ckfPGmm2u7jxH5MdihoMpQlaWzHtSx7fa75AXz+d4fQJwiTDSA78HRpyL7AAdMrWR9xpVnjB/grBIdrUMTqVilB3HjMPEFOC/Av9j+kXkP/czjzyV996nxm3TOXnWGL5pbl0bLFUqsY52d3xn0Vk385UMx6mTBAojPoKeNwzQD5T1cecW3yyBqHYv90V4FtbvDwmlbIaQke9HycpgQPlKOkd/+sIu2vHmOVp//QO07u5PIFONZWbQBcXcAfC6JkJcXs8FaHlTWu0yXtkcvJ3Ozg6nPlIfkZAxyy+CHzJAbIz7xg+h6UfZ629C4kPFm43AZtwR9YUGAqkd8BCNZ7q68LfOGK+C6WKdgb840h8cB2R2QPDlA9Y3Ui4I68YLDghpzAAAIABJREFUF84wObL02B6as24OHTmYpdz6ddTfP8hVf+HCWc4I7O3tJ5i9t/JRI/LRm9R37cokAUwolnXqoNFyyDpDVAkUG/wyRqTPDBKY4DFh23Gj/GcDZGav0Ad27Cgs3LYtEuBptFw/jseHAeMikzsQIPJKjjbyfM3gBVHgJu4ftt/U2YuKeyDCOXAR7g2IaiRgNKoMwnevBjT0kwLKZrPQBq8GqqqAqxwnpGwJ/o2xP2r/P1tYUiPtQB4rTIkNyN6eOXPGQMAdorDnzp1LN910EwjjqrxIM9f/cTknKhgP6xqp7y4kcNgIuRHJ7ah+IgN2L4+Nx5utFz8SwCsn5Qcw62TDAJwvFoscFQ8fTpC07pLsaviQXMqIrE8nm83iRwb+1Yw59DeW781mQyXeJBgPqzThL8CAvDdDgGUmi0UQDfjD2EtYdgDK7devPOA/cICaNS3ug8h/3AdKE43inbrZAFHtUZQ/JjFSKWeEf4cRB7Jd4fpNkQBgwdBQRTpB5IaxGRIAEfTqQJ9Op82enh5ecINRAvvS1tbGCwHBfNT1FwxcaooJp9m40SnVFyr0oniDoug71bxwv1QU2cgzmQxSK9ARGCCBFEl3d3d1ghIbBE4Xlucoa/2qbrlkj4M6PTpwOp3m6HIMPlKDHjIYTz/9tHX77bczM4tGiQnoueees7wkQJSuV7MDzmySAN50OzH5MI4bVL63IxJdlkUlAdBOQFaABOju7q4CzxIsBQglTSrVNoD/R3uHTliz70C0C94rNgIiRC16dMqD+sd7am9vr8sEiIqs0Lm+3zGIjt2/f3/shz/8obF582ZnxYoVWJBwv3300Uchw1PBO4jeLDZbgqvnISLn+PHjsVdeeQUMN2cCyD8o28033wzjpBqm2zu4t7rAmw25tL9esDBZTs/Q9t/5VinW1t16xfhcAZkFiHhWAQ+5GNaZtMIKBV8A6Pgj7N8pO042l8VYiYWHcXH0Igx5aMGcBU6FKgakfmD2W0xdple+/Ec0/94/pNUrV7MUjuyb8BXANXDNmBlz8sVC4+g/iyPDqK/SUIC1YcLo1SYoKhQLjScVhZEAQeA/122pRJNvnCSjXKA5m1ZQYtAlRlAnyIh4e1J+ARzZNPrSPhrasJgq7V1sUKwCMJCnKpaKvkCamFNqDIJlO8I4Iv1CGml/hWIx1iD/xXB3V2cnNnuQKDNFWqwumMGeFXbcpmd+9Bg9/srX6L3rr6ff33ZdpPlvIx35wEtXrIEb5jnzujjKVusDAgDmqEEgZlgUs3oDzgoQsiZhN5bmv8VCwfd9R2nZH3pp3Oq/YZGzqL/EWUhBkZRhZdAxadWqPM9BwisgkFBp9pphEf1+oK68D+oyzFhYmv5ijI1DXsZVX+EPXg4i/5EFAvDfT54KewOs5+VafzxlGaN7L5nrtteaA/PQxL4v7cgkcEkAd8NH5WKxDE8BtW7CyIsgzwAGZwJMrC1o3gZkd4j6q9sHscSMu3momzfkrjkK/JfPhGshhNyPdApqEyBmEIAOUkbq137yhTfo4b1HaFHvBtrwwJ+T3bWICoUSyG3I/9QA7m6U+lW9eHkfL3gLQMAh1xtZ/SQTScgJ1YC8AJtd/L42EwdEBdrQnPRJY3r3Yapsv9fJVogNiWveK7JswBaG+PC44z0yAErCHN4yi0XEEUX6JNeUPwoAB+GFbE88Iy7tRvjzMAhT5Oq1gsyo3QPc7AM3kjFjjI5eNK47s4/iW2+l0is/oL0L19PKlat5vsukMzQ6epGWr1jFck2tftT5E/ORuF6NYXKxWIg1tegJKVytJFDclxBCxbj+ZkUHKo+INi1/5zfJfPVvaf0v/0r53s98+t+8L0CUKS5wGOwng+avKLAxrP1EReV7zw2IKq67RRiopZNJgL1C1F4ZJEBvby9nkGB+R6CPbdtFnfVdlMKFn6KCzDyQoBG6v9cXLyqiF3OIbdvIaA+M4tUBBFsdE4LOR/nF+gzgL2Nd4+PjdPr0aVq+fDkyHoqNAOHXqpytXldHJhjHoM+hPYlIcmRyYh+hRQhEvUe1jc2kM7aIhtd+NJDmXZ2ddROEH+aQz+drvBwwB2Pe9wYtypuD8EIQPzBOtFd3BqsF/wHCIyIfwD9UNMOi8tHfOMM9l6vxJQh7WAnQY80A7zoQEX5kANooygEyAD5+rGBgGPxHqqUguwCcfTabBcbIGj9o38BzMef4EQ3AETCmxOPxYoAEoNa7isLedJU6/MjeqGuL52Rv34ZJADRQvHzoGQH80jFraZQEQAG9oFiQ8WVYipSqz8ZSAfE4yltdPGCwjmLTo95mlCdAUIdXo8BlR1I0qupuK0gABokFkyxNMK0nnnjCuvfeewma6IIBqzz55JPWT//0T5fB1chMgGtFAqhyQK1mAngXE8IZ29flW1bS20kCpNPp5Lx5866ySkTQD+cMHu8AEdZWdTptVFtspp+1Ei2i1r8kAdCukQnQ2dnJ/QzvTzdjKOr51N/FospENszhw4dNmDEjTRHGwK+99hrdcccdTl9fn9SLl9kkocCWJDfV+wRp0fGMclWPF8RkVQtPGtfs2rXLQZlWrFjBGS0qgNqsOVRQHbWSAiuv+Zm585KVXJZu/b3vlCxbRFw28lI0jsXGBosELzDCIC4L8ja/5ZT6sZab0s/ZAEIejQ4cPmCsXrGao/KsmMVyCG/ufJxOPvsZcvJp6t7wAC297cO0YN4CKpfKHHnP8iKG5cADoFH5H7Uq2ByzgeeSZkr5fL5p0N2PBGDwn8UO/F9UaXKM0kcvUteqedSzeJigVy4/bycJwIuhWIxGXt5N82+/mTK5HNeLADFYwqdcAtBoGV6zapBObB5QAotc27Z4TWDHLaoQfAUigxm8tRYFEvnVcjwWd5JtSQOZLzrpiyLV3AT4H0/EjX98/DN0+vQb9Lt3vdO5c8mAtvmvRtfkQ6bSMTqxZ8Jad3NPOWlH8wC8gtYwuA2LNlfLBkKhAomDALZJGABTmKFulOnuRNo2L+6+aFx3a+MmwbKs14oEwPXZK8CyaiRrpI4p+kIjJL8sbxgQKaJusbGvvnBJRnD4VoC/RrnC+KcL/lvumIsPMqWKhQIiVCOzU8Sat2qcWiiZdHDnpLXJYw7M1xX64GwwLEgA3CuXzVa8GQZhoHnYbx7ygEkBN3sNUi71QHIYwcXEgRsO7tv9apDikA7KGUPoYzDw0+jI1ayMeBwZOoTSP7TrTfqHnYcoYQ/SDe/6L9S39E6OmCsU8ujBAQbikB2L8bzsva2q514qlSxWBvT5dHV2OEjkBWjvZjRZkNqpkwGqVMpWT7xCnbt2UHHdzTQaG6qTAXLJBw4CCxyYcAwix71ldjPF2Nw9elBjE/hg8BtEF+ZoMBkgSaKyIcNJAPgjoI7LZcsyrCNHDhpbRg9Q5q4PUvG5pyk7v4Ps5Te50mRu38e852ZtNJGRWLO2ZW+GRDkeR991yRo/ckWd5+B9AJVFjWYYeogkINwMBDTr+odBG8vl8hXDcDhDhC68Ts7f30yxzi76rfPn/k1LAqHPY+8UFCGL9oxjgqLHdQEk+ZKAt4gASw6cAm7RiNwJcBQdj8iwYKcoeaPq3OuamUOyxJcIKhQKsZ6eHgCzLLU1OTlZ6ezshEEvxrJKkPQHrh8F1nuz7YXBuo0AVZkdjfqDH4BXEcILuHo7iMgyQLCK71o0CjxutU96z09nsjakbmEwi3czNjZmvf766xyosW3bNuztadeuXXTbbbdhrtfSI5/tMs729XQxFL+MFB2CCnUHLC9KD96PwEvNpBN4H37PDFAbfzra2wIDSb3XbARzwhwvsE4EX/uC/+hrCM6G5I+uHI/obxwh3QyJhHKVSqUYyAAEYwfhNdhOiEBruZ6VgZocwG3bNuqPlRyCPphz8XxgC7zSP820w6jAT51sLDHu1u0JZL2GZUFKbLVhEgCRvZiYGokI1O1YakUGkABs4IRBdmpqijWYdHXSvBHm6uYozEQw6uVGkQCzFQntNwEIxtB65ZVXLEgAQeICHxhIISvgrrvuKsksiWakYqKeXf6ukgCQaYIGe6PpMfJaYpCsGqfoLAzeDjkaWV5BAtSwoVgAgChuhARoJWpDlkWYqDBLje/8Mk7k9yIDcVZAerxu6MjJyQFyTF1dXdUFWphZiVenTrfNyehx+ffMzIx1+vRp49ChQyzfsnbtWmQHOAMDA1j0lTGewJQJ/Sho7EK96ZCa3jKi3iuVCjIhOBUc4wnIOMgUIVpi69atdZkAus+pexxIAJhzY1EKl3ow242y1J8eHEw6xSLd9gdPlcxYrfadbjmijgvaELsp9FboBj/q2gIwRTskyKbgAyAKRAA0/lcMr2DDW3z3xnc+Q1d2P1pzyTnv/q80vP42LCaoUqo4Er2R7QWSPjoyO95y6pIAsVicYNYIqRuYM7b6kWWNAv8r6RRN7T9DZFjUs3EZxds7OPtBXVBhSIEcUCPzfqvlr45rVoxoZoImDo/S4NbrKJ8vQCKA4lacszwKRVcbGnr/eO+q3A9MrX10+Fkez9WSLyFd1ARBoLsIVaP4myEC2pPtFZ37ATerOBWMrc6bFw4aX33i72huIkF/+eCdTtJwABb7Rle3Wu9nJxJm+tA5Y+07h6Q/AIOu3B54hBP/LzIqIQMUBk6yaS8cKC3LKObzkXJLfoQBSwYlEmYFqdcaEb0YZ/xAW1k3e1+aspbf2FfuTGphgnVVei1JANyMvQ6kSwHkYhAFjoh54XHSyDtGO7cgoRJsmszRX9gwSH8CzpBAyLaPfJEEmQGEqqa/OBbgP4BKyzAq3uh8vzL7gehsDrylv9zuIaFwX5TPTiSqJACu6esLEBLVHxbxj7aHZwf475TLxGkiIPADKjxMpicqIyXqHaIFWMJ4WI7FYWNUNSsjFuMINrSfZ49dpL94fj9Nl4k2vfN/o3kbfol1nAH+E5kB4P/VkgFQdyPca6PoecwUcp042m8cFMbDbNaD8yF942rt19YmZIASiSSVX/y+sWhtD53t3cBJD14ZIMj7hBkBczu3kKHub4INgsC29bICgsZ1PBOAglKpUoYiYtQ7xO9hJIAI6OLoe/TB8YsnzUVHXqfCPR+ggbEDdP7gOLXdcSdnJOJuZegjXeXqdG7vewyIDDfK0XRcOZ5gRgGZHhj/48L4uJk5z1sIy7RYGgLvBANdkLdKCeS9U8aajhd0xb9ZR7Gxw/TTn/98cc0v/ELDxH3TFfYWnoh2gKAq7FeCbhu1X4wCs4OuK+RNWWYvSp5GvUZUBD2OjcoWCPM/kPfCNbCHE4oOIMPqFsrYj3Z0dHBkvcjMr0hAXqpBhDw/9iGBGuFeLEtKASWTSUYPhUwIghZrMBAdwDUK9JstLCmqKatgM4BlAM9z5wyVnn766djixYt5f3Ty5EngS/TNb34T+1tnaGjo3wQJgLpBYCQIplB5PtPkdphOp2ukqaKA3SgNevluhAKGr8xQJpuLW6bpJBK29iYR+yQ8l/QnRL9AewsjxFAWafqLdw5NfPGpNiEBrjuZTAZ/MNf5Yn/u3Oz6dXn3kEISCJhF9XlERkKdAXdQ20U/RPwM9veI4A8L3oxq/97fxd4XmQ010j9RY0nUfaKyrXTaStiYEDVHyMyrhkgAsA5YADUKlOnoTHkrzAt6e9hdMK0/diSAd8KRA0qrMi+4jp/BsADOEBEQR3oKAEdsYBAB3d/fz/sXGRHzk0ICiDqrmtXqgMQ/biTA9PQ0NsKQfKgZpN+KTAD0T0R4qTJY+H8Y96Lfqt9j0whAK0qPLWoww6ILBi9YCIFcQCaAaogUdn4rmTjiWThSz3GcOCYpTDDnz593YBB84cIF4+d//ucRvidJy0DTG500wKDnAFF19uzZGIyBZdo9+uHBgweNTZs2OcPDw6VGx8yoOvf+LjIBeCEKOTAs4Bsl4j7V15ekSoXu+MNnS+QnFt9oocTxiNCWpqeQX/FLNVQ3w03ehk9j4JQqLhEg0hRhPwBjX3wWzxuk17/6xzR94lX+98Jf/EWKVyp06stfJntoOS1/3ydowdwFHMWqgo0qkN8oERBGAlhWDJtrMiwT0c0c6Tc7H1cugz8BcXuVQoGm3zhJTqVIPesXk9nhksgxK0Zt7VfrD9+9fSSAwQa4Iz/YRXO3rKWiBdk9x+loayeIY3ijQiVAz+RAgFwMjzkeckD1Bwipf1/jYH1QxKj6GETpWqPNAB8B0PrkK1+nJ177Jv37TZvoN7asweuE9sY1BUAOv3zZ6lq/1FjSX2C3ThlJI0UNpcRdVFtFZDXCZbE2kkB+GRIGIWySVx6sav5bKFSiQHAJKrP+POQkPF4ssrynfnTZcpYudIYH9WWP1Ge95iQAQGwA800aJsu1IcZAjGOsSaOAtt73BvAbAux+8kislY8xwH2PjHsDiFejpkrQYS0UDID/pkf3P6qNeEmfIy+NWj0bFtSZA+M6vr4AmQwA77oNcRj4qkb8c3uDOLlpsnRRkIm133OEZRU0SwKggrl9eTIwOEvGla/igZ1DMsUkV3EJOY5qw1dHxqbovz2xj46mxuiGTe+n5dv/SOj+w0i07AD8FanxHDmPSULIk/lE/SODulzxeGaDiDXA/yHIrlQqQuavOtNIAiCTzXLbgVGwbccIEj0eEoC797yJ/TSyf4Ss29/lZPJ5sqxYTTlcM2GAEv4IuAQZdLJk8LxuVL1/VkBYFkBHewev7aPatPq7n5Gy/B3tR2SJciSikRo147t+aJTv/jlKOHmyX/g2Ze98P2UL7toALx5Vwet8V+KgoU/Mshj8JzIQrBWZxeB3cf35Lrho4ZJAMFQ2jXgchE65UiwWGNzh/v/iXzrWd//AWHjXPZUPfPPRluRTG6q4t+hg7BHRocIAeFWOJKhYOqBz0LkiQrShyNwowInHqwgTziicCGs6IQXEAC1ANCElUtMR1P0opj3hEajdVsIi7r37VSHDKpPpeJ08NjYG49jq/fx8BPzqPooEaeWdNtJ8p6ZTSYD/yADAefh3b08PPfXUDs4AQIDpM888Qz/7sz9Lzz33HDLwnSVLliAVoKFxsZEyvZXHioj+WBQuguO8REAUsIv2iyDZKHNrXBv9MCpjQLde1OBtSTJijAkKKgA2BMwV+ymMvQj2UIH1qmRuNgt/VuAedUGv6BTY7+NE3EcQ3XUZPOgfaNupVKpGwkj0Q/TtOrLdb20nvQokmYa1EMotMRmdusJzIWgQc60wveb/tyyr7vla7Y9R2GYUaRrVRvDusI1Av/TifiJTDERzkUkAVLZfBXk7gc5AP1uTUhgJgJcDEgDsbquZAM1MeOozeoyBoQdfZZ1xXKsNRd7La+qB7/EiBTED0BwLB97ESe3VgYEBsPkMgEZNMDodJOiYfD6fGBwc5A1Aq5kAuIb67qM6Co4P06Rv5bl0zvXLBIBhCEDfRkiA2ZDlCdKZDsqC8da1zvP6HdPKoisqSwgLEHlPP7Mb/IbBHwFX3d3dvFEEKy3MeAH6c0SLkMQKjPJokQSInThxwhoZGcFkV/UDWLRokbN27VpOr9XRo2y2/nGemo2TyWQ45bUREsAplejTAwNJRHzd8YfPNb67DCq8Q0aMdYDd6LwgEoAnbkQdliss/aUjlRJ4S9bgd6xkGx7HxUkK+QLtfuEbNL37X6gyM07x7h76hYf+mWYWLYKPC+36lV+l9JnTtOKujzgLt3yIYPkpr+9n6tsKEQC9fzsWo1g8BiDC3dw7zUUk8zxApqN6DqBsobr/2ExPXKb0sUvUsWoexfqGaqoSiyaVRMGPIFLSmbc+EwDvzi6X2KR4wZ03UT6XRwRL2QBo5ROIifHERDRovljyk/9BdJgfOYDrwaA6SAszzMRXxx8AoJuMpHTfmQF5nzpD7Kr8DyJOLdP4+8c/RaMXDtEf3HOrs3VBL0dYx21behtpRaI2Oq7gWbOFmLF/55ixclNfqbu9qeHAiCcSZsmHiGH9VKGlEVQ2vEeEAwNp1k0VFhHv1XsyWh2g8Z7KxYzTr18219/a19TG9a0gAcJ0/P3qbSKXoxOTk8ayvj5jTkeHAb15ZQMFaZgaiSH1GqiqsDEX70yYcbPxrzwXYzV0/w2CgavZ1CAmTKWrgOSpMduk0+eMZTfWG1TDF6CqASskgQrFIlV8fAHCSIB4IgFhY6ZJAcICXI+SdfHWuQTr/cAPJqPcKH7tOgFJxsbWRA57Bfi8ZLkeZg8zaH2WSkDvkTnCXC9AqI8/v4e+feQ4rVn9U7Th3r8gCc0ArGcyzjAqGIHicY7ml5r9jqvXXz/3Ci1oXtuoUeisBQWtFstyoHpUKORN1CgIAHy85rWQ4GtvQ7LhVVklbGG6C+Nk73uZCpvupCmzE3BhybvvD8sCANgAmSAA4/k86jtaJ0dmBaiZBVH69252hYnCNzTuhpEA3jbaXZgw86+9buS332NAAif/vWdo7g2LaLx3Fa8T3Gws9z1jiVIq6w1fyArBnI5ht1QCkdLQI1RbIl54sVg0g+SfGplrVEkgKduI94iu6BIj5ODf+XzOQIAPrl2aPOdYn1rM//+Rw4fznfPnN/cgjRT0LTgWfQxYBkC/sGwfAfzguMBokUajaL2Pp+PD55k7QCzFgTWEVVVUpDvObVTyRtYb9nhyj9WKPHCUjJKKRyBCHrwr9p1SCiifz1cgiazu/bHnQWBelPeQwGjQz33njNnCksLeUTqdsUvlcp0mSndXFx08eICJ4qVLl9Lu3bvp+uuvpxdeeIHuvffeSl9fX/nfCgmA+sF75n1jgDSTrENJBMiIepwXJH+Mtir09rUW1M2orvi9W5QJ36vvJyyCHJgmwGOMudDM5/2KR/cf7TyVSmHOrcO5MP4IopJxMHVdKb/3ytSgPG6G4tXMnqD64j2eaUISjL0L/CRvMAZwZqT4W4ybVb1/dFwE+mEexd+4t+obIM2Esf3w87JCnTQbFC/fkQ4mGyGfFpPkSlCf7uzsTLDM8lXp6urrkJgykwB+g4sXXAdYjrPDpD3CBhcd0xf1fG8jDZLdmQ0SAA0gaoAOejaUq7Ozk30S/DIBZmvg9gMpRYR3fNeuXRYinwHe4MN6ybZN999/fzUKOgpsbWWd4yUByuVyURpvNHNdFRDXSWv0kgCIRG9ra2vdOSui8BhkYAw8b968mkES6ekwJEkmkzUDFNoqBiyxeOCry8EVzxnFPEfVZVBUfViERVT6WtQ9eWFeKmFjbiUSCd7ANhJ5EZWhEkUCcPSUwWHrLMeD8qRSKTajkSavMmoE/RMLRX+N20QM3ze6wcP9MDbi/skk8xVs8iauw2B20D2D6lbVV8YxV9Wdgvc7rZpzl7JZ+pt585JkxeiO//xdrUWKTtvg+knYVbCTJVtg/lmujcJTDCIRiQ7dfgMLjUaBGTH+4R1gwYXIbe5jp1/5Vzr8xKe4yH2bNtN/fPTrRH19tGPHDtq8+R1O4eABevTnf57bz6YP/69Kx9yVfKwfASCfuxEiAJtwPJcZsxhMwYa+UlE38C6uJo2Lwu7r3p+j5eo2C1Hgf3lmilIHzpJjxqln4zCZArBR36UfCYAyI91TVw4IdaMrgxTWjlCWideOUN/aORTrGeLoNMM0/DoCZzUxoFepgASs0YWW3gBhGokYSNBmvGscHRPfsOhI1YBRfVYRvVq9nyr/c/D0buORp/+RlrV30mf+3Z1AbihmWdxg0FJi2FgGRLnr9ku/4zCHSND90rRtXtl3ybhue78e0qRcUITG1cmIyEMAduI5gshRnrPgOQUddI1GJ9Y3ddcLA4Jhgrxo05xyTwcPd67hLKLCpewRom0D6vhakwBhkjV+7w3g65/84AfW1w4dMv7qvvsq9y1bVjc26PoyeK+PfozQcWTkqNH/0H7lKKkWZakge+O48yaXeSxlGZcDzIF9fQFgAJfL1ZAQnHUCEN51oa0bL1gvGmbWTaKhwrch0MAZ7ReDOXsCRHxE9grWMEzchJWJJYJs28rncixZlJ6ZoXTOlUf/0v4z9PUjZ6m/fTkt2vYxah/cQIODg3Tp0gVqb4eBXgdr2AvA3E8D3nA12uvldBIJOwayPJWaYj8d+UFXse02SJFinWPEYvFKuVwyvQSAWgUJ20Y2Al6R025bRun7T5O1pIdKw1sJiQ5gtK8e7wYw+RkUy2Ou+hNAbzlmFQr+79zvNWDvUK7Ug15+x8LfIEyOKOg1BxlH4/g6EmDmrJF6402zvO12yD2YA5Nv0sje85S46x5KpaZpamqSrly5QgMD/TQ4NJel8XQ+aGNtbe2R0j9B13JtKbB2cdezs5ENYBomB+soUhF1fRXkTyaThUdg1Xck/8V7yD75HN328Y+XbvrYx2Z1rapTl7N9TFBEu/c+2GegLQk55sDNAPaZ2MtERRsHPUejAVFREf7yPjoYRLOBpmodYj+Kuuro6GAw22vSG/b+wmRYcJ4aNCqkgJABz4t3TDMITgU3qwKHugF+rWTFz1abTKVmEsgq814PJMCePbvp1KlTTCZiDsDaHPJA69atQ7+tkjCzVZa3+zogpEAuRWECInOVl7xhpEGjWKDIfOFo7WbrQpBatleNxI8EkPr6XV1dwK58df+x5kOQJfZh8XgcEebVcQjlheIEugLA+aB1u6iHGhkl1CG+T6fTeXW5JoiQGrNstR4xfwqv18j2pxIDqE8RwIBAbWQnFILA/rC6120j3msI6W6WngyTZAojRaPGyrAMJLQLZKWATI4iAaovslU9Ml3jGFlZYSSACrbPBgkg2JSmIgqiSICurq5kELOPhh80wHj1AP0yFvAiQYjBGBj6bAMDA+yGDexKNnI0MJkJgHYfBoI0O9CoJAAAWMivtEICqJ1cZ2L0yQSoScdr9rmizgMJAPB17ty5NSTAzMwMTwaCBKjZBArAuAZMw/vRMVWKKk9QXQUNBhxlqxHBEXVflQTAwI9Fl64ckPDCiTN+AAAgAElEQVS1QOqZL9AURgIIAgF1Z125csVasGAB1+vMzAxSRctIU+vs7MTqhKP8wqLx/TJtop5bWdwC8YxB/mdkZISBEvkH2QArVqxoSA4I7xGLLBGdyZsfYUAlZZ6qutxSlmNiYsIaGhri52/GnDufStHfLVqUNGIJuv0PdszqxkoadMlFgUoKyDr0ficjpYuFoi+IE/RuABJhUw8SFFIq6bEztP87f0WTx3fyKcMf/BCV7n0Xj5W5XI5TWW+88UYnl8s7T//O7xiHH/pns33+OmfzL/0NgIpglyBRgCgiQBIakFRB1D9kkdgj0R/IrnmsehDdH/iXJ1UQwRMk/ZPL0dTeU4gxpZ4NS8hs7wps3l4SAG0KmQCZbDQJ4FcfOvXoVxiMT+3JJF184TWaf+uNlC0WQaTUtU3ehMZjZiHvegPgWhy9Sgbr/MfiMfRPrfR2jkB3U0LdMC8b0bzYB0RHf3qBEW/0v98zuhHvDhVKBYJslp2wjW+9+DA9u/sx+uWbttCvbV7OjlZewscrmaM7VgUdB2YuZttm0RO5f/yVEYtWLKMVQ9mGiAAGySMyejicxzXArbm2BPRxPhuiRkRTs1xNgNSNx+i15vHPTrRZ5eNnaNW2BWg0ED5nyRz+m8gJO/eakwAgJWIxGc0f+XofPXrU+sbhw3RkbIz+5I47Ku9ZsWJWgG9E3kOuTNXhhyJLMY+9Wn279CuoBvlQk6WQL5l0KMAcOMgXIJNOOzB3Y4Fx0yTHbXtcHL/1t5d4iKxg5QAhTxVqTs3yYgirj7iwDIIA+B8mkSUvY1hWrFQoOPFEwsB7AWL+6L5T9Lc/PEQVo4OW3/SrtHTTh9xIcacCWR0aGbnIJEBHR6cD1SPX7qEm8wHVxrcA2OuOlbWGt4hmn5lJGel0ioaG5jsyMLBUKhqjoyPU29tPAA9yuRxLMnJkrADGUA6MxTKKXUal436lH+0kszBDl5auoYGBOcyD4LWZJi9/uEyYLCHdI7g5/k7Kk4G0ULos/4bvsLlGE1ACGDk/APWCZ2ViiyoGvgPBHfWxbRgsM7Gtruer6zBXKsl9Ru86M5wEgCnwVdKld/pNc2L/JSN22x0O+MhyPkvdP/w2HZy/jiZzDvX2diPIhZYvXwkCgZAFo/tJ2ImynzFz0PmuyTI3DAONE/UmJZTgE+CwKl3zH1USKIisZTKNHLRJEAFuNsDerzrW1z9o9Kxa4/zq669e82Cv5p8w/Ey/KHa/MxCEAHA6KOpVPUdEp2I/1fQavtG9UFQglyyfzl6+0UwA9dnRhiwrFofCFssBImW0XIY6g/Z+NAqoVbMkvFJA2GdOTEzUKEGgfLrPpKN6ENUW1f2yeqwq7xN2jSDz2c6ODt7TwgoG/hz4f5YadM1gsVauAWqjyvmT8Lv0nwjz5tB9Dr9ofJ1zsRbmLMyQzJ+g68gsBWjtq/OWNyNH6v7DB669vV1VGazOtarpL7xYVcBcZidFgf+ynJIsUJ8J10BAqvBTrE5qyjMU8ZuQuKnDi4Cr4VMsFiPJAG99tYJto40Ag44K4BVEKWeCCNlFVocQJtGBk7jfeCTlqrCuDSOdwlRuVEyQSQA/RsE7EXgrSjpEqI1LgNLV1Cipdegu5AzouelqXCH9j1k4BiAqFUQcIT2lavYyPT2NCoRLM6fwu+5dwUvuIEmUsNS3oMFbBS6jSIAwtkaXIUb9BUygiFyMPfXUU9Z73vMeBr1gXoEUHbFQrupX6rDwOoOS3zGFQiExMDBQjcJGwkgzrJq8tlpn6PT4PiwDBYMY2qs0poUmXyKR0AuRafahhQxNPp+3h4aGavTS8A6KxeKsLk799Ni8RQ/KmggB2gM18hupFi8JMD4+XrcQCrpelF5iLp9301uIoA1es7AVESswwjV27txp3nPPPRydALYakh87duyw3vve9wINYHDwWpEAKMfevXtjFy9epOuuu467nkw1a29vd+bPnw9j4OidpnhO2ddl6qCMzkX5g6JuWpXkyoyPG3+/fHnCsNvp9t/7TtMbCL/3zGBqLG4Wim4dSNBWAvxCv7rOFLhRIoAj+hxCWjVZMYtOvvj/0tHv/i2rA8Q6Oumn/+avad2HPoRoHWykHRipd3Z2wfCHpzFEW39h8+ZYfuQSLb3jI7Tg5ge1uoEf8J1MJDi6tVwqw5g2CgvSuk/QQaHR/06FSlcu08zxUepcPZ9ivYOR9wK4gDqUY47USYTkXNAcG0aGNEUCGK4XQOnKKF05OEJzt9/gFEvFOjA8KAIcD2nHbYtMMooFTofUfgdyHOWU0SLQMu1TqwaZQdH/3spnco8cKx6LO6Vywfjcw/+dpvIT9Ef33eZsGuoMNVjFs8vMh8iXqhwAAFtIxfC3Uu7DL0AAkNeBlyetuRsHnTld/hrafve2IPmjAYKK7AupW8lERLmI9b5LukhZoAgzYM7g8BvfwwiCK+mEMbrnnLl2+5Dv2BxGZFxrEgBL5qBn8tb3yVTK+ujjj9PPrl7tfGHPHuPjd97pSwKEmdjWtctKBbt6qy2RYG8F+Tu0/xHlrWv8K9tXmB8B99VEgrM+5H3eeHHKWrOlr5z0mAPj97LjxNrb2txDBcrLpnSmWfZuAkKInFB5JG99yMwMYRgcupYQUkCWl9xSr8lrsnjcQFvXMbpmM2YoDLGMHABpg3aeGaX/8d0DNFLI0sYtH6b24Q9QqVSk/v5BQtcDYIO5dnT0kiFJAADewuKBQXJ3PnaxbMyBbnYx1lDYUrmvA3wq2uL09LSRTk/TnDnz2aCWAO4bJk1PT7GR/cDAEAPqrjQGFIcY+mfgXcryyVeGIIfuieOUe2M/FbbcQZemszQ4OJcTQkBUYFx0Pzx9g5QQngRVWJ8TJqDvj+QJN0MFe0XeL7JfATIN8J1LGHBxnEKhKHgil99n/fVC+FYBY7krTYBrgkhwrylsNvi+fAv3P/y9+q5dEgBMQ/084pUKGpg4bI4eTRmZ61YZExNXaHo6TSvHx2nOun6aGlpPx48fo7lz51F3dw9LAeEd6c5siLxva0sSgsSDE2AMJoLcqP+yIxJTuOBeSabZyAaQ86QgSnwzP1FHuVxeZAMwKUDlT/SSmZ+mDz77bGH+TTdFZts0Mj++Fcdiz4A2G6b5jTYHzIQzLzT2DwJIayly2H3PCfaP010z6ezReYy3bQblw+SOGs1CUN8V1m0z6XQcbUV+YrFYJZng/hvZRnTULiQmBMwBAZjd3d08SKHfQ4YVWBSyW5T78+iqI5WD+7eiSoF7BpEAsjxBkrry9yASAOM1ZN+g2NrT04OMFD4FMkdTU1MIugQwzONj2Pt9K/rWbN5D6qq3QqqhPFHkUliZMTZK6RtdxRJ5jjA4rrm8xDwLhQLWzIypQkXBq50v5rNA01+pSY9VGOpHJ1BKFkT0NZYoEgC+ibFQ7L2g1lDtr2hXUhpJeDD4TtiCRIDhPE/uQoEhUk0gjKQTgZihG0CUX8gKeXyMXPknoXLAoL+3b0RhwF5MD+8OmJlOhkrYc6ljdpUEAFskgVshJ8OTj0wpAzCLBohKkeA+/vZMTqwFdf78eWPevHlYxSElrbou12VEReRrDBrbiKTF5hS6o6rkCBb909PTrIMPkC1IygPllg1Pll3+G8/pRhogoMZ9zypWINysayYPcQ6TGqiPbDbLHSiOBb3LOtcAoGEkQCMDQwCIz+k3zzzzDN4VQZZGLLg5Ynjjxo14f6onQCiY3uzgWSwWE/39/deEBIgiL/D+HMeBFAvLf+D95JAqbZo8KLWqLx5WJ9io+JEASJcCOw7PimbrVD1P6p8JLo03oGq/kscGRRIERWoEEWONlhkTiUrQyT6gEyESJlUUVQ4wsE888URMGGKLzefV8Xr58uXO7bffztFbUYtPkVGkvfBVy4ZF87PPPhtbt24dLVu2jPXlMIlh4SkAVK0oZGXhiEUWDL8hN1VolARoJhtn5tIl4x/XrEmYyS667Xe/PaskAJ7LSwTgO9m3RRZMoCYzwNxiKTgjQMioQAsepBZNnd1H+77zV5S5eISrdM2D76d3/8+/pGIigXtW4nEbEYKIAmTZLvVdnnjyCWPHhz/Megcbf/kfqH1waVQz5N9VEJwlGywLUXr66LHWXWoP4sh/rlz/k8upCUodPA/tGOrdOIwK17qLHwmA+QWZE14sPRz8r5jNqW1whhJZTplGXt5Dc7feQCWyHMMEDlb9GHbc1caXptPqw0l9VYwvQTr/QZXBeqCmYRTyjUfTwR/A9hjCB93HjUZ1zLZEm7Pn+CvG15/5PG1YuoA++a6bHZg+SvmfsJcG89ESUm+13qx7kIy6lGCl0EQP3CRPzMSMM29cMdfd0lu2Y5F76Zp76BQL/QVgPY+VPsSBzjMGRZsLnXVfgiBbMOnYa1esG7b3+pIAYZIuYeSCzjNHHaOrKZ8vl+k3nnzS6k0knAevu875jSefND9x112+JIB898isCJOcQbvkDV4iUQ1uwLsp5PMOAGsEi0eVX/1dBxRn6Z5CASHk3JQPvThqDW5cUBnqqidQfX0BCgWQuGXDNGu6QoQvQKikFmfbNGEYzAL1AIZcn4G6jwXp0FJJa03AuraVigkiBlr7uO6LJ0fpb144SoemL9GGG36O1t75JwxMQyamXC5Qfz9k01zDAwxlo6OXzFgMhuqupj+2PN3dfQ7mQTcqrWikUpNMAmAygRY9CHJ8YOWDsQhmtMgEy2ZmANZXo+cxz0GixnHKHMmfTqcpm53h8rjqWhb19PTy39irpVKTFI8nyMpN0OKTP6Lsmo2U6VlO4+NjNHfufNwSa2cjk0lRZ2cPzcxMUWdnNyUSbdh70uTkhFmpFHEvDogA4Dc5OW6A+MD8lM26vjU41rLi1N8/4CCDIZdLU1/fIJcbZZ6cnODIVoDp8Lrw+6iR6qYJAsCpSlY10v5diSXIQkWTAHPG95oXTlWM7OphntXxHgYz52hs15t0atFSBsLnzVvAOsaSpG/EIDhhJ8to0lAlremjBtYsoINc82U/QAeEi5tg4xK0UR4KOnWkSgJhTeZv/MzWLpjreX3H9/7mf6LY7n+iTf/7r5fu+uSfz/p6VafszR4jwbMgAkBG1qKmZSa/zr2AJ0RJBelcR1ddQV5LB9zHsToAP8ApfMKMkYOeAeUeGx+PeRXYdKLgsVfFc4RF9IpAVvZjgGlqZ2dnjRSQkMGtGUwa2Vc26sXgVw9BIL56rG3Hy23JpC82EXY+6tGOx6D/z1gLrol9NfAO27ZBgLAxfalUYszp38pHyGvVAbi6zwd8wA8A1j0fx0msBn97AXdBsMu4bMxrvP7w60Mgr4DXYMuKsRTZVX7gP+6J4Djo/sPfQiW2ZEB3M+C/+swYr/BvYMhqAJIYxwpqG+Ks8Pb2BJ7dj1DzG1NlFoXACFEfnE3grXd1/BIBicBeuI1jf6ljzizHXpwniCMmIfAnjByJkvQRck5xPDPakep9EtZ+osYzdaxhEkBKlIjGJo02ayROUCHpdDoK1AT4EXv88cet++67D4VmjW03NdVBShZrEEU1fsF0xJ5++mnrgQcewAYNIL+JSG/BYDiQXIEO/tjYmHHnnXcKw+2G9sJRxaj7XY3GFj+C4WXtuWY8ARqZbP0AVRFFF3vjjTfYxERGbEqPt82bN1dJAF22vuFKcRk3GxMDzkWGBtZorWQCqIuZMPMMGUWIYKVLly6ZiMTG4hhu5gsWLHD6+/uZhPIDzJt5Tu854MSKxaINU2S1bcATIJvNguGclcWpqAPrwIED1vLlyyttbW3oD3UMZxAJEESktALAq3URlA2jQwLICUVnoPXWvxgUAZQbe/fuNbdu3cqHYLOJqAXo1IoPT5xhEQqN9EW/chw4cAAROLR582b8zFrYWDRhwwkOohljYMlCq2ywyJyAuWkNcNUqETd99qzxT+vXJ6z2Prr1tx+dlXbrrSc/IgALCYC5MksgqF+CCPA7Rsr/IAsKC9AjT3+WTr/0Zb5M+4KFdP9ff4YWvfvdkIiCNAJrGEpd69rMfvfOyDz5/u/8Lp34+iPUvmgDbfzgX2oOFVelehJ2wigWCyxufK0+YdH/lWzGlf4hh3puWEZmW0dDxdAlAcIIAIBXMMLFglM1EUTkX3gEIczuLdYdPfe9XdR/3Vyizj5sINm3h9O8TYsJskLxqvyP8oBVbwAp6SPI/MhMHLHQZuNgkdXoCx4HVCakfCBJFHkfnI+sFSn/87Xnv0Qv7XuK/tMtW+gXNyzzlf8JeoFRJLnfeVUNU8sir/xP0H1OjSWtwrGztHrb1ah57AJNNmJ2I2TJldHh0F1I2cCBEv+Wf4c1wrCsBrkwD5MyDJNfCZOj2fVyytq8tatiIIeo/hMYLc6R4SZMLKM13xvqfMrBYTIi8rC/373bfP7UKePP3/WucsI06b6vfMUKIwF4TobvRYDXARMAloWs3Sq1CO38bD5vxAyjDmTXfTaA/OViMVCDnzeuECsTm7TTPxqxKksXO8OD3MdrPuwLkEhgrwH9FW5viEwveHwBcFJYxoZPlgCD/iIwqGnDYLkOC6obnTbDBuGu9y+TMUBn/3XvCfr8qyfocj5Da9a9m1bc8rtkd0ICkCMyqxH5Q0NzoP3Okj7xeMwYHb0I53gaGBgkw7CcyckrBgiBoaG58N6m8fERI5Foo66ubgC7dPnyKPX1DdTIzYCAkCRAf/9QNeCiWCrSxJVx6u3tg9wQB2ZhfgXAgPl1enqSwfje3l7K5XM0OnKJMxXad+2k/pXdNDH/Jl6zT0yMVzMJJibGqKenD1l6NDp6CWWmvr5+jP3GlSujIHVp3rxFvLZKpaYMAP8gECYmJimRsMm2kyBYaHJyzGhrgxdCO42NjfI1kSGI7ISRkQtMCgRJ6tQZubfQ30ECQJVVKCTVNAtvJkDx9V3WouW2Mz5nk8hgqJh4pth3v0onF62meSvXA6QXUhwllntCfeiuNDD/KhH93IeuRv1HmWPDM8eqmRNnMxsglLCLx8xcDoGAyFA0DTr7Mjmf207xnl76zTOnXVOMn5CPAAV9NfuFtn3DkbXAVnDBZj0b1apr1JAUZdbxU9MFxLEWEDIZoXs27+tOJJOJ0dHLviExYRHwutrrql9ALpdLqAoACCZKpVJ1e/4okG+2m2yQsa96HzseL7e1NU4CYE+dTNgVGCFLEgBj9/nz550333yTzpw5YwCvA+6hm0Xi9/xh48Bs15fu9Zp9j65ElYUo90jcU6csEi/BNWWkvsiy5JW3xFrVNQZwKuzDyuWyhX0VzH6xX/bBM93MuADTX5WIgOxOs54j8jn9wH5eswkg3YsJhb0D6NujTH6AO96B2POD8DDT6XRNJgH6P8ZP3Bv1FhRkG/Z+cH8hj8VYjy4JphMY39HRkRCB8Fq4jMwgC/OSUD16AewzmIgFFv6WaKaIohYRFZwKpKaesyaY+hFmcvjKePLJJ417770XoD83KvliVMNL+T0Wa67WmKuBLa4JENX47ne/a/zMz/wMuzMLwJJZK5wLoBUkwOXLlw1E+yIKBI1SvFAuh4wIkfIciNDV0X/U6YzyGNRbV1cXGhEbPkIPXSf1zHsPCZoLVq9mTSefX6SHV0EGDMpxd5ThlDNE4aCuOzo6OBMAoInsSDrmho08t3rsbJMAIKUkrclgT6Hg6zwvB4vjx49bk5OTBkxqsOAfHR1Fu6CVK1eCCGCNMO/g4GUZlfdZfTTvIOnt2GwqVi7HIYWkHgtN+lwux5OhV8bHT9Yn6hhJAuzZs8das2ZNDQmgnoum4BfxLgkgJV2Z+5DocwC9tAaXoPahmnbjulNTU05XVxeHlWFxGJYKifI360sgte3w3LlcDsCg1ClkTz4xofC7j0qzbJUEeO6555C5xOAlz8YCAN6yZUtl/vz5YK8bip5U61olAYKknVrtg5MnTxpf2LQpYXUO0q2/9UhL7SFsHJHEnWwTAHQRya4DjHjmGzb/BTqSTCRp7NhLtP+JT1Fx8iIfdvNvfYyj/6dTKZaHAmAdRUxK6aliOk0Pb9tGxYkrtOzuj9L8d7xPa2iUoHgymcCGten3HXaz0Oj/cokm3zhJVMpR19qFZHX3a5Xbe5D0U5BjC9oyQCYGG3jcCA8HxzGxkPTrYqlkOU6FNZRrPw508amtvY0KE+N0efdxGtq+CYGHbAaM1HjBA/gaykqZKdUbANeHKTAkfcLamDQOLpcQvutOv1KvH7kGYRUpyU4d6SAG9wBi2jbN5KaNLz7yCSqU0/Tf3nO7s6qvrSGZFZkhxOMNwHZNQJpNeaFd3eCYdOilMav7+gXOor6ilIhhoN9vxSsA1grASxAFKGIYCIxnQMR/mBEvtPqD0qHDIvMhTSTkj+qwsgMvXrGGt8xz2u16sDmsTMLMFRmYWqRPMx0xzJMA13vt4kXjo088YX7i7rsr7x4edkbT6VASQLYXIL+oL2/Z/QgARP+LSPDQ8bOqvRLwoILICSPVagiXy6mYMbbvgrnunXPq6pd9AWIx9KEqCYAXC18Ab/YMN3R4b/n0DZE2zmHjLPODgCUI5mv4fwS9T848iccjfSxCx3hhxIyNOtY0f/3iPnpk30mqGG20dvODtHTLx6QKklhrsKEFjY9foUqlBJAdUkCEwDeXBLhktrW1A1SvgAPKZHLO+PiosWDBYqdcLhoA/QcH5/A+DGM3gHwmkHsA3LuBrZIEmJ6aJOjjX/24mQMA7HnNw5yMw0A7PjMzKZYoglQQ9miTk1doo3mRzh2eodhtt/N9CoUif9/V3UOTE1eYjMAfPEMqNUPT0xM0Z84CREXj/znLDs8Do+OxsRHTtpN8vFzfAsB3nLKBDAXIFfX199P42Fg18j+fz3H2wpw581hSB0CW+gmQcoNpMnsTNNqXhRyAb6ajlwQovbLTmrumx7nSv47HKiQ0pNMzVNr5Gq3Y0E8T8zaznCEyGVCf8+cv5PkSfkM6H6yBEnayAlwEXYJj/hto71dNmN27zQYJgGwATPHtrnFxgFQRyxRhf0PJpEtQlv56NVnjx+j+hx4qrnrve6/ZOKxTr40cE6RBLfZpWtIx8n7NAuZqB5b67mhuLs6D6d1Cf2JSIUqCBABYoVCIjP4WwJM2QIw9GUBN3f1pLB5PYgz0+wSRAEJznFUu/KRT1GtJEFJKAfX09HA7xLiD7OtyuVwjO9RKgFsj7Uk9NpvNxQvF4lXndp8LwdC1vUESALgbAnESdpxNY4E1HT9+nI4cOcJ77sWLFzvIvB8YGGDpqkbGFG8RmwXcm60znfNkZDXwNB2CQ/p4BGFXOvcMO0bsI1g2T7RB7Cuq/4/v0a9jsRhjusBiEdjhB/zzOF4osIIG5hRYaSD6X95fYDSQL5PBlLqcc+AjgOSTgLvfQd7fgyR33DmSpeY5Q8fvWirgHVSgRlRZvNeQeGUz2UvY07qye8HrCozxou4j5zgciLrwGkF7y6wSMMbDDz/sQMZi/fr19MYbb3B0PYDUzZs3Q8uaz92zZ48Bpg8R1jBRhBHqgQMHDEReAxjAn7Vr1+IPa2F/+9vfNmDSee7cOYJZ5bZt25gQgEzQ7t27OWV0cHCQbrnlFgDWHDGye/duA87juDfuAfORp556it73vvcxu/XMM8/wNW+88UZ38VEo0P79+xnsveeee3jh7qa6QqNy2njhhRcMpFLi94ULF/K9cF4rg5NfA+KIx3icyQncH4xwFNjkvY5cvPr9LTq21JvklF1BoHCHR/3hPezdu5frBL8BYMD7gzwQUrVkR0G5vNGvjZYV18IkKK7J18YACaNNfCYmJnwBmqDOJ7IW6th7hRThgcvvvWFQQ/3s27fPQPtDm8IH7QttDwZaGzZsYIZLPrcKbInBk9uM/H8sMoWpUHXAFFkWGHCl1jtHE4uobMhU1TwetLPBpqJNSINYMXHIa3J5MAiKgZq/x38wIKjlwXOL+5sqCSAIL96/yuNxPsBubO7ViUqRXeFyyjoQaVLs5B44Wmv8oJIAKJc0R9LJBMDldTOE/IoisobijzzyCMiMqvYs6gTRZw8++CDXhZhweCPmQwDxJIJ0MV0GV74vlAkgPZh2jAMCMJWMPC+cMOyApdaoSt9DPJkAPCF4iZVyuWz39vZyQ56cnEQbasjt/srRo8Y/33xzItYzj7b/xleaLqvOM6L8aBusBxgQ4R92Hcj/lColy47bZJSzdHDHZ2jkjR18Sv/1G+iBv/sszbvlFpBReNkIbY3cuKveE7jOycceo+/9xkeJTIs2/8o/UrJvocajGdCh5zHxWvgAhEX/l6euUOrIeepYPkTx/jnsrNjsJ4gEYCkFMxboBlhBDAEZHPEookQCF4vlSoU1cWvGY8dBWjHB0ffc916lgU0rHWrrqPoAeAkk9fnCvAGUPlpnMg2wyopZFmSdS+X6hZhon4G6ko2Q66r8z85DLxjffP4h2rpiKX38rndoy//gWfxMfAEYQ188TOZFV/4nqN2kcyYd2TVt3bC1z4mbwVHdfnr2AEfjiYQJkD+oUbAkjCuh5XtIWIRYmOyPnCD9wIwjL49agzcspYFOf+PjMCBew/C22S7I54Xdeyqfp4899ZS1qr/f+c/btlVsy6KzMzP0wMMP12UCyPZSKhSqhI2UrJHeEGibmEvZAFh88rmczGiLJMHE2iNUfzUqwk+tz1zBpCOvTVgbt/f4rk0q8Ctoa3PLKmKHsO6LmWbd3BWUUYF6ASEmIrda3tiiKLgeZIC0Q8GUFoJ3AP/VBPZK0zn63OsH6Ikjp6m/bQmteecv05x17+ejMbZCeiGZdEkCfIC/u7KIBZbKQa2AnwPfBxIAngAAzXFspVIyYea7YMEiymYzdOXKGEfu136wfuqrIwEgB4QIejlu898cPuauK/OFPGUz6WoXdvdkFg0NzWHQuu/0D6hwPkOlbXdR1omjviABRlNTrjwPMhQSiXbq6u4iqM7gmojiRxYDCE2C0ekAACAASURBVAGxXqZcLkM9Pf3OyMgFY2hoLkf0pzNpyuey1XtjLxqPJ6mvv4+ymQzfA8diXWBaFoyMqVQsuf4GQlUvHvfL3mU5GgOSQDra3t5O3wgJ4Lz8otW3fp4z2b0KRI5RKOSNU6dOGEv7kjRw8DU6NG8tZY04DQz0s1ySnbCpLCSborPs3JK52QDw0tPLWqudZ5k84ARb0RZN9mKahY+UX8JaGkECuIEqyeRm9BUNSFuBkKGXPknO0/+FFr/r3c6DX39kVj3YZuFxfC8hwCxf0EcnKlS9qMgaCPUVCHoOjMVol4VCkU2XS+WSgf5WcSqUzbqJFdi/drS3Ox0d7Sxvin2l3z5ct9xhWf0h5YT6A8tghAVxuAooZhxBP8AEJCAqrwsZ0I72tpoIYMxZkpAR2Utxr4mqcn4ViIMUUFdXlyWz5bAuhg9eMpmsuX6QR9+1alvyulG+AM2QAPDnwtr80qWLCL41kFnd399Pq1evBsaHYFSp+iEzdpt+TMzXGPebGWubvqnGicJzA4RXjXxN7fjIwQmQ/2nIBzDo9iKCH6w2A/4S2Je4EuZ/+f8iO5VxJC/Y7wf+o98D+AdehbUxJH/UAGYP+M+qGhrVVD0E60l0GpynjhtC6jhS8kuSQYIM9ErPV+8j5Jp8M6twkA6ppEMU+D27yDJgjf5G6kY9VoeA0DlGZDTFo4ysRfA0Z0cALwTwjgg7gMX0+uuv01133cVA7quvvkof+MAHCMA8wPbbbrsNUe4gBOj9738/HTp0iI/5qZ/6KY6kePHFFwnmtJ2dnfTQQw+xQeaaNWto586dPFhAqmPXrl288AJYCwYRIO29997L18G1b7rpJo5ywGJ++fLltGPHDrr//vvppZdeYtPbO+64o1p3WIOAtEDUN66hfqCN+fDDD/P3fX199MILLzBJIUw7m31Xgef5RXfP+k0EeOsFKVH33/rWt2jLli3wRmAi4sKFC86uXbuQmlVdrAlpERSrutkJAzzDfpPGG3wxob+JRTg+iBj1k9kIup73e10QVi5S0F5AUIEcQhvB+ZiUQf6g7aJNoUzHjh1jQgrR2nhfkAtCBD8IFHyH89A2wWjL64Dowjlom6hntCVkG8gP7o3zAT7jOPx76dKl3AdQBkRUSaIM54KMQj87e/YsDQ8P8z3REdEP0OdWrFjBZUHZZXlA5CQSCQaV9+7da6xatQpAGRMD6PRo/5DEwnXmz5/v9PX1YbDEoi2QjFIIFqT1VX0i8L3fZBFFFGFR1NPTIw1QnMnJSfZDCCMBVK8OTBBR7upB/UlkCMHIilMUUU+Y1M6dO+cgS+jOO+9EhAaABEm04FIMQotJrUoKNDKQS0NjQdCgzVdBCZl18Oqrr5rDw8PVbJRrMSaIPogFQhzvAP+GURO8qKLem1qesf37jX/Zvj1h9y10tv36l1oihXSek6O23Qht3mDonINjsOF0AJQkEjSy7yk6tOMzVMnN8On3/Omf0q1/+Ics/YM+BfDf1NCv9hIAsizP/PpH6cx3HqPOpe+gDe//U60ighCc7SwAkK6MdvkkOleyMzS19zSgYerZuJTMZC0hqVVoz0EJO8HgggrQY/zjiKfpFBXL/pmtANRjVgzkGzaMNXMPZwE6bsYHIu2ZgCTHmkS0JhnU19OHZS5rimYunKHJNyec3htXcVSKWjzOeiMDm1bZZkK9AeS50mRaletR5X9Cont85apwbtyOm9LcOqqepfxPIpkwvvzsP9GuQ8/Tr2/b6jx43SKeRHXaKe4hs/58ItCrILtfWZh4A8iez4cSBVHPcXznqJVYvchZ1OcfOY/zg6KvORocoGux2LAGP64bBSIHZRKERe2f3jVqmcNLaXGfPwkQZg4cFakfVZdRv4c976defdV87OhRY/vixU6PAHAzhQJ97fBh4z0rVjj/H3fvAV3HdV4LfzNzG3DRQYAgAZJgl9gtURRFUhJtyVJkVdt5L8XrOdV5+eP05DnrX8m/Er+8OOUllp8j+6U4carjJlmyVaxiWZFEURIlUqLYO0AQvbfb7/xrf3PO5WDulDMXgKTkalEEcaecOXPq3t+3d1tNDX1qx45ifXW1Z9aHNF3O5vNapAICAPAvy/xY0fOBYziTMQjo8NhMOiWd3jowYVxzg7s5MPsCJJMW/C8kgThTqVhkyTd73fplmMz3HUqzZQsM1wgLMeHRoUwqCPCfU/Rf6xnVHnrxLL0zfpnWNG2njR/8Naptt2QOkRIF8B9DKKLddR26vlWlrACQAPm8RQJAu52HSjIhqWMjAbA+zuuI/oe2POoMUjwAx93WftI01y4HhGNlAgwzdgD6AUZoGo2MDFIyWVciFTiKPZ+jVTUaTb3yBs1SjGpu2UPpgs7gP0yOi4UCDQ72MaiNTEpkBUg5IpQJ5YOPQCaTgiwQkwqjo0NUXV1L09OTXHbMT8PDAyAGGKzCB1JEmBcbGhu4jAMD/ZzdgDJBGkhsgmEIh4wBE/J1st1YgQq6kPziADNIK+mVAecgmsB9lusDOjMB9AM/NGq2rytO1qzgsf7ChbPazEyKkEy1MzZEo/0xSt56M3su4JnxfkC8A4STZQ+KzreMjnWWiFLpt1YXAxFicJ1YkYtXAaGg+wWNc0Hf2zMzQF5gD1VdXUXa5BXN/PxKPv1TZ89ma1qZ/Hpff2pqamKQaRD73NKyIyia1d4updY1IuQrkRkFEZFOZ6JT09a6WeWDdRnIgKpEgoPMsGaXhVcBqOQ9VAkDe5kwBkhZFSnBJzPeJbgogGPlvQSuCVNORA/bAUqUTxiKzlmj2LMYUqlUvLW1tQS0ItASEeJ23XSUv5JnVXkXQccEkQBuhIi8ppcnAOammekpevLJJxm/A84BLAQ/i8BFyC3wNLUQPowqwG1QPSzW99KcVbRFjjHFM0tjZ9XMFb/yAfzHH+wnEewg5WxUn8kr4h/jjgjcZj88Cfw710x4RuApCBANA/6DmJQZlhIHQd9EuYXZOJQsMAa6mvvanw/XQR9CH/Ua50SWAyLfXTelqAcpLeZXd5UQdmJM0iqRskZZLCm+iCGClH2zAfwk5OS1kJGFDIAgDFWMe3wcE7NyAHzhhRfYhKi1tZXrCoQAgOXjx4/z72SkN0B9EAIAK/Hntttu48XjI488Qtdddx3AVfrOd77DhABA1e7ubkT5I6KfwWEAnJZ+5SSDt/feey997WtfY/JBZh7geojWAAmA6wFcxfWk3Id8SD8S4LnnnmOyAtcC+YCFw759+1T7UKjj3ksSAIAn6um+++5j5l5EItO3vvUt+vjHP87AOD7OCPhQD+g42GuAmc81Kz0XbfDixYt0ww03lKKicC0QQchqATkAkP7NN9+kuro6Nk9G20Jbx2ahq6uL2zcWOQDs0TZxDtoqyCnUKdol6hWkwsqVK3kCRHsCIQaCCxHnAONxz+3btzNZABAS5BmyZpCtgX6Av0GMHTx4kEkAkAL4vPPOO3wfHCvLg3+jPMCvkdWBBT+InY0bN5ogGfAOLl26pIE8wHXwjL29vSyBhGcDEcAzss3wWrDJOFeu3zhyXWjJyZ9dz3G+H+ek0djYCFNwLsfY2Bjr4UvgvXQzx+ZcXhPRtBLUsrctLxDb/nsZHSzSYhkTmJqa4k3bww8/rH/iE5+AqXjJ9FzeM2xqqvP5cb/h4eHI+fPnOT1dAIqlMQplPHfunHbrrbcWampqQk2kYfuCSA1EJgA/P0gYwzACJ1n7ffqPHNH/bf/+WLx5lbn7F/5h0UkA3Bt1qLpglNr/6BeF6QE6/uQXaPz8a/wIHfs/RPd/+SFqvuYa7tuWMXiw/A/O9SIA8F1mbIy+vmcPFaanaM2Hf5WWbr/b99WIBQfkDRZsM+oV/W/mszT+1iXSClmq3dRBRm1D2GbjeryI/uCx0Y0E6OntYcIS78Htg0Xr6pWrOfMG/V7K7GARJ4hLZIDgZ5ZyOnfhHF9m7eq1iFCkwsw09R86Ro03bKJINOEaXcFgIbKo2MzQ0xugrHgiAwXRnEVbuQLbOrT7UVa5EK1U/md0alD750f+N2mUo/917y1mR01MWf5HJYofvo6QPpHR3bICKpX/cXu/MAnue3tA37S32bPeWJoHmZkuq9EgQ10/4NsPkBfjCWR/XDMNvKL2+yci+tSJXm39TQwglQG3rA8PbTkX4JrHL5BdlblfB/ZXP/D6C4cO6a9cvjyHFkR1v97bq21paTEbq6rooTvvLDRVVyPS03M8MjUNYXdmFNI64sMG4JY7sOd5NjLKN/rf+ZA+RA0TRHZ5EssceFmxpbb8lcIsF5GYdl8AKInkMpmycvu9J7869npB7J8qzPdEBjK4bF5HscG1R9t3Xg+yRgXT1FH3j53sob8/dJ4G0zO04do7aP2Nv0aRZBufgvcKtQ2A6ZoGYtsiOYrFAksicVQ0WZkAOKaxcQmTMiI7yoQngMwEwJ4P2uqIrgcJgKYB4L62toHiCWuvAJAAYzHfN2ftrZ0kABIbOYLetMTTopEIzxcA5xsamnl+wL+xd1s2dYbil7qJrr2Gzpot1NLSZuZyWZZPlSQAovThFQCwA1I9eI4lS1qY+Z6dnaF0OsVkB7IQcEfIBoEMwD0A7FvrzmE2J5aZschwkH4EeJbJyQnONMB9IU+ENTXHh8whAFj3Hob27KtgHxPcxiYrBoqHCC6fSOiVjD1/h+aSyYD4DCYB4i8/Y0Su/0BhpqoF0e760BCknJKWPJJOZPzgUdJ27KDubJyfAb7R0qhXtq8gUF6C6jZvAI+mzhI8UN7SQCrJtZqTuAi6X+BAp3CALLPM6ioU4BFYTfmvfpCMSy/QzZ/7nHn9L/1SqOxXhdsu+CEAzOVayBaxy+MY2qjAY2Tmf+lvDjqwCFdkFVdsUooHAlg5MTkZhQxXJZ9kdXWxpibJaziZza4KhElQLwio8iuXJKSkNKrcZwIIVFV6ABAGCSM3XXMAoBhDAFoKcgaALMvcICDHMIxoXV1dSQoI+91oNIrK5CWPjMitlKSp5J3YzwkmAYxisrradX8oSQCnnCfmu9qaGjObzZjDw8M6lBYQHIn9FjCVlStXQnkCfgEVe+DZn+H9mg3g9m7QDvHOhQJDxa8P+3ip3V9TUwP1lPKQftvVVXA42c8wz8mof7RTZ9S/vGyl4D/mRvzxytgR+Agf4wfqy3LIuVZFNsjPdFmA+5jrffd5Yf0x0T5BkqiOe/K5OPgxEkE9cAaq9FIJIlL9yiezuoLkzFAG3FuObbJMTAKgMQE0x5cyohsHrFu3jqPtASTbN/0AMp0kwKOPPko7duxg0B4/33333Sztg8EChMJHP/pReuaZZ3iBCdBURkoj0h8kAEB+AKryA5Lg8ccfZ+AWAOvtt9/OAKyMvMVxqiSAlCD6j0wC2J/bOcqAnUU9oX7wAeCMaFjU6XwmW6/RTGXwqXgkDHmiKgkAwB6SV6gne/mx4ZWp0GhzaFMgFNAPDh06xIA/Jjmcc+HCBd5o4XsA9IjoB2FgGZRNMdEgSQDo5WFjggwUnIv3ceLECdq2bVtJqggmsjgG/QPHof27lQdkHPomrg/pLjwD+s8rr7zCzyT7De4JckJIICnVpF+7cl7ARh7MIQpwnLUnLplTlzIKpFENjrETEvZ/2xh1z2Ns50qvD14gY1zK5/MA5Pln1BPqBu8GG1CMG5bGbflHtIM5wI/Y0LlG8dnJB2y+ITuGsQn3y+fzvCgUP/NiHtkhGzZsQJRIme6qX5S+IFDKCux1jtAFxMKUMwEgxxSJREKRAL2vv65/48MfjiVa15o3/txXAoFRpcYVcBD08IKkqFhCRaRBRmNR7fKr36Azz36J99ORmlq66wsP0nU/93Pcj7AgRUWryP+gaH4EgCz6uYe/TS/++q+TFonRB372KxSvW+r5VNFYnKMaERky3/ph8B8tyiX6Pz8+TDNn+ii5bilFIP2zgB8vEgDkKD6SBABxmog5JSQ4uoHqausYhBLmVVIaSPZtHfq/GHPRV86cO8NA1Mb1G5l4uPzc69S0dYWp1zZIIpHva5vHuG/GE/FIsVDkjAP794iK5H9TuWqRJCFQxkK+APmf0jjlvL6zSqVxrdysq0Tg2eV/Xn7nWe2xl/+NPrRxHf3eLdu5TgyFLBU5tnIUfzZbJmdUVs5oVC/m8xKA50htoXM+7zYp73X0wISx9vrGQjLhfkk/4JyzsCzw3HWM8TP4lVHXXpFJfgSDFxA8lTKo+/CQsWVvk3uGhGlqkVjMVePdaWa7gN2QL+UnN+Q2QV0aH9c+9u1v679/yy3F+zds8JTtspcTw0usqooZPfQBrD/QIb0IgFL0v6WfH7pN2eVyWMABKeOGwfsQlo6BV4XQR730xoBBnSvMThdzYFdfANNk+csyXwA/IidAgkrUFZcR4D9r+wER9UCbBEjp6yuAshfZUzui/dUbp+lbR7uoqMXpmu0fpc6bfnMOVIyMTkvmEJH/Filjy2JEVH8E+yw8IvSwAZ43NTXDPJYBLBAE/f29GkgAa91YLGayaR1mvq1L25i+wppxdnZa7PE0ymYzVFtbz+tiZyZAOgUp11bWoGf5dvGBohrWX+PjkCQqEiRbDDNDkbdPUtzMUv2+XTRiJoUkjzsJ0LykhSPc0SYB4APkBfidL+Spv+8KExU1tTVcZpAC0MUHURBF5D/LIQ0KaQQEQ7GWOMHwGEExQn6TpYXq6hp4bwqvC8mPAWTG/hh1lsuhXbsC9rr4rvTcAOrRb5gJtP5mTtCaT9BcsEaFjA0PL2Xd1gmoJ19+0sjv2lfIxNgTQQwxqI8RbWpqktbrozR7boSurFnH76e1dTkbGTrHnlwuG3EbI+xR9XJ+djZlyB6hW8pMAef3Tnmtd4MEsGdqCLCJ/f/iZ76tmd/+BDVt2Uo//vwPCshAXuhxeCGv5+UH4LyH2JvYI4BL66j5lgckwPjEJIw0K7qUXV8foD7me5HdEJj9xJJzsZhn5G5FBbKi7mNBOtjy2iizAPR9SW4p9WGPrnVKAaEOkXmNQC/urfCfKXLGlrK0bKXP7HXefEgAXHN6ZjYGsgMZA/g39tdoj40N9YgehjwTSyFZ5uvjvNcG5gSsb//+/ebq1avhgTfvPeT7ORtgod8Z9riZTCZWV1cHJYo58mpoTwjqBMYAfAPYg1cQliyXNRdZPmgzMzMIfOKof2e2ijweYwLG9bDElTChZWPwoHeOdiOCNuEtwPJiznqU17PLKXm1A6zpUW5Rd2UEYNixxq+9SWkj+bfdbzWoLUgCF/WL89xIXD/PA3l9Z/lE0KGybwqOB9ngNEbWoGWGzfepU6c0gCiQ7cEHoBoioBFFj40BgEj5e0QsQw4IANjevXt5tQP9foCP+A6ZAHv27GFCAMAnIqQBwAPUByiHxQsGDlwDJADIgY6ODiYdMKgiQgMFfvbZZznTAPeB5v1HPvIRLgMYLSziTp8+raGcyEyQHymv8vzzz/O1sbc5efIkm+bCawAL3oX8CGNgXlTKTIcwMhwoi4wkEdpeEphgBR8rkkS35BMs2YA5epxolLOzs9DFL8naAKDZtm1bAfIgbiSAAGtd4CW1mvmPSAKgfkBSCVd0EUlV1Pr7+zmyVQ6a+BkgP/oEwHm0yebmZm7jiLTHH0gMAXAH8I9riomSjwdBhkwAkAloD3ZSDdcGaI8BHP0CP+MakkxAvYJccJYHfQ/AlZ0EQAYIZLIkQYEyYFJG+5Z9OOht2iN9g44N+t7eJsIST2GICLdyYNyC5BeeH3WOPyBGQNBgA+j42EFDVrO1A4DQkpT914u0wO9FPxRqBFYkmDQ+l2mRIrKHszKE1wQXRd7D5fosZ8SDlksGh9uzy7JiUQZyVY7RXkC0I4uitGjvffVV7Tv33msk2jbSDT/15bLFsQRXXduBy0gSNAZiPMN/bjrsoo5K4H8kGtGm+07SsSc+T7N9p7kI1/74T9A9f/lFql6yhOXjQPRYC5y5UhBu5YVxllMz1K99f/9nfpZ6n3uGatfcSFs+9j89D01WJ1mXGMi9qryL28W8ov+LM5M0cawbIhxUv72T9Hg5CB/UT4O+54VFLE7RWHROJoCTBOhc0Ym+Vb6JEkK+RsTQCrkCIzpyvgH4D7kgeEHL8erUmVPcX6/deC3lRodo+J0eat23jQzNgBkw+oFQsrPirYGxCNkvzIW84SodY2nacn8W0fulviQ31Yjo5/aVLxbtZZPjAAMeEsuxVRZHssRjRi6bUzI9g/xPxIjgHO2fnv4rOnHuVfrlm28y716/DHlYSjJVuH0lUfwAj2H6uxDyP27tpeuNQaPYuZJWL0l7bvT8ZFZ8DYCxzvGIvEdZ/K4b4AvgGtEP+Ozoq1PG9XvrPAkWLzAe99MjkbLMi6A+pvp9HMaIAZOp3UgZxsB3f+Mbxv+89dYiJIFU7sPtOpEoCcunAkgAfgdWxH5oA11ZXww+ivMZULdlUtjbRv9kRB8/1qdds6fFtZ2Zpmkk4AsgPAFQtpnpaZiSz8kg8pOD8iJyUC+SoAhjGMzzmq6XGSBbhCCUWzRtcDZDf3f4DD11upvqq9rpmt2fpKWbf0KqGvFrQxR6NpvWiPTSWGFFg0X0XC5vAvS3JLqLTCbEYlHsA/hcBu8zWe5GkE/B/Ih1KPR+c/kcy6lhPEfkP/TkmRQtFDhAS2wsCWOvFdBgVT3MgHl9VSjyeZwJYCMBWKtY6BMDfK+fvkR07AzVb1xKl5t2wMxVPFNWq6qqYtuEbDZtRKJWRlke5YknGPCHOTzIDAzFkAeyyKmUWEtDVc4kXUOkbobPwfwh15/4nUVCXM1Uw1peeqlBWqixqZlbHEgMGUiSiMconwetDLDe/QMw366Hr9K/eAxns9WrOvr285wkQMOBx4zpm+4q5HVL0ghEACSgLl48p7W3rwAZQKsunaPGbR30xqhBa9duMEHsCGOGsrLnhL4+rmXX15dlkBGXFjhj8GxdLBbENd2eUAOpMccQ/d0gAbgNCr8GpOVBliiTSWvxeIz0P23UtOwM/dTBg8Xa9euLdlNL1Xf0bh0XFPH5bpQDwTdj4xMVkQBOg12QGoiGldI3KpH4AMOEl1vFOtrOelIlAZABDoBRJYhDRi/bZWLT6XS8paUlUAro3XiPXvcACSADyUA4uw1oXkbJ8pozM7OxvPB+BHaJzAGBUyGKOQIgGv+WMqGwMwROiD/JZBJBaAjwUs7McHsWjE34fRC4/F7W9ULcW4DYUWAWdqltAPgWQT/LMqlQgEC92+4JPFP6SzI+mMvlGNMQYDUThxgPvfbjlYL/mE4SiQQAeDbuDsJ8sHYRhrXMPOJn/C37Fr4HOYhncMoyo06w5rT/Ho0PYw5khcTPkISeQywANMf3QWWT9SnVISRRITM8MKZJyUtV5QJ5TYy1WEqqjDlBpBek5BA0ifrA+w2TFYZz4J2AbAFn9pM2NTWVwQXT6bTx7LPPQoOJF1RYON5555280H/uued0gNyoTCwU77zzzuLFixcBoELuAgO59tRTTxlbt24tggR44oknWGsc10Kk9i233FJctWqV9swzz4CR4kUqIqOx+LznnnuKAPlffPFFHfJBGESamppMREl///vfh649HpqefvppA2AsDH5nZmZyaLwnTpwwIMchJW94oaNpAEHN559/XnvggQewgjWPHTvGC+Fdu3YtiFmHveODMa2urgYzCtAKqVJg8kJT7AKELnVw6fot7sUGG8LAbA7khkEBmmEwJcWzo34FWQC3ewMgcyUfuah2Dh4STJF1jX9jgEKUET64nyRx5DHOv/GstuvP+dnrHLffY+MB8O/UqVMMxssNA9ooZKeuXLnCElVoUwDdEUUvBi0mbdDuENkPsgttDJsXMNq4FtoviKfOzk5ur2hjOBYgPcBlZAXgWRH5L7VFnSQAzrNnt+AZ0MZxLQD60kcAgzv8ACA3hHJDaw/lQbkhDwTSwY0EQCYAnklqoOL6KAuku1QHPtW2oQLUqxwj7xfmWJUyuhFTKnWwUOXAe3v11Ve57ct0dLwzkJ8SnFd5DsVjyqSehM8Bn44xAAAAfnYSDXIz7Pyu64UXtG/dc4+W7NhMuz75ZZHkL6LbRFQ1iAB7nbK8lFTQEACt/bp+z8IkCmllYChMf4uMkeoE8B/98PQzD1HXga/x5ZIdK+jeh/6SNt5/v6VRPzXFxkaxWAweFMVUKo3IJF8ATCUDwF722f5++ubN+6iYTtPaO3+TWrfeWfZo6NMyC8Tqh8FmxM6LeEX/F7MZmnz7EpnFHNVvWUF6sozYUmw2wYdJEAhjup0kzCF1XLuaCdC5spPq6+rLMlxENBSTXmiTk1OT2sTkBLwceNxrrG/kMRAfHGMnAfr+/TAt3bmBtOokj61T01OUzWW5P2Fsr03WsqQaovhRtqnpKb52Lp9j+Yq62jr8kbipNjg8iIgTqq2ppdn0LI+n0UiUmhuazUR1QkMUE+6BsuG6jXWNWDCXaZqW5H/yeZbY8NuUCGkuRKhQ3+hl7WvffZCqdaI/eeAWszkRIUT/BxFk4i3J9H8lvXX7mzUsNMdXYzK4JXgfMZUytK43h/Ut+xo9SQBfWR8PyRQGUK3IcD2bTrsCBEHyLZXovyOzYeOupmI86u5Z7EtoWKbwLHWFBZhXlkIml3fXz/KsZhObPtMO8ge9s6lslp48d077wLJltKGxMZAEQHmLxCojpt0QWIUIUDVFLov2t/wDfIDWSAlgnM3qdO71UWPbvgbXdubmC5DOZFgnp0zjNh43splM2XXsxJFsfxrIRZQTBIXKIsL2YtD+MO6JbByQAfAJYLmc13pG6aEXz9HR8S5L7//WX6b6lZZEqYwRB8iMMQsSL4h+FoFALFGDskgtdgEesxRTsVgwIB0AFS45/87OpkxdjxQg0WuZBLOMCDx4GGTn48hkEoDnYsuuwfq9MAhlPlQUTAL88vpMCNgC25loMQwmj5cPACWpqwAAIABJREFUH6Gx4z1Udd12mqjvFPuBufMh6hrjqBVxYerQteHyFKxsELmGKpsjhQRRyRCZTCYmrDlXBEgJjwiegBBAhcHQJN5zwjOhoaGJy4TyA0TGOsSuce/Vz1SyPNzOVScBitT8ymPGyJ6PzvEmgN9Vb+9lbe3adTQ9PUPa4Flq7OqmI0s6aeO1m7FXKXGFKs9hL6OQjGLgyMu3YO4zYb9ngIgqBQC8WySAncSwshEKRcgCxZ/5tGa89Y9002/9Nu36vd9FXeTtBpdB4+a7+X0Q0PNulAVg2/j4RASZMGE+kIhJJq/KyAiQlnX4Mf8lEglI7Pga+Mr7ARwTkceBEcRBZXQD693OUYm2tZ+H/g7ZDgk+iuj4SE1NDUfGi/0HB/cG7TmCnuH9/r0ARtmP7fz582zcC49N7HmBt+zbt4/fowh84/ldgrRezyY19P3kCt8P/WWx3006nYaUL3A0nsDRnxC9j3UA5rna2lr4DczJDoC6wNTUFPbHDPCj/dnXPCDnAPYKHX6XDDRLvieXyyFrI1RGpyAOuF+4yWm51Zf037Cvp0QkPyLZcX88L3wlXNeGznYAMhXyX/brYVxDu0S5oI8P4F3FzwDPI6TFmKwX583L4NomCeZpIu2spyDpIjyzHF/DLEulnwoIALd3A5dvtoIXKaaQ1eCUkyVLlnDDEp2af49Ght8DmJmYmOAoPKSvoOJHRkb0ZDIJHSs2Kk0kEiYaKb7HZgabY9yjv7+f9c1xbDabhfEqbwqQ6oLzsHnG7wqFArIU8DMDDalUSk+n02zUCnYHL25mZoZ/Z38wlAXAq/3csbExZqyampoWnAQQ5h1zSACnS/x8BxGpI+U0HMGzwr0jlUoZyIoAaygAds4Y2L17Nxb+oQgJB/ngWnR5jCQuIIkmTUnHx8fxPkuLWOdmzH59J6Bov5lMeXYrj9S2R1vDIAnDXEghATxHQwMoePbsWZaN2bx5cxH/Pn78uL5161YQSjwwYMA4fvw4JnRz5cqVPHnNzs7q77zzjr5z506APfCy0NeuXcupfoVCwRgbG2Pia8eOHSB7WJN/8+bNTICgvSH6H+QVACWA9wCykBkgQ1XxKmDqiwEP5BhICLwzSAThHBAV0rcA4yImAXhy4JooD64PsgB9B20CckX4N8yAUXeIbo5EIgzACU8A7htygWInXniDJHZ9foSMPE5sZHiycJ4nRUvwLuxRWfZjncImCwW+yzaDDA2YP8t7irQ5uvHGGxecEHF2CjzL9773PSaMUPdobxiD4EkBrxO828X+2EmQMBOELNf5Z56hf/2RH6G6zg9QrLqBjGiclm36ILVeczXLaj7P4CyT6G8AJJgIkOA/duSYA9Deh06/TMeefJBy4318692/+Vt051/8Of8sfGV4oo7FYqVIh5nZVMypZ+ksd1gSAOef/trX6MDvfIa0WDVd97N/R7Gaq9J1KCvaPhbDVz/hsgG8ov/zo4M0c36AkuvaKNIIjeTF+zBxYZocve4kAYQkBV3p6+HMvlUrVnEbN4uW9BFLNhkAz6xIerzH/qF+ztRD3eCPIKeoY3kHE2NYB5w9f7YkBzTw4pvUct16miqYdKX3CgNKqFuMKTgX5EFHWweiXGhgZICluMQcyN/js2zpMmpu4swtOn/pPNY3VF1lZenhk8lmuCzokxifZZQo3h1+17mi0zR0wywIZIlNrUyCdFBJikNEQJUtnBGVi+E2UZUwn3/zCe3xg9+ke7Zspv+xZ3N4+R/DgIFuWBPfiomDsK3q+IFRo2NHa6E+6Q4klKK9XQYjG/AKDXVLXp1Nv1lixoSEkZd5MDYOQgLKdbPglKqwP5cXMXHywJDRtqOj2JjMuF7T6UXAmiEI0QUQIDLJYDyKD56ngM2w7caIxi2aSuo8c14DAhUKCLlehA/L+sTjbGILfX1OnY7HlX0BvPwnOJTY9k45Y8AR7e/3OE5y4a0Dk8amGxsKMUuZYM4H5U7E40wcyTB6jCm5bLbcF8BF9ofV1hBlFo3qCE2X7c/NG0LlFaASEdGOiH8G/g3DRKbII8e76Kuvnqe+9BRtuPbDtH7XL1OsbgVfUuLoAP2h0W0F0EjdfwtwtbSCGem2NStLux4bVkvRtcgmgvIzMzNLsVicwWGsdxcLqOU6RCBQLEp1+SmaOXiI8nqcam7eTSkzBg1pMoyrhrtBkjv2yHWVOg86hudmXafp6SlKpWbZPwCyfRbRgEhW01Wr3+26MkpTBViwn2+tndn+z1cOKJJPUfVrzxmTe++dQwJEo4Zx+vRJ9gBgcrnvCrVcukzta2M0vfoWXusjWhR7i3i8quh2H696sowJEekYbOwtrsESU+81CYBmZxk154pGzwE99q+3a4klrfRbfVdM7MWqqqrsi7GgZvKufb8QmvjzLSz2vmPjExGMNWE+zuhxN4BWRNq7Sn243UvoY0tzTMZ6wkbbCk1sBjT9IvzDZmGId4UoZ+63mUwmCpxDRmPj10NDQ8C83pdtLcy7DToWYzzazYEDBwzI4CIoB4oHwCaeeuop/F1sbm6eU/8Y96QGvP36ALtxLUQ1s3QkEYPVbmX4z54NgDYFfwkJ8gOQR3AS5vz6+voyaaBMJsPgv67rBb+MJ7R1ISPkCqxXYlotfBf5vQVp7Mt3KSP8AaC5kQ32iH6/NmiXUUNEO/q5W1+XxALmaGdGgfP6KBvGKxtxiYByeBaEGxgdFxaeIpB3CiUJ5oXzysurSsnZi4O6Elii5zNB1zolJ3eHA7U0pWGZC3RGpFuIhWhJqkbu8XCuAGex3JG63RKA40EUlYNR3sEeWVqgOhNdchMiNQCsdbI1BnNHwQYQDVAMHqW0LPngIiJLbvr5XHmQdGEOGvDCfP9ukACoNzRq5+JTaE1FkIUB8BgEiZjYucIAgKMhhnmesMeKd82TI86FPh5kNRWjHT1vpzJhS6a+v7/fACAPUAobIQBPAGM3b95cwGQFoshJAoA86e3tNfr6+rT29nYmsoaGhpAZg4yRMhIA38MIFsfv2LEDJkHm0aNHkdbIgBYkaQBEITIf98RgfezYMc5uARGGiRORqJs2bUK6KhNghw8fBnHG0k2oiJ6eHt1ensHBQZaxuuGGG4rxeNw8fPgwIr6YGQbhARkhHA/STBgJayDpVq5cCeKDrynINyYI5uje2EAJPzJGviBM6FJ/2/nSZH9HH7Z7EHoRSoK15smfO3bJWI2jKUs63YIo4O7r/L08T6SVwghbg7wSAydCFgjl2bZtW0lL04W8KEmVqBAkXs+DZ3744YfZ5BzZHABMQex897vfZakyLJYW+zNfEuDM44/T1++7b04xO7f/GlXXr0I4Hf/R9AjFG6pIj0WouqUWosakwYchEiv9rPKcsqzoL+gTuqYzaAzgGX9yqUk68dSDNPD203y55m076P7/+yVasWeP1K02QUJjEeRcCC0WCYByPPGTP0kDL71I9Rv20ab7/j8gPZbMQsSglE1mLkwWgBf4X5gep6njPWTqMWrY0Ula1JIHWKyPLDOUaiCxEI1axo5iDOE2jTGm63IXy5XV19WXmQOjHpa1LkOfhg+GduHSBc7kWLliJWcBIGuru6ebf163Zh1euXnm/BmWwFq/dj1pqVkafPMUpToaKGea1L6snZLVSWSlMJifiCewKOaynLt4jgu3sn0lVSerGdDvudLDUkPr16w3EfF/vus81jfc/9pa2pgYR3bA0PAQrzcgpdZU34RINurt7+V7rOhYQY0NjbxGwXoDax5nNLAwdZoTJWyX//n7J/+SLlw6Qr+xf6/5wc4l6D3K8j8iMrOki676voXpcSXEgeot5hx3eTyh5850a2t2tbpu3vykeXAhgL0SIC7TpIbWg2kyKOssnNBlR5txjV4K8gVwIxAuvD5oxDesMNsbMu7XtEB/bm8iDdeEIbAbWMxrslhMBxAt203FJEBVFWG3VdEL8jnJTgDICgaB5SQCMuk0B+h4SZshQ6IgiCoQI5FYzJIJCoj293seZ9bFyZeHjJbtbcUlLubAkDoAQcOmxiL6G2uZVCpVdPptyHYDaR8mniIRzbTWCWXZTGHqm/X9TZND0CXZaWBeJKKHDh6nb759ifJalDZuf4DW3PTbYjy17lAo5CFBA8NfXgvZTX9lGfzMW9nngv3XWZpJh5+llJ8EoSCAXW7TC00CMPivaxTjOTtCS4aOUurYaUpsuYaGl2zDWpiDvSQBYJMyUq7vXD7Her9h3ofz2EQ8AQMHY2Zmmudq+AwgYwLeqpC9Ubs2vBUgBZTXotGYmcm4A1Ze1wJfWAS9HkACJDLjpB86aMzuu0uOqQy4YxhEZGhX1wVeIzU3N9HSZIKqX3+axrbspoujKZ4TOzpWUF1dvVJWA1bd8XhUR/ClOmlgGQVjjEOQpeSkFrptudWj3ctAfi81lhFAGP3rTXpk/BL9+He/S5133FGcnJysKCNfrT1UfpSQcsC6YsHHddVSWSTAOLAYxfZPVFtTMwfo9nsOAE8YhwH6+UV528sr9ng8B4m1DJoZMut4DpLjtLPMCAbFcYhCl7IhVvu0QEJ5f5EFoJwdKTEvOyDolALCGDc+Po69+aJiLH7vFRHWcv+MsoYlKFXbDI7De33sscciN910k9nU1KRBchsS3QcPHuSsxY0bN+adYL7UgUd7x/sRWNacYFwBxLK2nbM8mOMAfk5OTv6nI1pAANTU1ACIZuwM7RV7K3wgY2yP/sc+ZHp6mmNlVOTOQND5gfVhMiz8pHr82g8kf9AX/SL8ZbtCu/Ebj4RUjxKojnuirfr5fmDuQP2mUqkSyYeyhKkX57MDj8R9K8muwLWCMprCEDeiDiD55kuM8n0nJiYkCeA7HiSTyTjYHAdgaD+Ho5ODWBQVcNerICJdQnkgDzPAVXrsYpMAGOBFWlXZRIP6zmaz0RdeeEG/7777OMJxZmYGgDAvMMREPG+DFr+6cSMBdF0PZUrqdn2VzmjtzS2vEYBOAwMDLDeFSPnW1lYA+bzIwSKxt7dX7+joAEHBeoBA7zEpDQwM6IjwFxkk7BnR0dHBoHpXV5cGCaqqqiqkLQPoNzAQA2QXBh84H6kFPGgDAN6wYQODXBisURZcP5VKaSjT0qVLmQDAq8G7u3z5MoP6zc3NLFuFQMLBwcGy8qxYsQLlZcC0v7+fN3r4HQbNkZERAxk0eNcgA5qamrhseDYRJVtKZ/Ri21Xavsr7wAAI9tUvEl1u6uwDmswocSuH3yYQ3yEqA3WGTBgsSHCt6enpkqmo0LqV8jmuG0pJYqje305K4OdkMgmpM5aJQkQxyJktW7aYL7zwgnbbbbdJH48S4SEGfL6dXzZG0HG28sqFM/9KyHHNIVPsx7o954Vnn6V8Os1/HvvUpyg3OUm3/tZ3KRKvoWIuTyY0evN5Sg1N8b/T47NkFvJIP0EOCiGpH8HSlt67JA0M0iJRSjRVWaSBEQHSTzr+RKy/hXxZyTuj98gTdOKpL1AxM4PKoQ//2Z/Rnt/+7RL4D1IM7R4LIbeU70wmGyi7UUkmAOpsqrubvn3LzQTwaNMDv0dLt3xYaCPL/Vy46P8iNDcdLbKYTtHE25e4Tuu3rSS9ypLOWcyPnbQACYAxCeOfnQSAHBDIu+4r3RoWqiwp4Sg7CLg1q9ZwOx8dG9Wu9F1hj6Dlbcv5/aFdXrx0kX0TAPrHY/ESCbBh7QYTmQTZoT7qe7uHUitrOduAZQiF7oTITGRD7kvdl5CtSB3LOgCBoY/p+B3kgVavWs0ZVecvnqepySlau3otyATeYKQzae3shbMafA/WrV5nRmIRDRcYHhnW+/r7mEgHkYEEh0K+UCjJXTleACJGshleuLJ8FSI0Lw2e1b7+xEO0JBalv/j4frNKh9aKmvxPyXAVyF2IzTmKVSlxMJ82lcrq2ulD4/qOvXWe6ws/yRhndL29LH4a7hgyI9Goq1Evj5eW8XCZJrusJzcSoHc8pqfP9LgSGiAVBIBs2gyXfauOJ15LUobbXKUkAIIJgGTM5z05z0X9RONxHTJDTgQoLBHAdY0oesuUA7ruodLKXZ4LpOGcd3fh0IChr1lhdjZzANKcj1gb6HN8AUwGTMt8AdA04omEUQAwBGCpknQ5cfeSvj9HI0eR/cHR5vg8fvIyPXykj46NXaba+DK69qb/Rm1bPlEyjpXAPwBlS40Jhr/ePjZS/9w9wlUjyP1kMpYJY6GQi1RXJ8W4bdWDYUTzCwnSzgX/Y7Rk6C2afOcCTUaaqXHntTQRaWDw35bNwAC6XcoooD3zWsYJCOVyOcPN7N3vWgCOUcmWnxp7J+A9IDvalcArb18IPAMIX8QamuWDqhKItPf0hXYtjioJUDM7QOnD7xj5fbeXxlSLBMoX4Es9MTGuIZNBzs2JCy9R35lpGlm3hs2Om5uXYMgBz2W32SgrkySMRWRmEBDMeyzhScdrLzG88ep1ZnZmXiRN0NiGQIFoNDpnjkGfiES4w6HvaGj/2st/ZMRe+kNt/QMfo5945NvYA+A9exphBt13Mb9X2Ust5v0BzqFuwq4z7GUS+zfMTa7tR0a1Cv8YVzNM1WcUe/wSQSC9oGQwqZNQEdGvXC7cH0M91oczMzPKQLKMELbXUaFQgGxLSQoIkiwItvMyW1V9voU6Du8E71XF78B+T7uRMNbYtTVJ13oCgP/mm29CRgb+nxp8+ODleezYMUgWm+3t7UwCiDEXwXj8DlCXeGeckeaiH4/xxM2wVOrGy3fwn8kbAAbT1dXVkF+XBICJDGu0JZAC+I7XjpY0EGfzYRxUCa5FfXtF3sv3ruqhgXcJEgbSO6rjBXBaYd6uREoJksE3Ah9tz8p6dCcup6Zn4tLnDxlLaFOQBHKTwPGLjhcYFutAhumXgvBgKaKQp5ZuI8oMLNN1za9KhMhsCKdcktfzKJMACuA9G0UEkQBhddnsBZf6haqpKDg3qPGEedFuxy42CSCzJ9wGdgGCR+CXsHfvXtaChxSJnJQwYASlxMz3+ReLBFBob1x0TkkxTR5QsViQkWAA+0UUGy8ARFQ5NigcVSAM3MRXVyNeJasuO7JMp7YWvtZ1xIdBe2xOEM0P8uDIkSMcAS6ukRWLl1K2ikx1FMYtfDlcn1EfayPtWh5L99XaA3N4hKZJozN+DnkDAP+YKDFhyMHSqx6tyCxsMDKeIIOMtMG1VBauGKS8dMec7UzleiptE1G5U1NTkeeff56JMBAwMA4HQCzeORYeC0aESVIC95Uasfi7q6uLgUBEF8PQHBN3W1ubCUmu2dlZV8zBSxoLz+1Ffrj9HpMffCVARuBcmF3bFwv2c0QWhmxL/LfQ0rWAnHSavrx8uU56hG75nWc4WrtEVEjUV3QBGAxaF5I9ogjdFIjLUrGQAxsBbWOaGZjUMmMpizSAegz+aDi2SBqTBhplZgfpyoXvUHrUMv5defsddP+XH6LGdetoNpWiWWshZAKwdlsIWcOAWtRgJSQANJEBSB/76t/Tc7/xG6Qnaun6n/t7ilTBCyUc+O8a/V8sUn5siKbPD1LNhuUUaWhWaf4VH6ORbmou4JMkAeyG5hijWJ9SN0okwPLly6mmqqbUNmRBQCBgPOof6ud2CAPhxqbG0vk9fT0aFrtrOtdQTbJmDgkgpaAuPfsq5ZbolIomWMMfGQa4bkNtA9XW1UKKTbt85TJ7ubQ2t3LUfjQS1fsG+7T+gf6SVBFIAET3IzMAmVSWGWReQ/YBxom1nWtNtG+YGI+Ojmo9fT08hy5vXY7sAE8CwDYO67gepA+ffu072hOvP0I/tmMH/eqN14SV/+G5SxGUsb9zlv8B8uMWNV9x41A88eSBYWPJtrZiSy1HxZd9ILNSyCGnoxwo4I0ipHPyV7Wl7Rfw0/b3Ixf8CAQvKaGx6ajW/3affu3eJTxPyLUBSEjoZISt24UiAdDmTaDGC/eB5I+ezXDGg+s746WRYaB/lBY6XhkBNuIqtG+F6iP1T0T0iRO92sab3DNO4Asg5z2ZDYBgCQ6+dkQWqvoYOMsm1rhA6nmtFUH2F7TmdZ1GZ9P06IluevJYP12Y7qeqaCN1rN1N7RvupYaVt/D8B3NdjFEISIDOP8zrHcA/A61iGVj2XqT++VXxoKslBMCMf4klHysxyXeHtS6CY+za/ar17jwOjQHPy9l6sSg1D77N4P90pJHqr9tIk7FmlnDFugtLWpwP6R9Umdi7KGyqreh0aNOjD2LPb49SD0Nm2MFj277Rs907n1fKFqH+7Eo5qIfq6iTPD251CYDaGVnv5yVgNwaun+rSJo9e0s29t5aubUk+FYpWBL7l25DJpPX+/l4OCtrUe46qdmymbrOBmpqWlAwMvd6zFS0NQA7+Eu5jrzxX1oHVtsrBl4XI1PBrj87of0leWISSlYmFesEEUxw5b8b/6loDFfQ7o6MUr69HxiLWiu87fwC7ln6l/XE+5wGw8tIKV7kuxkBcQ3WvJwgBkHDI/psXIWAvnyQD7L8DvoR/O/d8+D3aPvCpsACfNb4WUP5IbW0tj7dYE0P6GAGPKsCsSr0uxDFhooXl/VRJANTf7Oys8YMf/MAQPmysgrBu3TpavXo1+iOPrzCnNQwDf0ObHUFZkEbxrXe7dJBdpkWOUQuFFyxEHc/3GmhLSBitr6/nNZYI5kQQb17X9UhDQ0Pp91C1gLy4ahtTJYJUsBpJAMzOzs7R3vd6fgk+Y24MS9gEvV+/TB57+5VlAxEgjX5lf8deCabWIKK85j48g8wsUnnP0nAX7TtoPlW5nt97USEohL8Bt5+g7ApZnnedBMCNg164V2UJ8wZEvyuDeioVp/JyvI6xkwAYAIVG3Lwj4eX9/MBwNFY0asjSwMRWGsQCtMMG8p577kFnDJ2qNjU9HUfAB8oQi0YLVVUJz2s4SQCkxxmGMe/nDzOZ5XI5npzRybHZwuJvMVP0hDSWfunSJQOTIEgARH/jA1NhaLrpup5RHbjn0/7s5wr3b5lVwF959bWg1COZZSFTLFGvQYs+lYlFlrfSMcBZV1hYDg4ORl577TUsNJgEkAQOooFvu+22/GIQYSDnTp06BYk0ZGVweiQ23xIwBRGDTBQsesOMV5W0BYxBIGBlVMHQ0FDRy5fECZQ7szDGzp3T/nnXrmiktoVu+qWvB0Z22oyBAyPCimaRI7Bj8avSNsV8js49/xW6+PI/8aNHauro7oe+SNs/+UkmNGdnZzmy0Av8BwES1pQrDAmAaNzqashyFJjoy+Zy9N2Pf5yGX3+NGq/5IG2673cD60i+U0/pn8lRmjp5hcxIghq3rwZ6UkkzUDonSKpIlQRAlH5DXQMbAMgPAEREKSIbpLe/t0QC1NTWIJofaaxaT2+PPjwyXEYCIDMAgD/Ozc/OUt/BI2SuaqGsDumGHKVTaQaf1qxaw5kEIAFARLQ0tTAJABBtcHiQo/lXdqwEmG+ev2h5AviRAPCVRKg35KUu915mEqCtpa1YAADljpPy48IjBsbVmHP/+nsPUl/PcfrMbfvM3R2N4eR/rEhqyL4otyPcH5gQotQr8A1QaicqB/VPVhlTxy/R+puWuq7HJEHtlaLuB8r6GvxGIojo9tLyKIsml8/iRQJksrp26tCYfv2tzTCuYlNXEcWmAFyW19RCkgDQjKmoEOXFCiQA7P24jAjIZFjmR0oDoe0xUGtF/y9QEcsLPZPW6cIbo8ZWH3PgqkSCvRgkCQCpxiLMmh0G8Syfk8/7h0mLIvC6FlS1CfUgA5kFHPEPLflj/aP01Nkeeu7UAF1JjdDS6pW0YtN+Wrb+fqpquRa+xCzzA/7G8kgqGfzOqSddNxi0ZxBTZG+6b56v6v+79Uu7ZFChwGsBlq3CsdDBBwlR6Quyg/+xWJSaho7SxNHzNKM3UOPOa8zxWPMcH4N4PGYgyFiax6pGDwI8hz8fNN6t9gS/MytCAJvrXC5rhHkGCSALo3pleTU0a/iqp9MZzcs4tbqqSnhGXwXGraAaSAZB3ondi0uvSpUEaJw4o4+cGNb0m/Z4EgzAKM6fP6snk9W0bFk7NU1coNHDpym1e78gaeJCDqi8tiIRw4C2HsZjmSnsBlxclW4C+u8tmRSGlFGZT+QxkIe0R1ejnyDmxq1ucY70etH++UNGrOcV7e4vf5mu/8VfxDvHXhCa7fPej4Ypv8qxleg7q1xX5Zj5kgBe8sQq9xaYBRMCghgNHbnudR+M7/jjFYgqweVUKpUNG60r9lgINuRx9f3qB1DJu3WCqE7vB1nfwJUMw4jCK7G9vV1DEA7225jj4MPR29trdnd3s4Tx/fffD3kmyB4rS0JJg1bcx0nWBJmmqrS998sxkAEC0C/Iac4AsBSs8hFkN8ugTmBpSOxXNTlPJpMIwlQyww3KBhIKJDFgPkFzOPoVrieMiEMFrQi1CniqGmIuYk9aEe/KWvDSZ9JaB1wl3yH9m8/n5xgm299xU2MDAnF5+kXMEYLH8cev7/tlEDjbj4z+Dwp8d54npdRElhIHPAjJM97HgnRxa6vsT2cpPcxZH0iMDtcD1oQ6kkbHKrJzyiSAAsCnlAmAh6gUAFSJXnZWXhgwuZJBYjFJgCAdOxFJHnnyySeNnTt3sjwCQEmYhuBZoB0ftoHiPPuk8F6RAM72JqKR7QMEj5X4Xzqd1qGtJqKpiqOjo4uqBymiwA1I/UCCCIMMtP9XrVrFk+LQ0BAImfeEBHCmI/mQACirZ+qRsy+oLFrD9LVKxwB7ueR4gP1zJoPqtjIkhAEp74IaGxsRiR+aCAsaC7AQ7u7uNs6cOcO647gvsgBgUA1fhtraWuygeBJ7N0iAqqoqbP45RXo+RGT3Cy/oD99/f6x62TXmDT/9f5XJVr/6AjgMzXREEcaiMSEZRDR46iU6/tQXKDvWy6dv//lP0Y/8xZ+TGY2aUvYHm8GgdNtUKo20DGWMIJvLISIpkLRAmRD9D/Df/hk/e5Ye+dAsTSOtAAAgAElEQVQH+Vcb7/s9c8k1+33vzeA/6yjMraViaoYm3u7i39dvW0V61eIZSAeB/7JkIAFAfADMv/o7k6MOAXhLTwBJAuQLHOCjmWRCRoi9fHAexsCe3h5qW9pGrUtaWbYaCRMXuy5CQoA9AaDxLz0BNq7fWJKE4k3A4AANHr1Iy/fvpGK+aMIIeGhwiDraO1j2rqu7i5qXNEMOyMoEiEb1i90XsZ6hzpWdVF9bb8ITQJkEmJzg7IIgEkAaWGOcP335He1bT/8VdVQn6Ys/9kGEJ6rL/wgNdWiqBy2ynX0Liz2AsNlMZg7hGzRmLcT3TA5HItyac5lC8cirk/q23TWFiMdS3Knxbi+DMAB2lebwIwH8dP8RnQ69dzdSxcdUWHvzlWl9597aMv+HSupsoUgAlpqBzpoJ89LKPxyJGY36ZgA4r+6aESCIAEjwodMvpv6wvTxHDkwZW2+sKwh1xzlFZeIxGkUwTIkEwHiQyWRMpy8A6gELRinT5Hxm1veHPg8kp4TZOwLtMR49d66PvnlshE72X6SZQp6W1a6lFVvvorbNP0F6DD5EeUTjC0Cc1W9cvRQ4kyACeRXWVYcfcQkwBuiNnFC38cCu/+8st8hcYbDcIvmLBrTv8UH2Acj0sNkA5eD/MRo/eo5m9Tpq3LmRxmPsP1bmY2DtuXUYxyq1WVEfIEJMy/zYOZVaevyoz9lUynPDb68TkC7RSIRlKVCnKmWRID7eSSqd9r0Py1dUVZm4ruVLZmgW6WPJf7m8H2REmG6Auj0ToGXshN53dlqL7NrlUXeWUfTFi+f0hoZmWrKkmUZGRin6+kGKtUfpnN5GS5cuo8bGJqcvAGdYWAowV4kL3Nuq96sEtCBeQBz5ktK5XNbSWl3AD9pcNBorgUgWIQN5MM6i8SwPwBEYFRvH/oWij/+80bz9A/TpI29yySDZMjMzU4zFrl53AYtc8aWw9wKY4/BHrPh6YU5EsJjMKJerUpE1DTkLpJL7vlqVvaBKeaz+yT4mSNtiyRN7FrvKNeQxAoiEbIkv4YP+Ci3wsLgI5Fvq6uqgI87rW4yrIyMjnsFWYcq+kMcCM5JqB6rXnZmdjcmgT6w3kslqzzpEu0UdAnMZGBjg4MfBwUGeI5GN3tnZaWIf3NDAsnDFMPUMzMcvaG4hMAPVOlms45xZAPAvAnAPHBEBpegLuDfGLOAGQXtfHCvllMR5SoQnSBWhTOE6rkIuKJvN+o4FuC9wEPTjoEwPZ31Kzw2ci+dEu8U1vPZCTuzXLfrfeQ+QWQiiViEyxLmMIVZVVbH5sRwj7WOl8L7F4YzrhIn+B1gvx33hV+IICvEfm0RwN4ievCQ8Wb3hqv/JnOup9hdlEiCIOUJbVJEDQu2p6lE5X2qQZpI8Xki3cMa5YEYZqZDptmFZYL8BAZ13oQA4532CJHHQMcAqvvTSS/r999/Pp9s9ATCxhpFOkvd/t0kAdDzO1RMMIP7GRCNZQJscDm+uRPRy6e9sNmvU1NTw5I4FDNL0EomEkh5ZJYO9GJCQHQitUAwaJf1sXK+vrw/g4btOAkADDQO3vX37tSEFYq9UPSoAv8ox8oKqA5Tf+wF7jE5+5coV4/Lly9ott9zCgzM2vQDCL168qN10002YZBecBGAgTkgxIQ1+dHRU7+/v17q7u9kXAIApvCW2b9+OyXzB72+vl4WUJDv+L/9iPPPpT0ebNt5qbv3YHyht5L3ekQT/AaigPgQjT+nJQTr+1P+h4ePP86lNW7bRPV/8ArXt3h0K/Jf3DUsC4LwwRID9+TAsgRg98qWH9IOf/ayuVzfSrl/4x6IRs0AX+8cL/IdM0tjbF0nLp6n22nYy6poqGYaUzlEF/7njMIBkatUwT7SCDviD8QQkALI4Ll2+xMbAkgTI5XNMxMYTV+VDhC8HXey6yO8dkfmxSMycnJ7UpDEwovOh8QzJnkw6Q52rOjmjCm0FBAL+njnaRY3rmyjSvJQGhgZoZHiEjXtx3LkL52AojWubyZokG7p3X+5mgmnD2g0UMSLmuUvnOCrJLxMAzwm/xvHx8ZIckFcmANqzeFb63oFvak8f/i799M6d9Is3bGQ9dCfo6PWCZBR1gSWH1D9SfgUgJuZ2ALth027V7zb3SNbGt8xU2RRXSvycOThk1GxaZi6vd89k8CMBnGC5/Y5+JICfOTAv+oT+rPNZvUgA7OrfeGXK+MCe2oISyhhQiTwvWJ4ALJeVyWb1oqJUmfPSbHSfy/lGVwVkTbCGSCV6/WVEgKZRFtroFoMaKnOl0naH82AOvHRHW7Gppry7MAGpaQayAezmwMggixhG2fzlbI8A/k0iHQJ1bPKOtSf8l3J5evR4Fz12dIDOTfZSNFJDG5eupoatP0lN6+7mYHVL5scC/8WalbcYAC5lZJfLczPw5bUu9zMCDjAJNgSIzibBMJRlYgSRY4U8Z1LxujngRbiD/+cppddQwwc2mmOJVn5mkKCWOWz5B9kAwea5FkAPxa1czt1kW14ZYDWi68Ekq0SfyywAqxyIHPR+6qskBDhcC2hWuUciHqdYLMplFwbMnjXr997sJEDb8Ft6dxdpset3eK67sEvKZnMgRjRkHA8M9NGmpTVU9c4Rmt51O1240ktr1mxglVHU19UMC4zPV3WOBVlD4AQkkCBMfwMJANU6CtPn7dI/VmQjiJXgusU9SuvwbLoY+/ySiJbP0C+89Vaxbds2Hs6npqZgraIEqIUp83yORZkBfIUBSedzP/u5Xt5tMgoWG2u37Gm5T0e5AbYHkQVhyiuizJlBxPgJPEmQAiVTYLfryfMARqpqYIuoZTYOVi0jcJampiaWbcQ5ePbR0dFFVRxQLZv9OBEtHCj1Feba0FvH8fAKEGoLxqOPPgrciwMf4QuA4BkEoMKPUqoIqKgH4LpSUiXI2Pg/QzaAMwsABIphGAW7P0AmkylOTU0pBbJKyR60ffY9isfRNwPxBj/ZG+A4fqa6eGdoBwDAEGkeJhhESAYxAWGXq5GG0X5jisSrVAkAUU5D+NH5YhnCxwD7Kc5EFEqSpb/nixkLA3PghZ7vJijoG88DAhZ1J4F/v36smrGlTAIEMUdhBpUw4KPzuhJotAP9MhKGI32ExpYA/DnyQTA5/JdcMAhGRzrPy7QTRpjDROY5SYDh4WEYyULbC0XhKHHJJDknfD9GPUiuRS5+0B///d//Haa31NraamkvGwZPbjDHrWSRYTfZwHW80sPw3XzkgKSBCAYR1mDGJqWC3gaWvr6+nlMBMYhMTEyY1dXVoXXJVNuw0DiEFAykZqJ1dXVY0JXwA2hhJ5PJtOr1Fuo4AP4SFJKZEyiXNEIWXgiynNzOVSYM1fK92ySAaZrRN998k58H2q0wZ5ZMLaLzq6urzRtvvLGwGHJAdhIA/Xx2dpYNna9cuQIzaPYEALN/xx13VCTJpVrnOA5jUDKZZLd79B9EqFQqh/Xqn/5p5ODnPhdZsfsnims++AvKi2R7edk40TR57IvGoiD4SiRZ18Gv0+lnvsT+AFokQrf/yZ/QdZ/+NJOX6Lsy8l9ElCsNB5WQAChvWCIgEY/PAeO+ccedxshbh7UlW+4wN37kMyWkwRP8x7saH6HpM71Us7aFIo2t2MGGedXKx4YB/+VFI4aBSCxklGhOEoA1QKMx83LvZdb0BwmA7Cf4BEBTX16jkC+YuXxOAwjfN9CnQfoH7x8AG8gxjEswCm5sbGRz4Sv9Vxj0l9lUjfWN1NvXCyCGALRUdY1RfnmSJgtFjjRavWI1zHwJ15YRSACkQCQA4kIUUltLG78LGAD7kQAgCxhNN5H9NqFLTwA3EgD1ArkiUytoX/m3z9JoeoR+945bzO1LazWA/1HL0DSQNMMmrZIoamyOnb4BzELqemgpIeVGJHJyo5hDcjlX3ffh6bg+9HaPdu3eFndJIMPQMam7ral4LYYNtYvetC8JEInokOxx8xoQa8AyY1E8s08mAB1+ZcrYsbu2EKY78juJRvkZuMFZmV+lsY7XoAQN7wxkZZQyj5zvBv0oHov6buoNaC075JEY3ERQRAWZJs6xnKMsEwmOtDeLRc6MMnRdyaSO18DCWBQVUAlpdf71ASO6boW5sqncHBhlzRUKkZqkyKLC2zBNRL+buqa5kgCQCyK8DysStWTse3Zkgp46dZmePjVI3TN9tKR6Ba3YcDMt33gfVS/9gE3fn4F/AKycvg3ZR6f/gB8QHo1GEJWN5luGTts1/p1twe87MCBCgkeYBCM4KcFzL+7CGQHplCWVKO5qvzmD/4bOkmwgbhuGj9PE22cpoycZ/B9NtAKUK0X++5VFemd5gAMs12XJ/HDkvy8vgbqCfr2MoofJtml6Z/FJMBnnWZn/ntdnMgZNGl6V+FvWtwoJgBMTiSr0S98xXwJiXoCjnQTIHXrTaF8bNwebtviuuySAc/LkO9rKlasJspdLew/S+QtF6m6qozVr1lMkEgUJACmqsnkJ8jrguiSJY8VfWcMYIuqD5geV+gm6hvxeZm1Y/4bWPPoGelMofpwk0aI/9tN69MTX9et+9dfoni88iHfKzwVt7VgspqytrVr++RyH/RIClCrY8s7ntpAKRqSrp4El2heAchyDPg9gEX1aAk8Se6lkLA9TcIHr8LoHbRTv0co+4qGbwWMhKcSAvtJmQRjV4twwRsGpVCre2trK2xLhE7jossNh6koeK6RGQklme90H+yrskfC9NAzGOwHe8sILLxh33XUXgi1LdcKynel0Eet5eGxdd911COryjEyXPgBi/+4LXEvwOJVKVeTpUEldLvQ5blkA2Pciu6Surk54+zC5pCxhBuBY9gGUF+C89L7wK78k9FxMtaNCNsdzHsBYoEo2yDIA60NZMWa4KSOoYEfAt/r6B3w3zG7G1n5B56iHWCzGz7xY41lQhousI5UMKxWi4Orcyt4tgUSzMgkgtJVgXhe40fVrfCLdpeLr1NbWxjERWPvKogTxQwH39vLZyIQ5JIEgDNi0QxIDEli1p4lgg4dFrdQiHxkZMWtqapDWgtuUmCRMvE5ZEr+XrlLfGJDz+Xz02WefZV1hOUHJ57vvvvvQ4TwH16BMA5VBEGBfsViMSTMTVU8AdHrR8QIXnUHlcJAARehAVgqCBt0L39sn2sUiARAp71UW56JR/hvvH4O67XvUAxs4YaDD33YyT2XQUamPMIOYPFYlEyCofcIS4+zZszoASvRDgIQi+wWRauamTZtgnDxHRy7M8/gdC5a1p6dH7+npAfDPgDfuD53ElpYWSAJBA53HpcWWA4InhsyEwViFRQSISIujY+NpHotUnv3J//6L0dNf/zdj3Z2/Xmy/7v7QfROyPxppyMopgcNol2OX3qJjTz5Is/1nuBjr7nuA7vzzP6NISwvqhyML4SWC9ikW9zB1K8l/ibLzeCpJQ/k80AYEgK3yfM5jVIgAJ/gvrzF89Kj2zdtv40XytQ981mxYu9sC+lzgvmJqiiaOdgMSo/ptnaQnqiopbuA5ocF/CwxD1CzXH5MAAjySN0MbQh+Lx+LFvsE+RDNQU0MTgXQTcyIfms1k2b8BJLSImNLGxse0iakJ9lSAF0RDXYNFHghiqFgo0tDIEOv8gyhoX9ZOszOznDUwNT1FkWyWor2TFN28khoal4CI4HLqhq6NjY5pY5NjLP8F4KqxrhGACMvLQOcfckT4blnrMsgFcRhsoVjQ+gf7gY3Q8qXL8TtuZ1MzU/rI6AjV1dbRkqYlJWNgu/zPOxfe0B7+wd/R5hVt9Od37uZ2CwIAICDaLG7sJTWCezCYDo3UkLt+oR3qqmuNbABEnIcJXAhsROIAoRvtS26gqR8+MGlce0NDIWG9GucHUjRSO37Od75a2fG4kbPkjso+vtkFVvSFp6SKNJR0XvTIK1PGdkUSgOd/i/SBTn7ZQztlZwBcVkICIDUfsiZBmSPc9qyQXtbGZ41RIKdiTagQ8ej5jlBPIHV5syTMgpEJks5koJPvuReQJATKNd/22TsR0adP9GobfMyBq6qrIZ101RfAki5iXwBp7It3gPphqR9h7PvypQF69nw3/fu5IRrPpWhZspNWbL2Tlm36L2RUt7C+v6VFXuCfnfr+0FkXGvDO1G4p+ePSKUA+AFQLH0nvnw3AQBlHclugXY4l+PCn7corNN60kWbiDRijmBRA02WgWNfh/QUpFmoYPkHjb5+lrFZFjddtMMeql0Hap0z2B/fxIzrKywmNfyt10jL89Qf/cX1kCggCo1SHQQC0RQKwbA4kYtzHDwv81yCP40ZCBN1Djh3IPoGCid/ayjJ1ZmDddf1lJwEKrx40Wq9tNEfqrwlay2jI9Dh79pQO+R8Em2B9ET/wFA2v2Uj1a3YwUVddXWVamRBXPxJYddMVlhkBfvNDLpczkMGnOod4Hecm/WPJSKFPKC1V51zaItbypnbphxT7t7uMRGsb/T9nTxelkSveATLEF3NfGLZOZCDRYu8PnOUShpmB5IOQfmGpD/v6QmYMLEaGdVAd8twmAjtVxhCXZ4cMk7VGtABtJTyrUCgA4+ApBkNXLpczJycnIWMSSgM96Pnm+71TNqXS69l9IXENO7iK9oO9L3wBUB/wA+jp6aGuri6eV/A7ZMHv2rUL+4aMc6gHkCl8PGTwp2+Hlxn/lQS0Vvr8i3GeWxYAlqvIohBBb6HNzN0CqkXUOTARv/VZmRw0lCTAvopoeNcqkJkHfuSOPFEGMgsCMe91XdXxBJhRb19/YNScM2jZS3pNmlYLHX4lGaUw7QJ9UZoTq2RLqBAhYTPIVFR3lEmAhRpc5gs8qoCHYV6U4rEcUSM2RHOi1VXlgNwATb+68Mu8ENkMPHAAMRPGELwwA0ATiUQ4YxvgxOzsrGvjBimhklISVD+VkgBB1w3z/btFAkgNNNQ3FtFYQCwmCaAy0NrryW1CkAs+DPBOEkBlgPB7DzZSjCd+EA1Bmozyeir9OOgY9BGpT4hMAGTCSMMmZAFUsW5rblFIAEwgr7/+unHy5EkmH5AW2dnZyQQAgEfDMBDPxGOFygQQpr07j7UbY2OBjM0OMmHsBjvSaEcSmHIsE/JJJaLwaz/ykdjAwQP6lv/yuULzuptC7cYAIGOcjMVjvKbBn0I2RSe//5d05Y3vcLGTHSvprgf/gjrvuqs4OTkJsiAfj8cLyWQynsvlsFDw1UmVUUH2xft8SID51DvOfePBz+uv//Ef60btEtr5818l3ZjL3ZnZLI2/fYm0YpZqN3eQUdMw31uWna+Rbmo6VC3CfTB2A2S0n5Uv5CNI85XzHb5jEmCWMwFglqsBgBdti09FG0f/Y5NdHcoa/NEM3WCwHT/jGryBM4tlfgO8cSCoerDU+NXAapPBR0oP9dHoiX5qu3k7yARs5DkdW97HFn0NBQQWvcC9DGhsI8zcIsL4eAQh4Hs+Doa8MDvVYLJ7dW2p6ZqWy+aQFcHdBe35kZe+Ri8d/T79/K5d9FPbV5u4rFP+B+A0tOidm1MJpvPmNUTkPsv/xOOB0dwcNZ9OI+wzdBvwajFhMhbOvz5kRNe1e0ZqexkAs7Y/QGIXQNAvE8DPUNjvmn6ZAKw7f1Otp7cB2jCCPfAJ0i12ZiNUQgLEo9E54IJsC9zfBKlrRXWbJDwaWKMdgLsdcDQiEWRiMHHq9a6dpIXbcXmQgyBqrShuyAJx5patv5dOk2XNZzLhwnk9CjiVMqjrzSFjy74m102tJX8TZSJDSgJJogKXZODfMFB2NvZ9+NgleuStATo30Uukx6i9bj21X/8AtVzzcWZwLYC8YObzOY01yzyMfeX4IwDI8qwDy/zSFfD2A4cRqY3p0+2dYUAFlO71PmXwUKGYh7ktYfitiupUe+B7lDcjNGk0U8uOTtKL1pSPYZGtEooFGnv7LOW0BDV+YIM5UtXG9RCJRPGOXduPXzktsNkC/GWZLPD/qia932zlJU3jB9DLLACQBxYH5novyCTxYO8W0KZKAOB8EElVVUwEsEJb+fP4kxFOssJ85UWjaeuK4ljt6sBxHHU6PT2lDQz0arpucAb41vg4Ra+MUP+2W2hwsJ86OlaZVraC5bWAtgMixosc8TMLls8Wpn683q9d+gfH2A2Lw61grh6NZ0NSDre3L62LRCZ76J5vfKOw6d57AcTw+0aAmq7rOawzKr3PQp8XtMdZ6PvheqpKDAATBeBdNra9F+Web11gz4Y1mOz3QUFm8n5iTYqMfzsJAMmWYtQxT8+3jAtxvtf7lTIqfsoOuL9TCYLnUF03IQeEnyV4+sorr+iDg4O8F8C+d8WKFcjwRRAs++EJk2Y2lpVeDFg/of4RROeFTdnrAM/iDPpaiDp6t6+BPTrGIcj+4N7wApiamtKampqQ/c6/m56eZqxCxQdAlt+rDatgO7IPy4wMlXpW1diX8joym8ivvlWj2wGSDw4NwTfJl4RGEFqNzdfCCZxj/kf7k/JT0lh3IRUjsL6DMoOQKAtsbigPViwqQfZhxl68ByvDj2WOXD/KJECYycPrZmFZDLfrqA7cgbW+QAeokgBukd146V6mpX4u7wL85I4gZDfQqPnfkD8AQP3ss88a99xzj2smABoowLSFaPTvRxIAi72FZugxeUnDEDEp8mSWTqcRIVAydMF3CyEHFKajy6YsmUTpIi5SJmGcXBatgIEPx4s0do6ukOCVHdy3gceWpqwVwCUPlb4M/DvcV2Vix8Eqzxd0DMqJe87MzEQOHjyoffjDH6bDhw/TqVOnGIC+4447is3Nza7pZ/Pt/iJiHZEkGsyhu7q6dEREgITDYqizs7PY0tKCxQ8ihhc1WsROggEIQvtXjXhyjqd/u21HfLrronb9z/5toWbpOqXNkhgDdIDDiUSiFB1+5cgTdPL7X6RCapKre89nPkP7/uAPTOi3w59REACcvohJSkTm+NaVGxn9XpIAszOpyHfu/ghNnDhGLdvvpnUf/tVS08qPDdHMuX5Krl1KkabW+Ta5svNDR/07ruCWPZHL5yLJ6mTJvBmnYEFvSYAYiKiHX8Ac+R+0eV3Tiy5EhAxwAbrPEbiRaIQJAXwA6AsjezDWpdLZQH2QBjAcpp7nD1Hzlnai2kbSyTK+R8aFJJvk2AQyQXzHJARHF+ZzRQD9uHc+l4dHcald27Oo7NVTNItIQjdTuRntq9/6I0rnpuj3777V3NBQBY7ATnaUTuPoxnjcEIa9nBACqRY7EciR+wBrAyJh3eR/vBoQBwNAZ3yeWZo8rwkZmVw2qxSti3PGZmN635E+bdPeZndJICtqoQxI9APzfXXuo1HD61lRDyIKvmzs8ssgOHJg0th6U10ZCSACLWSqtlKdlJEAubxRDBE9KzMAAgYMi2hF/wxoS2KTyeQaMwQWeYDJnP+CkbJXndnLANmdZHW1lXFKZI0JmjZXFsg0tVgiEcqEWGVghFwTMjVsXJ19vAD4DxmzOb4AALEB/PdOTNP3TnXTk8cHqWumnxrirbRiwz5avu4uqunYa9P3B/Cf53rSNKOolxGrQmvIOY6yDCXeghN0BggM09Ly7OlgmZioiGQvn4L9sgEAnsOTGJka8tM2cZqGz05S7KY91DJ5iuInXqdLtH7OUwDCbtmxyhypXi6iOa8+vxW1iaj68rKIiE7Xfm/tUzSCxIxqppI1vyPIBmawV4H1ICNae2R5gAY/XxuTh/N9Bd3Dq50m4lUFUe8sVyJJuAAygjOK7fKz0ZefMxIfuLYwlWwvu5XVXpD5fZXMw/Wx/kynUxyIUktpqn/lGzRe10hnmq4jJIE3NjaxUTBIEcsk2T+T32bsPCd7AWNINpvRPZJXVLowZ9HYgw6sSNGons2COFcjhzjDyMPsWWam6C9+Vo8e+GN97f0fLdz5t3+tL1myhBcXkCpJpVKhQDalB5vHQQCk8FmIvbhqMVRIAAHaQkrCVUlASApZ6Wb/AT6IJkdR7cFDqubMbiRANpstArR9P5IAXgCwJAFisWihKpHwVIgIIgHQZsfHxyMvv/yyfuuttyLrvSTDm06n0R5YJ14qJqAtSYBZzgNBUc9ho6jfz00QGCE+DskfKAcgUJHXlmF8AOSzykh7t7FDRWNfZGRERPBd4NoW44YI0vMGlDUNGEAE71s1y0YV062pqYlDU394ZNRTJUPWjZPoEtJreVG2MkxGPBvLn1XalsT7gCy5p+yR27Wlya9qpovKu+W9nA7S38J6/WS/Q5EAQR03qPJUB12/6yxUBHtQWVW/D0MChI3s9ioD6vHQoUPGyMgIL26k4aZNr45Pveuuu/LOhiUG1zJpItXndR73fiEBkKonI/0mJycxuPLGBBM/Jq0go5Og55eGRcKxndOa38ckgGVIITww3CYJ+0JBkAF22ZqK1naqgznKpnKsyjGYyM6ePRuBBuG+ffvo8ccfpz179oCIgTcEfuaIRVEf/JrRZu2go/07eztwrm8FOFmKQJbXQNYNrgnzVBBASIs8e/YsR0fce++9vpJcQe1O5XuQAGj/IkMFzw0SgGWhZNST11rduWD84vLlicLMDO399cfykaq6wNtDLqVgFpDeyZI++EwNnKNjTzxIk5cO87+X7dlLd33+L8zajRsZ9MXCGcdjLEd/kqnpQaSPbNNOnbv3ggQA+G9YQbE0ePgwfU8Ys1/zsT+k+qUbaeLYZdL0KNVt7yQ9ZtXLQn3mBf4j0l7XzIh+VT4pFo0Z2ZyVFs0kQDLJc4r8gASAHFBVvMrUjKtovU3+xzPtVMjpAKCDRE+p32XTWXgHsCmWX72wOSmAIY20vgOHqXXnZjNnRALPk9eMGBHg/0w8BOk389hQNJl4QFs+fPYV7ZHn/4FuWLOKPnf7zjnyP15lxhMyqJrPm9BkdwPT/cBvXBdEAWcphDCu48xBZB2FOMf5DCryP27PjV7w9oFxY/V1zYVaa9ot+zhBfdb4RXld/ABwshe4CN4H9ev1nH7R/n71/uVVWOQAACAASURBVNaBSWPLjQ2FSMTa33AmiQDpvCSEPNuA5U1V8iXIhSQBcF1nJsB8xw6RXlMiDoRRFYPmTCYgS0fIG3ntgmCiC1aN/QEs6SszlU7PkQWKIcMUot4+mQeVPMuJl4eN9g+0FeqTczlijA8staRpGggKzgRAhlbPAD199jI9f2aYhtLjtKymk1Zsvo2WX/NxitSvErrOeWHuywbO8Ac2XYB/AjAKBRkAx+6Gt95gv6WdX06AWW0cm0V3+RMrspnlPss23NL7qjzjiPFEBt3tgHb1qy9QbPs6mqjqsN71G4eoY23CHFh6fSnjC4CxppmaCdMTR6S0X1kq/c7ZBqwodYDiLL0055lVos91TWc/IQuMZ+LaQ4bJyuJ13h/7uKKP14BKm4V/B2Tp8AEIAoDbzyDZLqfUNnxE7z0zq+l79npKGFnkxVXQ1TSLvOeJRiP8Xqeee56qlszS7GiSqsw06ddtpzP9Y7R27QaQHtytJSnj/zzwl2Bii7X5rX2EZqCvV/JxSv/gGlb0pa4Jqa0g+SOZ9e5rJG2N/QWTRk5R/G+2G5oRoU9dOF9YsmwZ+z+gv8CzL5FILLj0QyX1Is8RRrWB/hLzuYf9XBUSAEAT+okXeRdEEixUWRfzOqrqFm4kAEDb2dnZ9xWhJOvKax9lN1T1ywZwIwFwbXkOS0yYZgR+fHv37uXgHuy1IQWKDHxkBxaLRd5/QoHATR3AqWXvfM94BgTIVgRELGajCXltYAP5fD4GyR8pFDs2NoaIf1YukAbY8FkLOy4B4MWrcIvyVvGGwJyBsUDFF9KZReNWDTL6H5ijKumPcRllDSJBpVkx2g2CKkfHxgM31fY2jvFMBj67lQ11Ie+hIJ855/GtOThaypoKo/yAMcirj3g1NYFFAtN0DZhEWUQmN4gY9EXf+TUUCTBfKR8VUE+lj+E6qk7wKtebzzGqJIBKeo5qOdAhr1y5gqgOBjdENCTvfoQms9ne3s666M4BGJ4KICNUO2lQmRaDBBC6laWIURlZI4FMZ9khydPY2MibdmzYkaYHiREJ0spoviANQ9zXAZaW9sMyZQsDrt2l3pkJgEG5r69Pm68xcCV9xUnS4XnQZwGCywh+SQrZj8XP+B4s63wCO8KUWeVYlWMwKZw6dQomVtqOHTvoySefpNtvv90cGBgwz58/r+/fvx/mzQseiS/SGbXh4WGkRMIMmI1KkRUCo7a2tjZz6dKlZktLS3Ex7m/vl0JrEBtCNu+bnp4GCWaPrrY0WQRAIshCBoQwMU5NTXHYYHZ6mr7U3p7QjBjd8pmnA+sMgGm+mDcAmMrN79nn/4YuvPBVLl60rp7u+LM/pY0/+ZPFmZkZGPDksVHH+IV7O83JROqar3mkm35gJpONBI1TC/W9Hfy3X/Pw5z9PRx58kPSqJbRh5/9L9VtWkp4MJlHClGte4L8gv5zyP7whZ30fjTXnvUgAe/vxkP8pexQAdFCvQPuQbQ8Bf5ksN7ciRCiCnp83HATJfYMK46M09PZFarv5OjObz5mGjcjwuo6IhEAEWGCkC5dXYzMl7Rs//Ac6dPKH9It7dtN/3bSCRebdpE+8FsMAqnOZDEeGOs+TRAHAUvv5qvI/XudA9kQly8BZZpmxwLHMFYK3XYeHjOKKFbS6Je2VDcBIEsB73A9R+V5RqcIrwBXIg9wPJmkv8gAECsxw3YBsv0yAt16ZNLbtbTbjwNMsyaaKZdycmQDZXD60jjYyWmLRuVJdQX1lvt+LdZcOIJ31TVwImkKxyFmnwtyVcln2AUEH5bR2jCFoh0yCOMyK51O+c68OGPGNHWZHQ5Ylw1jfX9dBQHAmA7D2sWmd/uGlN+jbl7opaxrUXreGOnbcR22bf4yKWoQzmgoFAP/wEivX9wcQbY9Itsl4cV34meECwEYypVudCd33Ml14u4SJ+zjiThK4ZRGICG4mAOS1AJ7XpvqJjh6jqRtv519jCdCgF8z4q9+n1I6bizOJJjwzJGWK0Jn3egZLvshdQ9/r+XgNwESHtyY+SoS6s0w/Ldka+akkMh9EEIYx4dMwp1r9DJlViAbV9ot2mYgnWI9VAunOc4WkK8s61cwOUOTIq8bsDbcVsrEa19s4/RcKBWvdZUmUEWm971Du6Bma3PUhSHJQ8+ARmnznHPU2N9FMQyfV1NTj95wRANsQL0kg+83xXnBx5HFNT89UpKFTTgAge9eAuTNnelgGzm5ZNLIkVvtA8hE0//38F+z9Qv/Hm41o7yHtti98Ib/tZ35Gl94Ak5OTDFBCMkL1fb4bx2GfFgY8m0+ZVII5FYkC1khWjfidT5kX61yVPaYIGouiDclAS8i5pNPp9yUJMF+cTqWuAVxi7whvgEOHDrEvwPLly1mJYt++fdj35tEuvOpXRim7AZkIDgPOEgZMVSnze3EM8CFgU3K9BGwqk8mYyWQSyhIcaVXpmBSUjaPYzzkQzw8PxL4cY6ufogHuFSb6X+zjIYHDOIDfu8FYJM2KcR7aFIzes7m8sj+ASoAhyqAqP4X6kKQH9jH4ExY7w/oSWEglWLazX0lJJ9RPWK/VsCQA2LmKWHS/1JWwnRPXEgxWRWUJez+/4+0kAPCKwcFB10gDlQ6pWi5pKCS0lhn8hiYqGsDY2BhMWswLFy5od911F+RqSmlfaHDYQaHxLhTLulgkgPREcAKXiOp3ZlTYQVBsQhEJXYkckNC6E5ulObJjc/6BOpQDl4sckNnf3/+ekgASTBWkRinCXy5g3NqZ6iDp10bDXENl8aVCnOFZx8bGIj/84Q81bH5Agu3fv9/EwgRpihs3bkQkfiCgrdr35HGYgJ966qkIFj3Lli0zYQi8dOlSDQQAUiIjkQibg6OthGWWw5ZFkGBs3ojFUxitSvtif+T0ae2fdu2KR+qW0t5Pf923zoCJwgQYEgyI6h88+SIdf+oLlB3v4+Jv+eRP0f4/+l9mPhpFVC33R4yP9gnd7TkFG++bluccS98NEiA1m4KtoavpL55jpreXvn7jjfxIu37lETLiybCv0fP4+YL/8sJe5smW0amh57K5QjaXNZyZADjfLuHjI//Dt5LyULFojCIxkS4h5H/kufGquJ7NZD0NE3GdkpZ0Ll/IF/JGVXUVDb91knW/665Zw4CbFzAvUzMl+I/sET+jLPhZRCNRmpgd0f7xkT8jMjP0h/fdaq6qibP8D+SrFF4odMk5c0HOW+lUCporbFBqPx+yNdB2l1Ea0vxVEANKKalukkGIdoehrtIFQsj/iIdy1QbHWDCRMvSet8bMrXsbPDM7BAhfhHY7QHavKC8/sN5PfgT16xXt75dBgDiZI69OR67fU+Nr8un1/sXiwHrnDJrpGgxxJVFRCQmAey10NoBC+7XWPpaMlZWN4kIKwR+gqqqq5AvC2QA6mjNHHMmsOxmUoWS86Fc2jCe941EtdfqKtvbGVgb9GfzXdRqa0GnknW6azEbJMIs0kczT/3jzDXrgl4/wJRH0DWK8UMgzwO2n72/JyACwtqRTxPlz+r2f1Iz3d9gwQoqlPALdrz37kWH2e3kRAPwu3zxMbWvi1Ne4uVTFyeqk2Thw2Bw4NaZpe26Z8378ngF14hZFLyRaYCBcNkb6fMfmtohhciMX5gPKo20gKAFjNvbmVvS8BSa7lX8+9wrqUyhHPBYDwTGHVLRngRgv/8Bo2NxujjS6GwI7pYAw3iIIFGSczMsrPPsYRa5ZSenWzQDZkbFC06dfoeXDwxTb2ElHUvXU3NxCdXX1rPwZi0X0TAYktL+cC4gqBFEiEzCsFJCTABDX0rPZ3BxC3t1gmo2kGWR2M972qveSJNDbf69Hn/wlveW6ncUffeoJZOUyMYn1MUC3SvaHQe96Pt8LTIN9+oIkm+ZzH5yrgkWo7M9wLaznBYiosj6ab9EX/HwVPXI3EmBmZgbv6X1HJsl3Mp+APnvGgJd0EHAYmIQ/+uijBgyAkf2+c+dOANr01ltv0d13380qFH5tza2NqQDOC94IFumCTr9IyJGh3WCvYc8CGBsbq8iw3A9vCYoWl48cJNEupGo8ZcFkewuSCbJXMdpONBplTf6gKHW3DASpZjIwCH8Ajiny/ECOuWVJM5sdq5JKAicFuVmGgcjsCaHfr3xNZwEx7uA5VCWAnOdLokxgvyzzh2esJHPmPyQJgAoJq6O0SP0coCM2RJA74E3D0NBQ0S2tR4VZVy2jjJTHwgGZmvl8XgfwfPr0aerr62Pwc926deaGDRtAAnBDtmsP4iQMzpgo5qOBhesuJgngxhC6TRx2EHQ+JIBq/duPez+RADICgKUWLBANGwUDe/NSJK6Hrj/aRFCmRFD9LDQJoBLRIAixyPj4OHQKWY8fGy+QADt27EAqM5vNBpU97PfIBEAmDu6F+pVEHK6DdL9YLCazKioZl0MVB+2/qamJcbqwWpXSOBqAT9cPfqA/8rGPxZLtm82dn3zIs86wCYXuMAiA3MwwHX/q/9DwiR9ymRuuuZbu/PP/TS27d7MME6R/ZNSVV9ozFp22VFNsUnzJZic5lM3mkIrnuxgIVaG2g9OpjGF51vpf4dhXvkKvffazVLtmF2352B9Weruy8+ZNALjI/zgXZEIqB9lTxvTMNOsLOx+Y9VQzHPXrK8Uj5aES8YRp9w7IZXNIW7WfywaNXn2TfU1MMvMFC1jCdU3NZHPSKz88RC071lAhwbJFZfIVkACC07Ad8JHZYE4QyC7/c/DED7XHXvpX2r9+Hf3+/h1mNpcDuFmMJhI6gPWAxaZmQHYukwEIiiAFbjGQtQYREHGRPRIAIIPiYeV/ZGaak2Dk51T0B1CV/5HyRKw/byMuxPMx+RiLx7UjP+ilZTuWFZuSGVdAANSIEYuxebJnxgG8I6JRV7COzXmjUQzortcHBA/jWjfSlcXJrfdRxo9Mp3W69OaIsWVvY6h5QoLlqHPLj1po7Os6MkdKJEAml4+46akHDRKK3gBBl6n4ey+jUMgCoeNxG4fXQz7PmrYuRtnIymAHAlshQA5YXh0+8zLuUbQMxRnwn8rEtO43+mnb/uU0OK7T2LFumirEKW5mqWHrSmquLVJdFWO9tPuhR+jmj/0NJZdez74Fuh4pXJX5cdf1F+XT4vEYNpZ4fR5muFcNb50Vq5ApUJbdYjfQdXtRIpLezXS4FKVtSarMzQDAtfRinpa88X0av+5DlI1Uly5fW1NjQqYm+vKzRs22TnOsbn2pP/k/g5f3AUf8sxSL22LHmUUgIswZ/HceX0n0v1cDB0lUlUjg2UA2gBAqgd4AsOD5XHHnUDyxcaaL6lJD1Nu2m2KxONePyCph0mTp8Nt6/+lJTdt7s+fYA2Iml7Myc4S3PPc9uSZpHjhCPcfHSN97M8tZZTJp/fz5c8hGpRX1cZo9cJAa2nV6O7qOVq7sLHHP8Th0/tXMmvn9FvKQN1J6cgR8RCPR0jPJrAIvokhkcfPxXmSByo0tH4aiaWZnzNjnW6HLR584eLDQsWMHMvzkHh3BKFdNM1QuvMDHoN+7Rd9iv4a6SKVS2LercvmhSreQJABuDK3u6enp97Q+Q1WAfTLSNJas8dv7AmjUdX1OJgD8APKW2Pv7jvwIknIKqis7CYBj3aSDsP6cmJiIvP766/pdd91lHj16lPcNTU1NdODAASYBgN9gjWuR8HMl3nBdN+UCGRkdVMb3+/dOI2AAtMAnkAmfSCSAGc4rC8AtI95eJ6INBErByPeA9u+MZFeRqsF4hWuoZAPJMmPcUwnMxDNgDHS7tsR/BwaHPFUA0G5V5Yac7Ul6PtpBetSH8BaYF24KzAUvRqXOvNo5nkuaGwcRKUF9JRQJEAbkc954ITMB5LXDNMCgiqj0e8wD9k7tRgLI1JdKWR9n2fDcAOHgzH7u3Dmtu7tbg+bY6tWr6Y033qAf/dEfLUSjUV5gY/Bxy5yQGlhexsSq9fEekABRZ5nnEwmt+pxex73bJIBfhIYTNJfZFH4MqNhJcBTjfCWiwowPKpEmKotVSQJADqirq4t1+bdu3YqMHGpvb2edzfkMtj4bTGbghPM6k4Bik2EODQ29q7qjaP/Nzc0cfgwSYGZmhtNUpes93qsEXJxagfaUwmP/9E/Gs7/yK9Hma28rbnng91wXt4hiwOY6nohrl1/7Jp1+5sv/P3tvAibXVV6L/meoqburZ6lbU2seLFmyJUuWR8AGg02Az2EIJAQuITfJy00CueGFBy/Ju19yIY/cm5t3IWS6IYE8khBImCE2s/GMbUmWNdiarbnnubrGc8771n/2Lp06dcaqaknOS32fre6uM+y9zz57WOv/1yLLKDP48tqPf5x2ffCDrA8JY2KUQbafX4SHXHCCsc92tPNGQrLbfuOlu++UsKE3W7uhjwr+y/r9yxvup5mjR2jjmz5C/VvuaXZYoabB/wD5H1E4JZlKqhWHaSP3n3JJ8yIB4OUAID9Iw78qp5NOVSPhWf6nWGTwwx217wUyuiP4nQ3JEZAwYigtKCPPHqXB22+2SqZVJRZgk6qx1IDluelgcoBdy2zATJYXZNbnv/e/lMPHn6Bff9Wd9OZNy+wvVZWPk6S7X0aPG5DnciYSIDlsib5yGYSC5QZJOSU6mdQqIem4rs7E5AnGdF+9XkjmCF1qr47I4DU8BAAqBcj/eMkTIUofWhsgNyANk0omIe3D9QQ4e3bfRdpxR69hw25XPqyxD3C/WAQK7wtuADBkKRqP3FqOTjcMX1Nl1vBHnXzO9TO/HZnV1enDl5TNdyyNSgLY6d0A/0FouO4XRDh4PY9iuey5kQkiAcqsYU5KKqG3PMtNlhH9Gu+jl58G+njCIQuUW1gAYeYuC2txg/RB9D5kgvj54Bl6kDEA/g3LwjuqJHTdwvEw9gXuiIj/k0dmKJVUqL04TT03rqal3SalEzbxgihlGAGDJHz75x6j7KbX09o7fpvlCTSt2kYM8hcDM5CQZZxQCwXbI8XrEyRx4x3VbF/FD9APMbIVprx8CSZQ8FiQZGiD7rWkljOqfWD2OI0fmyZjz6011QCpAqnQtslTZvngUXXhrgeiZgP4Gh3zM0voPjIzdhS+mAME+F9b7lZo8vs9LyzTkskER8cv/sek3txZmj46QX3WKM2anaQqBnVv6udsDMhWoe0xxLUtjFrJA09oC7vvNYpJf+nAVCqh45XRNAUGfwAiqp49ifwMJZ98yJq5+W4yOpaC5FBPnz6hQJZy6dJlfByI+9kf/JDalRK133UH5RNZ9giwgzRA7OB1DE8ek5ln+UIeALZvUyYTSec4IP0FZKaQ53l24FJV2rZG1irOM0M/szWmSxXlqz+nJV/6irL3tz9cue3//Kja1dXF8/91EMWNTHHsY6FtVlc9Cb5hzR7FxyhO++DYKMFVUYIW0R9EpC5jDM0GkcWtRyuOx1oKJEAul8Mi1fOShmFAalXv6OioygEh2xrwits/pRVlavYact9f1QB21CuKT5ybBEAGcXt7W83gKVQFEt/85je1+++/H0CtcuDAASbdN27cSNu2beOMFixSwWp5gb5u/E7s66BcsSjkV7PtGvV8zGWqqupdXV22d5JpWpBLSqVSJeBFrcgCkGszv0CKKCoKznWeCCDkdYD0ysA4KrA2z+cRxxcE63o876iBx6JvhEkQ6Wjb0bHxhPPZYAvR3mb31ziYlPv5Sq1/yPU0I90jr4u1mxhX2Tg7an/yOy7KOB7lHrFIgCjAXcBCjKOSw/SfohTaeQxALPzu1peOe51Gj49IAjCDBBDBKW+De0qgSw6IzolI/mzvw+z3EP/i2B/84Afa2NgYbd261VqzZg319fUxAPqFL3yB3vnOd+JlNtDRcDw6CyIL3FE3eJ7uRUZcwNRJAgg5Ik5t8ppQnfWR7e2l8x9k2ONenGDxISKhOboM+rTQRE/bEUBcZTnxyZ+lPr5sT3lcI31gsUgAv0E86B10n4MFGp7nooeii4ZrZnzwavsoC1EseKanp1kOCJqEWITs2rXLwu933HGHOTAwsCgkgLO8UX1BGulfUc5BH+zv72dSwmlYheeBhTkWusgYws8CsKxGSaOPCGMh64mPf1x7+hOf0IfueI+59tXvr5ukmADQVExkNHLkB3TwS7/HxVt7/xvpjf/zT6ht1SomAJAJ5YyQ8UspDIo4AcstSMw6MMY9sSOqDxFyUdoq7JhiocgRgmGR/87rXHrsMXro534OyCrd9oGvIRw57Da+37cC/JcX95X/UTUVz7FcKpukXFlwYyw3TINJAPcHYybmFzLJgHS2+3uW00kkKJG0AWF8jIoB2TTYAnieg2OwOBTzlOUVwe91H2ghFyeGlcmjl2nwzpthMMya5MlkEmZJgSmR8n7InkN5x6YvKX//jT+htGLSH731NVZfUoP3seGU76nKoziiu0W5JCBfB3CwZEpbG/GukYggmaKYZvW6Uv4Hi9ggwN5Zf4DLOE++r0GdzA9MR3n8DIud15PlM2w9jZqPoqqQLQDgykAtvsQxyII4+dQw6RvX0Zq+XPW9BXjPWpU+Efzy4lKCxo+YCDNUDpJWsaOR6+VYcO9zkynVevmCsnrXkjASgDMR2MzNFrL23BzhOeGLqKR6HBLABv+dY51CcYmAMALBTf54kS8i80pNZzL8/MvlsgWyy030IasDGRIM/LvaC9eQ+v4gVAD8Y6ME/4+FItHorEZTh85RgZKUVQuU2bqWhvoNSqiW0PeXUj8G3jNcH+ts5c+ePkr/erxMt7/vq1QoMAGJdbd8VqFEgG1Sq/rqpgt5FkS+1/WXINksPyNgVYXkLrE+vPudllI/YNnRfBza52Om7Za1yfzkx5Tavp6m21bWDRWSCCg89hit3JCyLvfvqt47KDtBmGV7+nXYhsXe+u72ugPm7PV1bGX0f8MTbxMnIuOiZ+Eczbw4Tr3WGE1b3dRzwxKaaltBJb2d0qU5Sh94ivSt62k8u57lthKJZEV9/Ida77Zl1njPDQGAABMonN0EH4B0OsVGnPKz8KNHIPdkjSzdxX0RIHg+X1Da2jIgiWBvopw9ewZZCLQzPUWzh07R1KoVVOjdyB4BGN4h+WwTfZGACUH2lBVkyrk/TgLAJvQhO2RLbIU0Md5L9o+IG9kovDVURVFZ+gv1QZK7evq7SuKLb9Halq+w/sOB/Rb2yOjbeM8aleBoopvUnIpxDmvvoCA8rIGFZER9QzdRkDDwKGj/7bytCCBiA1iUFe3aCnCriarFOhVrAmGyjnfHNzPNiwSYnp7GXFe6HkkAERhX1Ut3Y05y7Yplmxdu5t6X4XivbAD036NHjwKHUiAJhADUDRs2sCfepUuXrA0bNrAUb1B/k3IveB8wxvkF2ghijPXTYz3kq3xwqVTSsQ+RHiS4PeSpoQqMtU4rsgBwzbB3NEoApbNpsKeWmRtYMEUxlI0CsEuZszh+AVjHo35BWLEgIDmQCWP+xOQUEwHop7YEIUfKQ8aoKcAd9xEYs9VMwLQw62UMxo9sjNtVWxUE/4onAcQLgQeFTV5TKRZxHwKOj0ICiBcWYBtHSDg6QXUfiUFQaM9xMZwolGBdq9GV6OCzs7OcBXDixAnehG3ZsoVABnzjG9+gd73rXZjUeJMqFu1gZesWmniJ3ex9XHkgLxIgnU57aml5tG8VMMJkgYFLRqZLPXtHe3FbyclCSCEhIgUa6Gp3d7dMMTeRqgdjYNmevMOysRj7f+Jnx9/Fn+3jnOfJ+7Ncg2Ewu+3c/DdKAlQfpqtR5LX9SIA4Gnvt7e0pwRTLNGRmRQQZErYoj/06XAsSAIvP/fv3wyRNwTvw6KOP0j333GMeO3ZMmZ+fp1tuuWVRPAGcjYMxoK2tDWXgaLfx8fGrmgmAPig1T6E7mM/nORNAGj47NcrlOyD6QbUvoD/+y8+/h07885e0jQ/8lrn85jfXjBcsAUSW2tbWRgsT5+iJv3gfWeUCvfYP/5Du/MhH2AdBZgA4CQC/lEKvhaZ7sSkky7ArrPZVPG/87gT0KhUDkdGhJkFhHdrP9DfovGc/8Uf0wp99mg/p2nQ3bX3L74bdxvf7lhAAIfI/uLk08HQXRIzlWlt7m6ccEMYNkGz6lchalukxLEOLIP/jW2/IECGK1yn/E9SIIBwA9l388T7q27qM1O5+0hTNwhY0rPFZVogsRKVYj77wsPLNJ79ED2zdQh+9awfL/yBaHxs7OTEpiFC0o8tZUk8C8GGAPKKaIUCOcqJMOD/PbadVpLwOgGTxPKpEiF/5/eR/guoL0JyNie35DxIuLFMTBsa7y+e8B6L/QRAg4lp+sNAo5POYVU2TVPPIUzPaml1LrK5MCXJgeDcDo0BxHSy2RdSqt9QPWExNY/Ddq86CqPEF+oMIhBNPj2qdW1daA53sUeH5EWA2A0hhpLrQcveMdve6eBQSIMhXIKp3QD2B4O07gGwPJ/kjM0cqLvkeJ9ElxgZP2StnnZ3AP6KiEekv5IFoNq/Q+JxKM4fOU4l0yiZL1Lt9NQ10wcTXltaC8TWwd0QiA/jnd1UA/DI74dDolPLLX3ua3vyfnkWaOoObLnIilAgAMI/Iay/5EtQnSP7GL7I/WOMfAVLO7APbQJXrHSFS200AZAsjpBw8RLPCENir30FxLWuV2CS4sOtVxkK6r3pYY9kOim+mALT/gWm6fREWU48/bC5o5nvNLFFP7hxNvzhBfcoYTZq9DPxPM/B/RXpJ3qMzf5naDj9H+Rt300xmGa2cfckcOTZd58ngLlNV3oaz28p6ezuk+uyj2iZO0vz+w1S4836WxJPR9PIaeNfOnTvDpMHq1et4Tm+fOkmlffspP9hNo7030NKlywG8AdDkLBPsoZ1BUn5tZPv1KMpCPs8EAj61GQCQWYHHBqQ4g7caV7xtIpEFskgiK0bDmMxZMTKCGGXj9CzLtPQ/XaNr88P04Fe/Wtlw331Yv/I6EZKduq5fjdQQ324mpCo4OtbvClO0mQAAIABJREFUIAlCYX8cxVtMAmC4NtbJEkjL5wsJZMziPgNLl1iFQsFXvicsythz/lUUJjVeKdkAbrmPoMhpHxIAEe7XtP80M37hXL/nPDefS9kSSAoCc8xMJl3TP6WMpG1KrigCf2Fg+sUXX6SDBw/S6tWrEYzHkkBhpBOC/TD2uL0enfUDttCIgWqzbRTnfASjtrW1KXKMwbnAooDBYD+ez+dTrcgCkGXyA+EbeX+BFSEdTMiQhVYbzyzMB8AJxEcNiMF+Af0rSDVFeAJwJhUKKgKsMYdxn8YaHWOlDAqOSyq7K+++X2jjOA4Q2QRMkEaRQIpzbRwLgiKIPItyvbgkQJ0US5Sb4JjFkAOqXzDpAOI49cgL9I5aVnkcOpfXOeikkvFGGhQGQ4CQWAx5yQEJkw6ktoSCFFHKKA0TWYvWNNXx8XEmA06ePMkLvb1791pDQ0MmIjqdCwH3taMweWHlEZu6pEx9mp6ebnpyDGM5BVBfLVozmuhh9XN+L2VKhA8Dp2rm83m4v/PgI471NAZm6QddR1ohG+75DYpy0eY3cQZF97tBeFwDg6kgTPgdxAeDpUwtF+bSEhOWJEEVHBZpv9Xvg9qrlSRAVAktgMKHDh0C+KNs27aN9Qjvvvtuc9++fUi5pRtvvPGqkwATExMgoa5axIIgAfihShJApIxzOp1Y4IKBRrS0p0YjJvW/ufvVyugzT6vbf+YTRu/6vdWdG95xNmbNZNDP6bG/+AVauPwSrX/Tm+nd3/g65fN5C4ZQqLOTAMAzlCmeTuDMjwBA+Z2yQOirGIPlZO/0NXH3Q2xycG6c91keWygUNQX6wDFyCcZfeIF+9KHfptmXjvJllu99J62++/2N3L4l0j+4MZ5TwiHBFLMwPD4VS0UsYmtIAKNikGrbjMjofpbgqcr/pFIIxrsyHheKgaa9znLxuiCVVC3DolI52vzI0k8KqQmVlOEnDtCS3VuprOmkqVqdP4DzXk65os89/Od08vQ++uBr7qTXr19alf+RLDHrfCmKWiwU0Ie5XwFsEOM3/x62Kcf9oFEPA0e77SpWuVLhTAN3VHQASM3ZBoiO99Kz93vGTFIgChvlDJHgkddgACGZVI1SqU7ixs4SqZX/4WuXy1axVKqSJ/jb8IyuThweVXbeuwzZAYHmzzwRCR8DA8ZWPoiRkJVx68tXqw9iAgswvzYKyhI4+sSEtnLngNnZVvFOexYERNjzloVpDQngHIxCQDTW374ivebVJ/yIBnlsGJHAoJIrmh9EF9odfhC4Dst+GUadCTYTYkTwTWAiB1HoAP9BTk3nFBqfV2nm8HkySKPOdJn6tq+mJZ32UpkBf7w3hsHRGQD+/czAcR+QdliL7/jTr9Hb3vzfyFx1Dy3kFyih10iUcLcLkwYCzskZLN4R0jxeemWX2KQ7Ivvdmik2sO91jlOLHwQE/MVLJf9sE1TAL4JeJZOsfc/T4LokXe65MXAaSOg6rZh5ybp4ZIKcuvQ2QKmyrIr7AsGZC5D9AddYLy9jA9o2OCuv+UojAfrnTtL0i+PUr4zRhNVP3VsQ8b+SKno6dLrtnztFxtFTVLrpFup44SnK73ltpZDsCjxPAul2YBJpmYx9H95DfP8b1LZjkzHduY4JgCuBY3b2c6FQVMbHh5WhoTU0MzNLY2MjlEolaV1vB5WffY4SPXma3/IA6XqSleEw46VSCQDo4L3xKgtTZe8iykh/3AfWdM6j7PE2HNQHmRYjC4GBRvRLTAQBWTHCBNow1B/9jpp4+n+om97+M8br/vzTKjJmUU5nsEzog1vEA6IaoWLfh+frB47hOlIGBuML5iqsncfGJ+wAC/HB3m9Jfx+btvpVK4qMrNe5Ui+7VZGui9XsXnrfANOEwbFXlivLAcnobtRvYmICe6lXpA+Cs13jRozjXOy5FxYWOGMvk8lgrY+obQ0+fNgH7t27F8oU+DuisCFNDRAUn7q2FQCrXiwWoZWPSP86s1jhJeebJbBY/STOdbEHz2azAGWrwWgwIMd7CF88d7AwvkP7NOMpIbJv6tpVZPdjfxZrPxxVQihKBLqM1I+auSHxHrxbIWoxUkqN8Qz5jIBluvuOH9YR57nKYzG/4npR67PY4L+zDhLni/u85TVikQCNDBjVG3FqYOvlgLweKIgAdEIAYHEj26N0ECdAC5YYL500+vAiAdw63FHuEXaMBHMhuYZJDUZR+XyeTp06RSdOnGAt1He9612mBNC8rtcK0PZakADuulwtEsC1yGXGcnZ2VgMJACZbLs5HRkZgzlyVIxLPCs8HhiKRtMD8SICggc2LBAhKYXJLwziyMOzIUSImDCR5IDIn+CsnOSB/hvZfPp9vSXQEbgLdzLD3F4uImZkZFRkAAKjxDsCsFxGA9913nwEiwOManmYz7n4lslFsTamAD0yAoBeJNEAMxJOTk0wCoA5h54a951G+d5IA+XzexCTa0dHBE5aQV6hqMvqZRoEE+NSGTWru/Fll9y/+rdG+dG21zoi81hNMdNKhb3yCLj33dWpfNUS/fvgQmbrOBEBbW1sFILyTdcd84R6DgwgAWddkImHI6BNJnGGBjkWiX39ulARoJPr/0F/+JT3z8Y9zcfWuQdr0+g9S1+pdUR5VzTEtifx3XNFP/iesYOwdkdAhD4QMCzXTlqkhAfAu4Z2XMgTS5DehJyiRuiL/YxomIsyUhJ6woPwddl/n+AMpIIu8zTi9roMkN5TZmJmisedP0+Ddu+xIfg8DXpwv5YoujJ9RvvDtT1G3rtEfv+1eatcs0oX8DwY8VUjXQBJlamZGuXT5MiF6J6nrVmc2awGBQJR01AUXoqUhn8Xzg6JQsVBgTXQ3kMl6XTC1dWTsRdXRd7ePM2tAmsSHzTtB8j8gM0wiNeMh/4Ox1e11gPIcf2pUS29ZS0M9V2SBvJ4jS2OkUloZxrIgO3x8CsQxvn2K8VpkbXhLpnCghh+If+CJOW373k4MZZ7jPNZXiIKPuqMKIwFkRL5KCjS5Q9+TMAAfCY5hkkBh1wgjAYQps+rMBkD/RF1AGuKDfg3ZK5hgS2Nf07LUqsyPrjPPOjmn0vjh8zS7wIGp1NlmUP+NQ9SbNRi8BGjFGv+VCtsuQEfGKc8VNK5UTFNvb2ujBz/7IxrovJFuvut9dKZ9M2fiuLTKmX4C6BkUrQzgGoCo1/seRCz56f8HnQM5FChWmZahQL++vrxE5UoZnic1dLVuliibH6apk7OULkxStzpD05VOMvfs8YxKrxsvNI3anvoe6bfdRoWUnQ1QriArSsPr5CknKUBezyjvYF8EgMOIDr/yeSUQAYj6Lx8+SUWljbpu6Kfp9iGqqMmwKa7u+2VTR2jm+Dh1b1thjvdsDdkLKAqkbYREjopMCkjY4dN98Tm6+NKspd5xJ3s/2WSVnSUlovSFDCq4UZOOH39JWb58Bf9tYmKM+vsHqPzUU9SdsCixdzfl9ayp6wmCctbMzAyv/js6siC9EWUfWE478hSk1JXMtiDZKpRREgjS8DisISUxhkQFm1wLHo3le6aMHVGSn7kFTCX98pnTRu+SJUzeXYuMXb86SkmUIKN0+VyxJ8rlcjX7SBGcBumLmsAjJiNVNTk5OVUdL5DB19HRXg66V6MyskKGpmXBjmF9otHvUT830CgCNRkzcl8XGA+AbOzx8J0I9rzm5tKN1t95XiOYHtrv2Wef5cl71apVkGOhxx57TIUn5S233IK9IO+5IRGIuAyhSOHZL5wR/gIIrjFNDQr8akX9m70G5mLgT11dXcAdZP9AVjzXXfritToLQIwHGMvqJNYbDe6V0sBBkfN+Y42zHeNGzgupHK5HWNS+lDh2r8dwT2GUWx0DcV08hKjBO2F9QWIRQQSqE/wXfhjoH6Fr/LB7B32P90YESzYUeBqLBIii0e1X2KuRCeC8N+4HMqDZVAmv+sQlAXCNqCxb3M7AKdCJhC5TkHK5HOvhw4m8s7MToIwv49+KMv3/lQSQzwkAbJRMAAxIwkS2KRLADdw7+4t78A9Lwwu6VtR+6MwywPvWjG6a+/2NQhoKGa0EFgvDw8NMfsF4bWBgAOm+rJ/rnjDk5ODOzBHpuSB3bK1iwW7YGrkw4zMtLyYYJACiRFAGLBCxAOjo6OB7t9oDxeu5FAqFlJADglwLp51ls1kA5iU3aYSJXmajOK+Fsv5Rd7dm5vN05299q6Kn2vlrjC+IukYWwMX936QjX/+/+e/ve/RRWnLLLZIAKLe1tbFQrUzZBGA/P5/TsEaR94lCAMhjnRqUmNzxzISRmufuL7eQT8YFweMSALMvv8zR/+PPPM3F7N/+AG247zdIUW0wK86nVQQARwgibVfVIo0rNe+YMNKFDI9hGgg1RMYHP2unHF2pWEKUPi/u5d+x8EckkPxUShULxwDchiGu13tXPdgiJZG0AV8nOM1ga4DWujwfhAEyD0A4gJiaPHSMnQ26b9yIBV8NwI6sAdMykSFo/WDft5RvPfMv9LYd2+lDt2/j6GIQAAh3BIqClhyfnFTm5udp9cqViK6k02fP8gZ67dAQpG2oHOI54O4DHEFvWQyUcnaBkFTSVLUua4HfS+E7wDr6EbINXPfzzBoIMtvF+XhJUTAvogDR/xgPEe0tkQSW/ykUwHC6ZVaqxSmUVHrx2Rlt4+4+qyMVKLOjOfX1Zaq5IfQdcEEhZ+apme5ub2auNViXsC6/hShy1s8AmuxBwKOcx56d1m66U4Seuy4YpPGOQ/mZ2phWVWtQzBV12u1ecjz27YJB/ChyQWFjTwtIAJlqDUCeSRXObCmXIZMlvRJYLgwDtIz2x7/4jM1qNPHCWZotJkgnkzpvXEn9HRZ1t5sM0APw56h/EGS2HFdk4N9Zd5BuSMn/H4+/QI+dUenGlb+M4Y1o5w7WZ1cU1ZU1gX0C65Z7AtqcpaLBa8pbr9+Oeq+PuPMD+0UUs/McFuqSQSQsXyQid6V2PPoNwFlZz2RlgTqKIzR5fI7aipOUVedZh75/Y5bmM300lxokU43mS2NLnynU+fTDSn7n7VRMZqvNyZl8mTY847pNrK3Dzh5cnj4GuEh9JoQNUHMugKPNrmcSAG1def4oZY0p0retp4mOdWGvmnijeVxlU173Z93kAfPCwN7Q+dopawM/APRrVVUoWZgm7Yl/pYVd9xqFdA8kmOpkq4ScFc+x6MMnTx5TliwZoO7uHkjh0IUL5wkeWlvpEs0cOkX6TTfRTOcQnTlzmud1TAnT07Ms65HNdppOuR2vBkB/AEkB8M8m8vydg+UYb3tqhFOrTlI7UuMzEcLZAnZG4mdv1xLDB5T7Pv3pyvb3vleVYC60uhVFuS7MXYGtyAh+vzpiLS8lcWXErDtb1n0u1uHTM7MA2Hj8yHZ0oL8Ug4KrGgGG5X2bOTfqs12s4/zA03/LJEAjQCnWRAjC2bdvnzo3N6cgCAxjBrbL2BcIEoDWrl1rbd++nTPxvfqFX4Q/+rkM4g0K/FqsfhD1uugX5XI50dPTwxnC9pxnWBhfdV2vZsUvRhaALKO7z0rp8SCJMb/6CczUV9JLZvYHyTbhGgJ38jQ9d95b+qJElXEXQYXsdepVB3dbYN8DmXiniT3mg2Yky/wyt/wi/xslZKL2QXkc3iXMH2FBs55z98zMTD7qDZ1GMFHPkcddbRLAMSkhTaQmOlkCenHrII9vhATAJI8Xs9WpcnKCam9v50EIaWrpdLqMCG6pY+9XzzCQOEr7XC8kQF9fH3AcsM1mLperMrBR6tDMMVFJANwjzgLJL0vDHdntLPu1IAGc949Tv7A2F/JJ1Qh2z8GLZa459x47XixIgMZg4c+yMgD+kskka/K5z8egKTejmCzwvkBCDBNM1ChfeU0nCSAWAYsmB4QxWGYo4P54x6enpzVEK+PnXC6HOiBqno113M/EPQ7JqJ/CzIz156tWpZVEil71vz9se5eYllIx7UjP+eHj9PRf2XI3D/zpn9KN738/Uj/Z+6CjowPG48xCC30+bm+QLAD+AejHIQBwLjC8bEdHlUAQ5ua+42dcEqBYKNhhqRE/x/7xH+mJ3/09sgB0Zzppw30foL5Nd0c8u/awVhIAYTIgPu8N6+lKc2CZrcIyOypx5LqTBCgWigAzLGkK7ZRjE5tR9JUaQDgJk78ioqdrN/n8Xid0FabE7iwZgFGJVEIr1WhjX6kBvtcTujSDwvlsZJxJp+nSI8/RkpvXkdWWxS1NECNO+Z/PfPuTdOH8Ifqte++i16zuBwrFEeyIMIekDZDY46dPK53ZLHVls1ZbJoMxhGZmZ2lkfFzp6+6m3p4e5gXF+BCOXoiisyyQANLxJ4wRMFlGxLT7+aA8fEy5HKqj7zxXehQgk8BLUsdLbgjzZSKZVCtx5H8qFRCbpClKneyLuy4XpxLq7NFhZeudfXVR9EKD2tMvQMoSAcCXEkxOUiDGS8f9HIRKuVTyjGienNeUkYMj6g139ntG60Af362FL+/P2RvIPuBhWPR0SNYIwtg5j4SB8Dzm+cj6uMkDv+OC2iXs/mGZAMJzQUWmDPcXx87KsCwd74ucj3h8IKKRaY0mX3iZZispSlGZum4coiVZk7IZK1TfP8YzrjkU7xrkt56+MKF86KH99MZffYp6Lv6E5l46T9a2LTTVvrpqzOoYWQKIAH8JH5A3/vI+V3TJXXVhY1XsYwGiG6YBuSFPsFiely7NUkdxlCaOz1F7ZZLSSpFmqZv6NnbSfLqf5jKDkZrLljpzkyA8HqndT39Lndl1T52sTSqZBHHimflkm21jQ16fQePni4AiOL+7nk2BB2aOkXHsFKXXL6cLfTvwhga2s018afDMYUAMGDdIMvmRpE6kh+VqJwSVyoyb/CM/oiVr0zS2dBfkJKr69+7r2sA8JJg4eEU5c+aUAtPO6ekZWr58GQ0M2P0mO3WKCvv2k7ZxFe2b76CNGzeDD7fm5maVkZFLyrp1GwWHypJBvsW35bPUQJk89BkOkY2UEW0TdFGzBWoLJuhZEAIH/peqP/wBdemtt5lv/9Y3FCkJBL1u1unQ4gdQRH2GUY8Lw0cE2F/NhBV628z0AdTy27PgPOwZJienNGRK9vX24PkUgsrVDHCFdTr6vlw/4l/M4dgLXI2s6Kjt7XWcn7mx8ARIZLPZara/l+JDM/e+VudGiez2Kps0b5XPGRnEWPrg2WN9iIx87MfXr18vfQGSUpVCRG0zoeUXJId9PbJeIPHiJZ93rdpL3hfDhmVZOjIAJIEPMHtychIR6TWyuIuRBSDL4QR/MbYiGwFt1ui7JvCBuvNBzAjCqBro5/UM/CL13cdK03NhTB26l4pCkgp8ujrOeCmwCLA+sqyP3ziBNT/GtDDZH9lmi92HmyJ/4pAAjaaJ8drzKsoBOR8cOq+MShSmE/idjXKjLUTqu4GbBECHlpH4fpNDozp7YYOdmwQYHR21MplMJK26VoC2ThIAE8L09LTV3t7OTJ2L8Ki+6EHZCWH19foeQDwWdvgUi0VIIF0zEgCD78jICKRs6hZaGMjAikcBmd0LEgmaCFkOpC1W2VCpOpNKpZhokm0fFpnfikwA5/NoRX+S14tIAnDk69jYmP7444+DAOLFpwDq2BsDixAvLw5cHxOW9A9pdNJEeUulEhYD7PcAsBS+GFE8AaS3h5OkwBgr28Dx/lTfHZQb6WXO8jozAbCxQQA/siAwxrnJJA9SgFNjx44cUT5/++0pvXsZ3fmr/8gkAEuoJBOKrin06Kd/nooT52jbu99DD37ub6UmZhmyQ2hfOZZi8YZ75HK5hjIAasZuhyxQmL5fsViKFvoI7epCSSPlSmRl0JhTmJykR377w3Txu9/hw7o23UWb7vsg6ZnORoaqlun/4+ZxMh8QG61AMUXXFKNsmBWD9c9rFl8CrFaTKQA/NRr/TAIg+hffyY+U/1EV1QDo7mwQO4JWq9HMtmUDFCbb/BpPjHOK+xgbsE7UkQeSuNDKJRp59ggN3n4zFbEJZamVBJ0ZPqZ88aE/p8FUmj75M/dYimVH/0NeROqd6YmEMjY+rkDKZOXy5SzXz0CmaXKEc25hgU6ePk3r16yB8Skiny2OXo/RA1gWKJVCdCg3bKlUwjXqZIEQsw5ZHD/g2euWUSIlJWAtF6Ms/6MoiOauA+i95H9wX2i+I7LVi7zAtdw+BzjnpSdHtY6tQ9bK7kJVqgJtgLqHrb+Y1UdUP6R8XMBzjKaXckOeIP/5qYRaPnFJWXfrEs/vgwyF/b5jYsAV7RwGwsv6+IHxOD8MqA9qk7D7+11b9Ed+VcxKpcYrgvsJ5H6SSUpCpkRR6NKEShOHztK8kaI0wdgXwL9BbWmeT2yZgEolVN8/zvN1Huv0Kdj5p1+kN73n26RkV1Jq/BhZh16ijg0DdKHvJj7FKbdj709g/F2pI9+CAG0/2R80hq7bRqsgC+xYBfCO7DHAoL9fsHRbcYo6iuM0fmyGI9A1xaRZpZv6NnXRfLqPcuklkZqHH5qiYtwOTEfHHqLv6a+r47vv98wgyHZ0WLWmxdXbB/oioMpeGRQyS+J6zQDI5keo/MJxeMJQYsdmmg9ob5AkdkacZT9Xw8C8we1uE4O2dBMefkJPxJEFAFkkpICgQqdo6XSKAfvZfYdp4fb74NCOrLs6eaXazmFLXoEIqFTKyssvn1K6uroJWQHoi6qqcaJUsjBJ8489SaneIuW3/RQIDwt4/ejosNrW1mF1dXWyx4WfUbbIDPH0yJDlQaxNWJaAPJZ9hyE3ZksMxZlq694NpThLyT8Z0HGZn3/2WXP97t2c6Xu9+AKI/sHKBX57Y+ztGA116KpjjYI9ZZhOtQCIGLRUVBWShIEkQDMKAULepSYKGCAp1ArwHFu99480EEY8SEYxg1RxtrPAWBIdHR22t5NhYP9jIgAq4qWv+WGcbmZ/7AAg2xiQgyywTg+SjfYqvJA4Zh8yERTEsRvIVpJBQlClqFQqJQTkAaDFgIi4CYwBZVvjzPe9BqBdrlQ44C2h69jD16VUtQLQbeTBgABQVVXr7OxkzEms582ZmRn2xcNYL68LbMopFdQKLwBnmWVQKB4ncI9mzWcFcM6yWBKzxT2wx5dmu2IsMoBbCCUI9ofAXAQsISgaHc8T+ACOiyrTE1UuDX0Gfdp5XS9MCnXENREc3mhQNvozroN9alibt0J2PUo/FZ4ssQmgWHJAfnrSUQp4rUgAlA0PoVng31nH64UEQJsKOSBE6/LgGocEaEbeSbaH0CdNdHZ2cpjM1NQUAMiaydEJKEkj2ih9Juox1xsJMDo6ij5XR8RgABTMrWd0urO+MjULA61IA0VaNgMprva0ASvL4ogPYQTMlwJAHscTIGp7+x3XShJATG6YjDxS0SGvbXsWoI5PPPGEBmPqnTt3cpQutAhtdQ+OQkG0T801HJNAjblMo/V3kgC4H0iAZLLOiLDu8l4kjFxUOJ+xY5HF10AdnSRAsVhMyeimubk59JFKW1sbJmSYMqnOhTcW+IVCofp+YkLHovfM976nfu3tb092rNxu3fKeT8GGlFeMiAo/8M+/R2OHf0A9N2yl3zhymOWO0KYwQsKE725fL+28uJkAsrGkLBDKAtkJP329crmsIfM9yjOMKgN05lvfokc/8lGqzEwDmaV1r/01WrrjgSi3qDumldH/jcj/aKrGEj0chW9HvtcboJmsfcq6w7L/yUh/LDKlHjEqVylXEAnB8j/ORa+z4pDt4WONipVMJDnqG/a2YQ1oy+IgWtg+Now84DlQTyjl6RFl4vAlGnzVTr7Fd579Kj307Nfo3Tt30a/v3cLSJYj+d5aXI5wTCW1qakqZnJ6mNUNDiJqk4bExZWF+nrq6u2n1qlXw+VCGR0cZ8FmzahUIhliR+myubZoa9Mpl2y7k84gtrZMFYpNbe7MZ1laxTINZisOOOGevEq/rs7mqqqrJdLpG/gcGyWzMqsIe4MpHRu2jvCUP7ctcQaWX9s/q227tNbMZiyV54hgcyzvxYARfBWj+A42KuHpnEDvAD+D0MyNaavMaWtGVrwfoLAtGyTU+Dc6qgyByejhUywoSADJ0jjKGgfDy3GaA/qD3Kuz+7vsKjwobKIC2rxgvWCbPsrDLVQH8Y0woGQqdZ/D/MqVUAP+2sS/4Qsj8SOAfEj9RMkjCxoew703Lgom98sDffJ9W73ovLd/5izQ/nyOtvEDW/oOkkUHKzdupkOys090H+Cj8I1h7XPBQnmA2ymHLjiDryM2lMfiqmaaBrsCgPwPEHrYT7YUx6ihM0MTxGeq0pskglebUburf3ENzqT7Kp3rCqszfRwX96y9mUu+TX9WH97zZ8z4wD9b1hGfQFMZmAMxOs195EbdvgD2H65jDqVQuR5qrI1W8RQepZoVWTL1AC6dGSNuynkY7N4VeGdgmQH87+1QjTdP5VbEfM69HWDNbUTTTViiL9nHKJpkm+86pwDiEGTBNtK/BAg1AvafRdO1dFEjAaBjAy+UKyAXo/BNIAZhow+tHDvZT3/0+pYwFytx1OxUTnagTxnzuvwsLOaW7u4tsDw3n+kFKatVn3DrGb5aP8iMRnOWNaxYcpUWVL79DSx7/pnLrRz5q3vdf/4CBUOynsF6GcWeUayzmMVgTYG/oBZKzZ5MOybJiXTnjKAyIe/B6368uOCaZTFaDyeLWOSiLACQH3pMw74O492zmeDcuJYFllFGCiW4SAO/C1NSUESXQq5myNXMu1vF2oiID/pBS5PWq/Nc5D4UFWEUth9yHyvWtCBoBHsTZkZJsiBIEiX506fIw7x+QAdXelsH6HaAtj6HXigBA1j/aVppEoywgE+fn56E8UPNewSsAxJE0C0Z/QpBsq/tNNptNg8SJsF+I9CiB4/DsJcgaL1BfSjYxECE+mOeCNP2lnBAwqahBlxjfcE0vHMhdGUl2OsdJP0JTkhHwV2mUZA6TJ5Ll88swivQwYhxndClsAAAgAElEQVTkJHBinEZxSQA4zfNAEucmOLZREgCdQMp2RNEL9iqXO00kbtllxK7UBkdnluAqJghnJoAfCC/1/GRbYGGF6/mBtFKiRIKdDoNWzj3HZIp/AWxgewwGNq5hTZi8E+oV1lac9lqpMCuK+3uRAGHXaPb7VwoJIOuJdsdzxYLPbzDE889kMjoGPwF8hr5z11oOqBWkkmyjIDNtjgqGYxp0mBWFnnzySW1wcFDZvHmzTD2FNAkDnQw8OsA0tCsm8bDomTh9EiRAd3c3G0VjjILWaFQSICwyOko5KpUKfCl4wYRNDYYFSCLg4zVeo/85r4t+eOizn9W+/5u/mejfdp95w5s+wngfDGLPPf0lOvbwJ0nRdfrlZ5+l7MaNLDmUzWY5CsCPBXdr583N51KmGS363lk2pzeAkBoCMMOHuBcGUc2Bi8VC4LhmVir02Ec+Sie/+E98n/ahm2jT63+T0t3LozyOumNaSQA0Iv/jLJADmHcDzIppmGoyneSoDicJgMAxRNanM2kQCVQqlmytXRcg7NU4kAWCjA8ytOIstpKJpFYql7BBr/MO8LoPslZS6ZRy+dED1LN1gD7/nb+ikYUR+vDrX0V3LO9m+R+v8trAGZvyaqfPnmVNc01VadnAAHW0t1tnL1xQuru6YPRuFfJ5/k7TdWjNx8oEQJlBVjARnE5zB3YaqbrrhHEK767f/BAm/+PVRjxu2vJH2A16Egw1Rsa2J4Gv/I/wLeBsAjSiO/NDluHk08gGWGUNdnIfaPZjR7LpumJhbK9UqgC114VRRrSzXzu++MSYNrhzpdXTVl82PCs/LwHuM5qGutfViTMBXCSAvx9AbakbkfqJ0qBxSQBuN0cft6W3uP8SyA8Aw/MFhS4+d54mSinq1ou04pYhSqo5JgY40r1Jff8o9fI6RvoCfOyR/bT/UgftfPc/8HsttfaXTR2m8onzZG3dQhMdaz18AiBHh+hVVYWyOaLZvUBu+94AWDWtXK4AlGWgE0GXZdRfRIa7ywgTX4D+48dnqEuZpoKVopzeS32bOmkutbRGlz+oDTCIYG5pVs4ExsLtT/2rPnbrG31v197W7ukNgBP8MiWkbwDmikRCQ0CHUiw15F3XaFeIfF7/3CkqHz1Fc3o/qTdtrZNFcl/InjdAAukA2JkAsINr6z92hGbZMowKPy8/0tx5pjPC3zDKent7B/WPHqALR6fJvHUvrlPxJ6C8q21HSkKvH/wkT1/or+rk5JjS09NHyWSKT1SP/Yjo7Ci13XorzXYOsYfA3NwsT98rV66xMLw5M2bE8w+Y37Fe5+CDwEwImY2DZGn/9y3yI605UD35bSXxz2/T2lettj5w8jhIfA5KwH611aBcIyUMAuiDIknjmPEG7alkmYPkZqPUK0xKCHtE9AOsbVCeVgGXUcrmdYy73bHHENnkWC/yYA4/Bcx/7e22TxqCX2ZmZq5rEoB9oOxPKG7QCpUKtBP2ocCBpDzO/Pw8DQ8PW5cuXSKoI9x2221WX19fOSwCHLhTPl9Q53O56oAKorKnuwtraA5gQ5lbuYeP0n8A6iO4QEpv4xzshfP5fB2wD0wgk8moUiEEY83ExAQyd0pRxv8o5ZHHCENfT8m+ONeRx0qwPkj7v5HrApAvlUo1WTZ+1xGKAkyKRhkj5NiGfu/MahEAvKdWvvBwRLZmnAy9miJHkT+KmrHVSJu6z2kk6yAWCdDMYNEoCSCAPga00Nnjpi2hkZqRMZIDjoy+dQ+qcUgACcpJUiMomE2adzqINs8+4rw/2mpsbIx6enpqNqZ+bRbWLrwJDvkA2LMsC5kAfOy1IgFgjIoPoowQ4ZFOp+v2/R7tXTNBOr/3OhbXdV/U7QmA7/0yAWS0h2BYoduuO6P7RWoVp+1hoYS+JlOxwp4Dvr+WJECUKJModXAsRjn6xUtLEv2yUCjoBw8eZFCiUqkoIyMjtGbNGo7UxSSLvy9btszq7+/ntDVcF0Sc6CMtjfzB4gAkgIggjEMC1KWvxWkjeaxhGEncH78j3ZCIYpudPfFfP6Y/88f/Xdc6+mjtXf+BhvY8SHPnD9Kzn/sNvs2Dn/sc3fCzP4s0WF7IQAbIbxGGyRXEpNOcqNlMAJRByjeJd5MJHmd7RfEFCMsCuPjoo/TIh/8PKly8wJde/epfouV73h7psTjBfkTv4aRWEQC4Vhz5n6ACyw2wNA2EjqQwTGLiR5JruEY1E4BUeAJQsVRUVKqX//G6n4zghwyRn86/Xzk5+i2hq8VC0RV1WH+GMPHmTJFTF4/Q33/nr2jTQB998qduZ01mTcj/uM+UpL4dtGkhIwDjLo5nYBkT2qWREbzXtLSvj6didxZOpI7hOAhAKgg6jBX4M6KlEHIMeSLntfClnkppZY/o+ijyP+5yOQ13QQR4Re3jHMM0be1pe1OH6H5omNQskhFdrwsQxRn542X6iWsefnxSW3vroNWe9DcIjtuOOJ5JjWTSNmSrVCwQG+4db5CcD8574fFpbdNt/VZa9zA4DSAQbKhX9TQb9iIB+FmXy6FBFThuMbIBwu7td09khhgWXn0b/Me7MDGv0qV95yhnpKhv6yCt7DUoneBodwDFyCQhxbLqMlwaecaNnIN3DBHOPzg9rPz+D4/SG37lMdYpBngj+0dX/iJZLxylrg39dL5vp4dPgH1n0zQQ+SdkBu3X31kmTYPsDxui2tH+lQobHcsPosuzxWHqyE/S+PFZ6tamac7soIVEL/VuBug/SGU93Ug167IYGroI1kWVHCWf/qE+ufcNvpeADFoymUJWpYcRsC3z4hUFCCKAyNCuV/A/U5yi8sFjlLIKpO/YQDOZlb5tIIF/AP54DwD+QwMfZIBHgkfddYQ2Oo4NI9AZNIf6FjJJkEDTrRZJf+IhKt3+Bpo2U5am6Ya/FJV/T3DOHXg2UOg7deqEms120MDAMiYzQFZMHfoxLZ+YoI7tm+hgsYfGxiZo3bp1VkdHFtOVxfAofyRJ5t8CIAkgWy+sQjwLF9csuJG+rn9yla4tjNHPffe75obXvY6znMbGxtjXqpHrtfocryAqIWeMccUXqIoK/ESJ+A7Lugyrc5Sy4BiZiRglwjfsnnG+d2MeaHN7KrcZPLxx6NVOzMSdCYA14vT09HVNAsRpk2ZwPdxHZqqUSiV1enpaHR4epgsXLjAWhbXk0NAQT4hYn+/cudNT2sdZXihtXB4eYW8s92dwYKkBTGR+fv6qvrPIAEBEvwT1US4E3AG/cWcS4VjsqaQBOfo69s1Os+A4zyfsWPRdgZW0DNfA9fBc/Twbwsrk/t5J/oWdi/6I+yNjKQgjFUoFLDMlgx0xxjlxiZBgUmDDgZlRYWV1ECaBGQXA+jDWRSHlwu7p9b3EFuWkHKQA4j4/NgmABg9j8nwKCcMM1oxqpJJysEEHievu3IyMUVhZ3SSAWFTUScEsVhmi3t+rHq1gEKPIAYW1YbPfA4gHCQBcIKrOo4x0xb2lrp2zHM7v8bPQO6szN4pDAgjWkJf28l5Sx0z8SXI+1aKERVa4Js+q+Q7+Hmb83EpPgKB01kaer5CUYRMxTPr4AMzHQArwDkz7yy+/zEZEMsJcGGGzXA7+vnr1amtgYICfmW2gZrKZSyPlCToHJAAi8aWMALQQM5lMaNQrgkmhjdjIeIryyMVruVwGCcGZOEg3VFU1drTBme98R33kv/x+YvrFIwxOZgY3Ujk3TZW5Mdr9679Bb/zUJ0Hw8XybSqXgueFp2iyfm3OMbpQAkG2OrI7ObEdJpEv7hhJGIQHCsgA+u2kzmfkFSi1dT5vf8J+pfWBj5O7SSsBf3hRjE2QENLW15nWItIdoAfqM7H/lSlnv6OjgW7szAcgk1v1HSrefJJOjoRQh/2MapsGpwPgvaj+XG1GoAQFDCjoPngCmZcLMmI2LUYZvP/5Fevbw9+krv/DTRJUSdPzdIDbB4BQRXqMTEwoA/kw6zZGRQqoG+h40PTurjI6N0Ya1a6GrzenUEVVofPuMkO9jrwGgR7n5eZA7nmsijyj2WPI/zjlGLpTxN6m1zxH8jk9N2YjY3C2h6wj/tjMX7NmJMxiFDE4NICqOQ7ZIdewDZHjw6Tnttnv6yYvQiPxy+RwoQX7RxxiRA0qF5yjq6Rmtj8uJsul77uzklAv3LYJMgVnc3SZN6s5rhgRYDAIA5YxLAlTBf1vPmcn1y1MaDR84S4alU/+OFTTUZxApFsFYmzNSbfLdSqZSMGL2zWJp9pmHnc++ALquQsrp5k/9I/30f3ySrGQn92fnw0IEvLXveUqYRVJ2bqd8spsvrQodfWS4mtaV7DWO+FZEcCKYMFI4uwDAv/PTkztLk8dnqa00SZ3qLM2Y3ZRP91DPpm6aTQ166u6H1cnre6enQSPny3PSpRlSnnlcn9l7X+Bl2jJpgpWHtxEw9nZX1lblShlrt9AgombK3ey5y6cOk3nyDCkb1tLlnhs9L3cl4p+lfhj894r4R+R6uQwSSMoccRIR1p2UTCa4t8hPoZAncGsh8kBMFFuWaZOcTz5Oq27oosu92wmR8shqa4QE4P4NnW0hC4h5vlQqK2fOnFD6+vqoq6uXcrk5mpgYpx2rByn/5NOU6C3R8Io7aH5+jlatWo1MAmYm0umEBvsczM+QzvJqQDujDfOmX0Syba7tnJ+afa5+56vf/7CaePZT6tZ3v8d6++f/jh/I+Pg41jSRPPQWq1zyum45Vex5kA0eBuhEBZiiSAcJoiBQ7UGSFQDhAHZib4U6YArFXm1ubi6wPZvxHGj2GUh5EQnGyYhyYeDJ2Jb0kZTrTswD6XSaJZd53fAKkAOK007NkgDop/Cb+Na3vgVsjlatWoVAMd5D7Nmzh9fNY2NjytNPP60++OCDRhh+h2c0OjbOxsHOT19vT0lkSLEXCoLMggyxcQwCnpqNaOcsSMPgPb7o59bs7CzqVec9afuMa1DG4GPRNNg3o9s0m7EX9Ezj4ERR+wb220JOORTLCLomxicEiESJuI8q/4PnirnFHYiI/Snkbp17kCCZ6iikZVh7YT5FuYMC1IUviq/nS9g9gr4XpAlj66i3JEeieh7EJQG4YwcZ+/kVttFMAPf1GunsUSa2Rh+CFwifyWTqWEqUQUZ3N3ovr/OiZiJ4ndsK+ZZGSABOpVdVThdvRVs0QgLEva+fpBTu3dvby2y4nCD8MgHi3jPu8e4BDSSAkJOq0aIVxpcMegnDl6aB8cUgAdxSOYJNhoQSkzIi7RATNLKEmMwRxjCs4iDleaQJeBQdOgGsM2hpd1MbwITsjR8YCRKgt7dXGJmVoQ+IRUpom8qIbHe6G+oW9OylX4LMaigWi5AjkiQA6t1QlAQWMEc+/3n9yT/8hFIYHeYiDOzZS7/yk6cImodIe0TUFCZfLG7c84CXTmMYAQC5H69j8HeA+pVKRcXPUXT1opgDB5EA4wcP0tff9CbSsv1066/8Q6zXb7EIgGblf3znY4AS0PiRaRUA08nERodPqSEB8gU4HJogAdDnAE74rQFgQMzZS2WO+q6O7+gbgpzzHfMBqukJTmOuSng5sxbcdZG+FXj3q+W1vQTobx/+M6Lxs/TX736dVSqXEc1u+6nYxrvK/NycMjw+rvR0dVFPdzd7G0DaBQDuyPi4Ojo8TB3ZLK1YtsxKQv/fI8o8VgcRB0OqBCnF0sgLmQDYMHHb2Lqt1fYRIxBLeklNVdHukeZNnK8nk56ArPQHcMoCSRkVToc3DAtGyU4ChZlYn+h3VM8rOn4mp9PFA8PajtcMBkYz4nxJSgPIF20RuPnwA/nxDNn2GFlirg2B85nN5TU6t39M23ZHD5w869oUGRONEBfcti45IF43M6jsB4wqlEroDQfIhPXFqCSABP8BdoKoQj89N6bR2AsX2KB24OYhWt7L2q82+F+pSPC/qY1iWPnjfC/WAWo6k1Fe99ffoc23/xot3fYupO6TFxQ5OP0iGcdPk3XDZhrPbohzq+qxXflLNHt0mPqMEZq1OqlfmPjOZpY1dL0oJ7WKBGgrTFDluWf1+b33Bt5WZSPSjOdmXgLS5XIJovjX7LNs+ihd7t4aeP/uhQtUfuEEFdU20m/eQoVkV93xLLWkqZTQE5GAf0T3e+n+Y09uWdD0T4NIZuAZUy7kqVRVC82WMYyK1pmwlMTjD1Hxte+gQqGIvYYF9s2yTPID322Qvz5rw1nRdDqpS+PmYrGkjIxcQhAVT9srVqyi7u5uOnPmNHWfOEUdWoXa7ryDCokOyucLWH9bIMWAw9m64wjSqTXxDTMCviL/U59hvRgdSBl5Xkn+7W2almmj38nN8y0g3Yn4olZLdMQtv4woBZAkwU+53wnbJ0eNBI6CnYRJBKNeAAcxV2MtAmDPuWYJCzzD+a0A3uK2rzwe+wi55sXchrkCezsnCSBVJ2QGOYJFUOf29nY7GMI0QR69ooyBg9qrWRIA10a/mZ6eVkCUQAcf2QDPPPMMPfDAA8jCQyAegSR4y1vewvacQXtx7C+LpZI+P5+rMqeSAJCgryTI8LuTLJB7UKm2EEVKJqwvuQM9EWiH5Zwb1AcOgAzEbDbL3DGui8x8aNHouh6KB4SVI+j7xXqnhNF3ZA1/dxnxvmF+AHYSJAcXR/5H+BGwnLbX/dDezjEziHQUwdmsm9VM+wf5tsjrCuPewOyGOGVAu0qPUXdwK77D/OG+nlcQWywSQETocURunMLi2GtJAggGPLZrcpQ6ilQxTBC8B0YmQFdXl2f7iMHQd41cKBYjpYs7y4VJrC2T4YEXf49jDBxlURDWBk4SAPUH69nW1iZdw/m54+/ofCLMvfpvmKt22L3l9/9OAtgtEXciaHEmAAakljGdXk7vsh+xDEQioc7MzKg/+clPtHXr1tGNN96I7qWcOXPGOnbsmHLrrbcaYO6xqI6agiUMxKXkBwf+sq4xR05x5IEnSOMkAUqlkpnL5SJN+pjMwJC7JyAspIOiraUkCSY3ESVUNeaGKXEjJACyKfL5fAqEViqZpEc/9jF6/L//Mf3q8wcos3w5ZxiA3MRmyS+DyD2ehBEAiBrNdrRXo4bk8SBQ2jLpmoj/KGNVFHPgIBLg8Gc+Qz/5/d+nni2voS1v+mjU4aelkj/Om7ZK/idKRa7o1ackb1g9DeCZUwLIbdwrDwyTqYE/QKlYSw7Ic/GOQf7H63ucVy6WDTAR+Ej5n2QyCdKgulEwKoZVKBbgFGJB1ujjf/1rymu2rKMP3LqZ32lE8zNaQaQcP3UK0fiI8mcDXoDOuDTKAT8M/AKwhTXnmw3/F5UEyI6oasgB4U+IWAGQKrwKWGOeyUdh/o0yQaJIMrhRMylwbQDhWJAERd8g0h3Eh9A5gqg/y6jgfD+ZIndfYtZV/JGj44UPiTzu/GRSLZ88r2y8YwXa0nehjfGV6yca2/YB1pjY9DMCZkkih2mtRz9nU2Bchw3xXP4Bw7O6OnfksrLx9iVe6zXO1vAy/g17n4L8HLzA+MWK/neWM4wESGjwVbdY6x/1LlVUujCl0cSRy9Smlmj5rtXU12ngXWHwHxHwV8PkN6yt/b5nQqu9Xfnfvn6ESmaC1v7039f4ArjPg04/vXCEetZ307n+WyLdtr0wQT258zR3cozKlKCuzUtpsn2Iigk7m2qxP60iAbILw7Sw/5Ce3/vq0CKnOdgCClE2nYJhhmUDSpDhXDQOK7RckF1Sn3uOOpR5Sm9cQcPdN9Sdk6wsUPn5F6nTmCR923qa6FhXc0wmnbYloywLYzT/5/6AC4ZcDiL+/YB/r8JCHlDTdCWVssd+XAcZAZD1CaqcYVT0ZaVLNP78y5S69z42uE4mkybiMGy/Cnv8dl5DejEEzRdyjIKcEdQbKxXDws9YB9r+c6RMT0/RxYsXaOvWG2lw8hDNHj5Nqd230Gx2CNkDTFwripSKs3X/YZCN6RSeGpiAgsqQSiF7BFjC1aON1L/ZrSVGDytv/Yd/oBt/9mcR3AIge1GjdIOer8gyB6jOuApHNtmR1fyJopwQFZcJioiVZYwC4gfhKRHvUZOxHvpyt/AAZzCfc//rJgGQgSEDXZBB5iQB8LqNjY39WyIBdGEaXLM+i5OxIduyXC6rwMKwRv/KV75C99xzD2SKLbxnX/va17T3vve9uJWnzjvvAYRnH9ZreBUKhQLmFwDudT5+AiPAmsQQUf8caIv/WrRkZ79L7NOlDwCUJuAD4PT8AwYICaDOzk70k6qPAeoMPOBqGI9Hee8aeY1klDvGoTiECp6HVH7BHBCETUWV/0H58R7i2fphh17YRJAvQLMeKM42DcMovDCtRp5J7VxvzxXNXCcWCSANcl9JJIBkdcNSkBptRCcJgGvEAeHd9wwDzbzKiEUE9Bw7s1n+Os7kFNZpo7SJOxNgcnLSSiaTiERuuG+Gga7ucgkSgAfffD5vFgqFSCBslPrJY6QpKX53SAUh9VETmQAMWKDS1yoTIM6kjXq0mgRoVu7L+TycizL3cxIZAPo3v/lNbc2aNdbGjRsJqczoiyChDh06RJcvX1be+ta3IlodRjRNsby4f9C7AhKgr6+PA1NhgLqwsBCp//llKEXN0JEkADiRbDbL/b9RTw68Q4h0kdEuuNbcxYvUvmwZ4Z1WVbUioxm8NgrudzbKWOY0/Q16F9FPpXZf2LMMMwcOIgG+/fPvoeEfP0Lr3/Cfaen2+yMND4uRAcDvptZa+Z+wyiCqPqknFT3JnuV8uMgYotx8DpHyNVGL0rhXYMBKMpVUK2XORgxakDB5514/hOnQiuwD6ZOiQlI5k8pYiiYKCkC9ZEuSaJoG20NF0zXt/Ogp+uRXP05/8IZ76d61AwxeLiwsKNmODsuwLOXls2dpaMUKROLLCHwuO15kZgTcAuBhjRjwPUBJkGssAyQ+hXwet/E0iuQMJE1js10BYEfWIgKArmoa6hs47knfAaNcNkvlspppa7Prbkeq1skouavHFRG9BfOel4fBiadGtOy2IWtFd9nyks4R81CQiR2D+ADzQYo4jYDjROqjmIyvgFgwDJY2Oj2SUNTzF2hoZ38dEAdCA+G2cSOEmMRRVV8JIicYD+X8RGJxI8Scz6xYruhuwI0z3xSFkO2CDJm5PPT+z9NUOU09ySKt3LWSsm2WLXtThrnp9Q3+y/oCh0ynUso3Xrqg/D9PnqLX/tIjVCgWME74Qo4Akmnf85Q2c6TcdCPl0n11b3SyPE99uXM0c2yUElSm6dQgdWxZRrl0fxOjQ2OntooE6Jo/r8wePKEVb70rtCB45zs62i2AxiAAiqXSNQX/UeBMaZrUA89T74ZOGsuup9SBZyi9ZYhGujZX6zMwe5yMl05Sev0yutB3E0b56ncAvUEAIAqef87Ao+GKfI8E/uF3gWnBK+I/tOEY+K9oyFqTGQEw1y2XS5bfGgIYu6aRVnnuAK3emKbR/puwv2E/APt+bEotsvOxxrWnXhtc95e9tLOWYRAsox+vSPJwJI1CTAScP/8yNLCpr28py4F1Tp+i4v791LF9I00suZn9dkqlUk17oE/YBACIZP9gQWSO2IbbzQEYUdrdeYz23J+p+vc+pK56zb30Cz/8Pp45jD0jrdfj3ivoeCf4j4Af97o2zt4ca2OAYkFtKbOHw+RQw+6L+Q2gmh+eEmXvEnaPVrZz2LWwl0FEscg4ZUBZBJlVg76EHBC8kqqZPM3gPGFlWuzvZV/gdaId9MLBbm5gNQ6wLPcMwMMAxEI/H/vww4cPUzabhX4+rV+/3rr11lsxhoF34zFMBvTJIBD83RnFLSVvvfZ9+A79rZVR/862x1BYLpeTfX19MgME2v41HiLoG+DCQQBINQjMEXNzc2jPGrJgMZ9rFKmvZu6PZ4rHxQ/OpeAh19YycEcoJ1S9GMUanzubu49Flf/BNXAs+kEQ/uyl2BFmiC7HgKjBon7t6KcWIo+Pi2s287zinBuXBOBNadhE4lWAVmUCxBmY7AVRihnduJu5qI14PZAAndkOHmjxiUMCxI0c92qTRuSAwto27styNUgAoWvmlA7mNVcul2M5IEeqb8MkQBTgNKjtBgeWYkEbWQqmlSRA3GcW1geCUhQxBo2MjOiHDh1S77//fmgMqtKYGpsSDOYPP/ywCj3C3t5eiO43TQIEDfDof/39/ZzyEpMEgFZenVlM1PcSJEAulyurqlolARrROIW/AiKQICnk8srA4g3RSGYqlSoLSRdy6JRW9x1u07HcwkKyUrHNcb0+7iyAoP4g0+iw+ZDSTH4p0mG+AEEkwN9t3UaVuVna+Yt/S+meFWFdlL9fFBJAIdJb7AEQVhnTNPVUOsUgiJsEmJ+fJ61eusDW/Rea/1FlatgAkLW0+Z0UGvemBRX3oDIKaS/un8lU8ko/tcgCeIOOiIh6fA8xmHwhr5y7eE65NHuSHnnuq/S5d7yBclNsas3a4CuWL2ez0NHxcdq0bh1j/gD9IQvDkfgtwiZYT9QGJAlANuqIeaNYKHCkn8gC8K06R+uXy5Ap4iwBZg2EdJBTbsm50MRiO4r+pjyH29YwIJ/Cct9C4z20bMioUFEnIXGj6jpVSqVqND+uL02BO1KcUVyvuw+ZKBHtH9ZHa4B8lpmGHEZ8gpdztVVVeemJUbV3xxANdpexC2aAW8oCsdmrK3MgrHz4PsyIOMo1rsYxyPwxLQuazhaIqfFZjS7vO0t5K0n925bRqj6DkjpLGBGyLYAXQlLrWstmRG0b1A/1ypuWcsdffpne+YGDVKooDPSGhU0NzBwjOn6crM030GjnBgI50Df/Ms28OEJdygyNqwPUuW0g0EQ2ajmbOa5VJEDP3Bll8oXzWvnW2yIXBxkj6BvX+gMZJv3QC5TYtLoa/Q+z39Tzz1LqhjW0kOyi0vMnGNNP3LSZ5tNLaooM2atkIlFDACAi3h6nTax9FJAAjQL/7vYBEdDWloGhcDXjyjbateXqnB/04WQyoXbr3BkAACAASURBVKo/fpiye3fSVLKfYBbsPlaS5HZkviI9sTy7uZ0loCDyv574FAA+lqTgMnO5nDI8fFFZvXotkwC6rlGmNEPzT/yETDVJnXfspkIyS8ViiQ1VHWshkRVgGza66xUmE7SYfUrJT1Dyf67gjPvfPHeOMgMDJgw+r0a0rqwX5hYRMFUH/vMckkyCFA+Vz5PXi7JfiCr5EoavhPkPRJETup5IACGpweAi2lOsfRkYl1kYXiRAI/usxezXfteWILqQK+ExB9nnwki1+m56SZVEMZL2uq9pmsmuri5Wxrh06RLBFLe3t9caHBxkCWKZdYDIaNYGKpchmdPQHj1K5kqj7Y7gvq6uLt6j4BozMzPoFlUZIHyfTqdZ/kf63wBrgCySpmnVoLlG7x/nPLfhdZxzox4ro+YF2cFzjeN5sqJBkHSZ6GNMVsaR/8F9cK6QrvbtJ9gfoR3cPgEoZNC4JqWlwrxXwtopSkZWlLE67D6t/j4WCSDTdRqRcWkFCSDTf+JscONGR8dt4FcCCYAXwKteeJnn5+ebMkW6HkkATN6tNmGJ6gmAhfjY2BikeWK3a7MkwLLBASPOQNZqEsDPLDbuOyUXwl5SOfgO5b506ZJ+9OhRkACVfD4PJp5nJJAAwMm+853vaDt27LCWLl3aEhIACwEoYmOx4vBUYEAvn88nQALEMaZGWf1kdbCwAduN+ou2q27onDgaxrb5+XksNmDoygsVP2Nyv2eA8atYLILEYO1b5wdgKRY+6Mvo/5jg5cSPf+XPwiiP299pjhPUn6NmAbgzucTvLB0iyR2MY3g+iOhplASYfPFF+urrX09qWw/t/U//FKnLLgoBYFlIiY0ttxepwN4HMZgP0DzTlmHNfycJIIhOaCPX6y8mkhoCKksBUYdet+R5HOH8uqr4yQM5z5PyP6l0Covr6ldS/kdTNDYtFiAx3gPr0sglGEfRQP8AfeYrn6TK/HH69NtehwwLunD5MnV1dtLAkiXW2fPnud+uWrHClHIxrQpOBC5iWJbaxqbFWlVPliNOCUbLrDrk+2GjXZibuDZIMksA/7J2Pv4ThRbGabH6DxsCJ5Ps9QAdiPzCAms+cyZEQHgMjIsXcjnl3MWLrL8PYHDl8uXSQ8GCuM/zT89pe1/V4wtoBJnvBrWNNIjzIkKivgsHnpjVtu3tNpI6S2BwBD/6F9oTzwt+AGGAsfNeUXwvopZtMY7j98iyQCSpAD4hTXVxQqPRg+fJtBRaetNKWiWSIjjKt1wGdmrC8PeVAv7LdkNdgdwiwvvVf/WvdPM9H6WeDW+mhQVvXwB3e3cURokOHqG82kH9NEITVj91b11C4x1ra6LIF+M5Rb1my0iAmePq+JEx1dizJ+qtr4vj+udOkvbiS1Teto0m2/Fcrnzgc9B3+DECYlDetJVGOzfVlRmZWZjrQAYjOD6TYXCej4NUG6SBWgX+y5sDpyf23slUsw0Q3Y9X020UDMIgm9KU1KNfp8Jr38lyVoribSKP6wNYSSQgK+OXkadQKgVZS/8sAZuYt/170DaGYWJMtEqlskUEObskjxv9o/tp/vAJyuzYRlP9N3pmBdjl0RQYGV/RYQ+XCWpl58KawDasv5L5oHzpQS156mHltZ/4BN32oQ/BuJODXFp5X79rYZ2KgBu/SHqUF2ttLyDL65pR/QCigPNRMJowPCUKGHk9kQBemJaUpJHBriAC29raYA5cNUBGdnQikYi9x78afcx5Dxk9zZKXAVm6XprmjQb2lUolBEaia3JREEQ0PDxsXbx4EUoZyute9zpE01caURRxt1+QYoBfW3t517mPBfGDa8t9NQLhIO8DGSA/+R9kFSHjAWPJ1V4vLabvqVc7Ci39ugDGoP6NPoZyYo6BoQ1wurC9FvqgJKjCvFGAmyDLxCvYKIwswrPGfNdIgLuss8xMCRq7w0jWqz0+4H6xSIAok4RfJZo5V14zrrECOhxTdyFp8c00fDMkgJsVagQERsdrNBMgbof0MiyFhqRhGAzC4oVuVI7E+Qzck49TfkeCj5y1KoDI+fn5xNKlS6WMAXTY/p0EiNCpr3cSQEQr1OEwmExM09S+/OUva4j2HxgYIHhioD8UCgVebOzfv19529vehogHTgOK0ByBhwg2Gka1ToCNgT1IQgkSIFZ6ccCCmaMPGJi6onjC47VzwhGbVUZtYTYqtCqxwIq8OIUPAFIZcb6zARAVi9THRCJRhk64jMAPaiT0J9YHdngneI1pcbIAvAyB5fggAGuMP0g95I1mmDmwXybAi3/3d/Tk7/4udW26m7a+5XdDu8uiEABC736xzIDdlXLI+5nlShkLXj7ESQIAaLdBEq3a7zmFN5lg+Z+q3nqwDFDNrbmf6JpaLHh7bDgPZmNFh/wPysbpv0WYktryPzge0f8Vo6JMzUwpgwODFiSMjp08BnkrWjGwnD79xd+h7St76H1bVtBAfz+AcyqUy0p/Tw9nEqQzGdv8t1UZAKbJIGQSGQBiMwRweaFQUHRFCSUAUCdo3iMqPwjo5mh8kSVAMLqzDVtrTJnDOnPZMOBpxIMLFtpoj4QGYsVOF4cmhSQb5AIbx6q6rp04dUoZXLrUghzh5NSUcmlkhLZs3GhBL35yTrVgCnzTa1eQn8FuHEkfZz2ajbhnw+LnR7Wtd/Z6+gFwm9qsEiFLwEm0eLUng02QbqqdH8Ka/qp8L7NRsClHdLyi6nRhAma/FymhVGhw12oa7DY4Qh79rVQqoe51EcdXpbAtvElF9Ov3ffkgJZPdtPLNf0O5hRyAzch3QVbAVPsqKum2Yfr19GkVCdA39ZI6fGxatW7ZdT1VL7Asy6cOUe74MBk33VwX3S9PXDX5PF06a5Kx07teIMJAdsEAOJPOcBacvaaqWKUS5rzFIeOl/046bfuvYHlaK/Nj18CyTH2gNEwT+45T4t7XUy634JAC8m8egPjo4+51bxwJHnttoNheKiK3K51OqKVSWQE3nEollPb8GM3/ZD9VlDR13rmb8noHod2QqHZlfWRLDaE2sC+wDYvjewpG7Zgi0wGjsci6MznBz1b3E1KFL31NS331XUrXhk30weMvIWirRuIj6r3iHgdwGWufIGligLbYv0aVpgjSu3aWL0oEaphsBq4XBuBHAQejlCVu27by+EQioScSCUjB8ESBYCiQANB7l+vPRr3XWlnOVl/LGaktrx3nWaFv479isahOTU2ply9fpvPnz/P4hnYbGhqyli9fzvt17KPjBPP61dUdJBZwHMhLBvbDfAOEWTQHxolId8gAIYu4KOV/EP0v1R+uhfyPu55RM31a1WeivOde9wobP5znYDySkf1hsnEC68V87hkAFcUAWIy9zJY12k5hJGmj2TWNlifKeXFJAI5e9XJlDrtZsyRAFJbFXYY4HS6s/H7fAwDHCyiNQ+Joxbn1864mCYD2lDrbUesujR+dx4MEgJSEjMSenJykrq6u6kskQRUZPS1/D2LLhBkJG4A4QBkeB9y/oyxzc3O6JAHgCQA2T9d1LoMHqOMZVR3WBkGZAD09PTwhiAUC5ICUvr6+SNGYzsj9Rp6/s9yDA0uNqBEkOC8qCSAjbO2ImivZ9M5niwhKYdgSqd5h7R00ycjojeHhYfWZZ56BYRAvMiR4Cd3V3bt3m6tXr1YQmR42gYSVJWxB5JajipqJEiU6J6xsICHRVm1tbbEzAZDOiIUtFjROsgHPERkAWKSlUinDIf8TVhyeH0DeOCWY3P06ahYAbuY3hmNxCukr9/sdZA5cLpVV0/KWKHr4/b9IF7/3XVr3+g/SwI43BtZzsQgAedMwPwA8rEb6dLlc0SwyOdq7LZ2Bz64FWR4Raa+1tdtAl5MEANheMSpVuQJJHFTKlapRr9u4N6DxbAkhjlxno97qRsvrHPgU6JoOv4EqQQU/SphQ4gJOWQS0iWmY6ujkqLJy2UoGsi8OXwSIQevXrqdLIy/TJ7/6Mfq123fTW7cO0cXhYerr7raQEYAGcEfbh3b0gAMA8nBUeSKlzOc16smyuS0Viii3aXFkNbSlQzIB4gLkON7ExlV4AriBe68io6yQKZJmxSxTZLtDuswmGeTm/6CpLzx/lJdOnlTWrFqFDZKJhwQJCRAKuMbL47pSOnle2XLnSiqXSp5SMsgEiAIKyQ4gCwVApZlN5MvjaY3Onqc1t3iaAtc0lSRahKk09xcmBsTgA/Cf+3LMzIFm+liUcy0EaFhIatCE2a9GFyY1mnxxmDq0Aq24ZTX1dJgsfcXgf7kMm41XPPgv2wY+HOlMRvniC6fpb54bplf/x++y7AuA3zgZHlHa+loc0yoSYOnkEfXCibxKu3Zci2rEvufqsWdo5HSRzFtuCSRnuvMXKP/Cy1Tc6+11wEQmewBcPQJAVhZGwQAa8R/+Bo+FYrFQJR5YzkpX1cq+g7R6nUqX+26GGW/kdxPAu8k8gJ3M1JgEj232i/naDkjhcvJUaVlYd6L8SVoyso/mjpwSWQHbqFwuoaw1Ekp24AYAwsUxApZ7FEg4GQaY/CtsvggaqsrRoW1Tn1qhqvkpev+TT1Jy3Tork8lEDpyJ3WGJGIAURqe+GlpeQTRh94qKcUQJ+IsSVR0GCkeJSA67RlidF/t7N1YF4DeTyXAmgIMEwDtRutoR34tZdztzJ1ETxBVHax7nLiws6N///vdhDMzkye7du2np0qXAhHiYw0uI/Sr2blGJrrA6B/UnkSXOUd4iuz4U4HXLAM3OzrKZsZCFUmR2gD1uXxv5H3ebRMVywtoy6veNkgBRxiF7vgonTGVZg2SA5DFRCE4Z6OlUM4jaHvK4VCqFfYmnDB6OaaURcdyy+R0fiwTARaIYv3jdrFkSIK4UUJSHHqcRpQyFyHGqAtLYUCDsQJrGwBQ2m82yBEkQUOOVatUICGxnAmTZHBifqJ4AzT4P2XaLIQcU57ng2EKhkFqyZAkDmTA0BAgJOQMnsOmKqMZpNZHP7u8dQJj0P8SkxsLGzvIhktrpCXAt5YAaJQEcenxcPbmgBrAhjClZsw+bAWlC5WwDAcCzp2Qz6VTOawJMFnr5NbIzeK9wP5EGy/u4XC4HJ3qOOBCLDDx79AEsSuqA4rj9Sx7vt+B2kgALCwt1mSh+0TpxFlh+ZZZGTJlMRpIAZjqdDvWFwILGMAwdpkcyAg73EIs3a35+nqOjGjHNcQP0c/O5FHBFWYeoJAAWNtJkyF3/oHnIzxw4iAT4f2+6mcqTE3Tz+z9Dmd5VgV1kMUkAVVEttyyAuzBYaMBMLko/rhgVZM1UvRnSqbShIxqvZGdO4Bo2aK2o0Mt3k0GFfAFkgQm5HTEHgxyqWUhjvMCzCgJzmbhL6KpT/gfnANR3+wHA2BcYP95pPWHr6OMjsxKSiaSF0dupIwqfAZgB4zh4AaxYtoLrcv7ieWjs0orBFfSj/f9KDz/9JfqDO/fQluXdtKSvzzIxT7vdUqM0rM8x0P/XNU0pGGnlxFOX+KiKolG7VqSebaupr9MgXbX158uVCnAVJgW8dJ4BuBsR/UyknI3zeBGdXgXuMTe55X0AlCILCGMAwOB8FENgjL+aBnBZmZicVEbGxqivt5f6e3ttnwNkaxDRS49fUjq3rqYVfRXeEGaQbQGdfTmH2tfRokTPsxabrnO2E4iUIPNdEAvs6yC8E7ye74tPTGgDNy01eztiKf7w85QSE6LNOXtCPKuWkkmNdkMH+A+QkWbzCbq07yzNGmnqyxRpxa5V1J6yeL7E+hWbFq8+2Oj9W3Ve2Tbdq/2I1ZfpWr/V3xNDBAe60Gi+RD/1+Yfobb9+kOtbKBT/nQRwNNjA+EH13FlTVXZsa9WjW5Tr6GaR1Gefo4qaInPP7tB7JCs5yu5/jCZuvb96rHPRjzEPc56UmFvsDAB3gSH3I+4vpCyLdmYC+/Ko3HeNHz5E3XtupInUUjIMMsLWBs57SM1t/A1WPJAJCm00jwNAIMh9AEgAeQivGxRFQVZAx8IozT1zgMrICrhrNxU0ZAXAnyvc9yZKmeT9/Y5F5D+a7YrZ8ZUjsc4Q0prV9U76ex9Ulf1/TTt/6Vfoto/9QaQ1c5Ryeh0DYBzt5MyQ9TouKqAvz5WYRFhQZlQZ5yjgfBiIFyUiOSxattF2btV5bmwEeyxN0/RsNlslAeAjAZGJf0skANpP7N2qOEcYMSSj/4VnF0hKBZI46XRaQxbAU089xePY9u3bac2aNcgcNrBuBE7QKhLAK7paRv1jr4J9SRAWB9wtmUgYmUwa9cYaE14AvGeCDBB88fB3ZMwjaE72s2sp/+Pu663GO8PepSjAu9c1wvoTzok6XsrrYzxBdlXQMwZegHkVe8agvXOj+LYsSxSQP0yaKKztW/19bBIgbBLwn6QVRJtVHdfjViTufZthxpyTMYCEIENKtxwQUgs7OjrYRFMa9ElCwIkfO6QYqmDO1SQBoi4Mwp7T9UACAIhHJgDKmsvlMOi3XA7Irx1w776+Pmb4cMwrjQQQmjNO8I+j/UU0d52Zox9w3epJCCQAA1M2sI+m5THeC2iUJBAOAggvnz/KGiczIqyv+w3ezvt79T8/7f9mJxyU1xmlgt+jkIB4Z/P5fBJGwNiEOj/YhI6Pj2MRVwKxgP4cN+IW74KI9qjqrLrHNrnoCmrzIPm3oInUzxegVCqriGBz33P65En68j33kJrpor2/9qXAbrCYBACeS5gUEIgtbGjDMgFK5bJei20r1N7WxsHLbhDfjjrUIfFTzQiRcxX0PJOJpJFMJtVSqeRLbLsMf2vaUGaQeRl0JxNJrVQuVeVrmLBQCISErfcmPqViCf2wKv/j1IQXBAD6Kn5UxsbHGHRet3Yd/AqsE6dPKCABunu66Qs//CxdPvM8ff49byazkiMtojRP2NjA76JhMBk5mUspZ/aP0PLtA7S8u2gVKroyNa/R9OGzlLPSlKIydW5dRb3tFnV1GJYBINYweKyTWQJ6MomI+2q0edj9w7wA2LDELe+DiBUi1k3Hp1ziNg43BIZKjg3IM4lRLJWUS8PDDDivWr4cZSaQA2cPlmjlzX3U36XRidOnafP69ei2dgA9yGagNvA1kESHfNwekkzwH7gwPKy2ZzLU093NXIYldF38orqZOBDZC1VCwDStckWlg8/M6LfckW2psykTI6qqhAWAhD3LRr8XZr8g5Djyf2JWp0v7z1IZZr/bl9OqJSbpCrSxDQb++X1SlLqsj0bv3+rzijyGNfdBn0T/vvMvvkG3PfDfKDv0asrnC5FkVXDnZjNOmiu9/9mtKBd7gSQSSum5/crQ+gSdbdvYMkP0TGmaFNMglUxSLPtfGCwr+BejjmWRaplwiawec/GcQoplYhHN/+I7HI+fcU6aCtS5oZ8u9N3k2zAY5xKJZPW9zj7xLa1462uMUsIOksKHJeYsU+3UDKtv6kVldNlefh9s2bvFkQDyKrCdgWdIo2Ak6NV80F7pH/0zFe55B80ucNlij1eYF5DAG+IDENpNbWAURH+ttjj4WGdWwNKR52jmyGlqu2kbTfV5ZwWE3qzuAAQZaAzA2kRG/QQhspTZdNR9uv2uIH3NnimQhdF39nvKwj89qCSynfRLp04i43VRPAGiAloI7MAcFUe6OAqgJscw7J+81l+yraLov0dRD4hSpusNBIvSHyuVSrKnp8dJArDUbKu9B6OUpdXHyGcvMmY44E/2Qw9pZg74ESao2I9z1rfcj8jALWQEPPLII8qqVato5cqVtG/fPjYH3rNnDx+PvhQnYFBmYHjVXZYR2IA93qkckBS2b/XC29rbMmUp/YR7Ac/Du9Pd3Y1sHukJYYEYQN3hEdDq59HI9VqF58W5dyM6+mHEJbAS9KUofQPXgpqC6IO+QXG4phhbuX+gn/tJsrUCkwkjU6+38S82CdBoBZqNPI/LkvtFLUbp5BLAFxHHYPB9daK8SACnJrc0XBH61RxFJmVj3G7XV5MEEIwVgJ1IEaV+7fbvJMD1QwIMLF1iBOlNRun7YccEkQCYiKJIO4TdA99jcC8UCuiboZn7zkwQaKsiOgOb/1Z/xEaxbrMQRkL5af/HJTa96uMiASLpmyJzAZlL7e3tdTJA09PTANgMyHtIs12/dgyKzvJaIHiNb35kgFjY6cVisa69xUbD12zUjwQoFkoaKVcyEmS9jn3hC/T4hz9MXRvuoK0P/hffbrOYBABuGoUEEKC555iNvmBatfVDRGEmnWbtfj8QH5J2iNbRdA5Y4/oDqDUNk+UzUqmUZVSMqvyPXwNhzhXG2fKdrcr/uKP9HdfgY0rlEqwdoJlLNfI/8HlA5C4izFX1ygbfIiWZTnJGA/rhyPiIMjs7S4NLBq2u7i7l+MnjnII8sGTAmpudozNnzyibN22mVDJFn/6HD1NSaaO/+pm7rHI5F1mjP2gORAZAOpWi85NJZfjwCK3dNUDd6QUGq2HGKrIlLESdTs4nlKmj52l+QaGyolezBHqzBiU0O0vAMAwOZo9iyuqVBRA29rF8kmmqSfh9CLPl3Pw8jJNDNzUA5McmJlSA/YNLlkB0mbMajp86pezYto1ehg6sodDl02nqWTFBg0uX0vDoKG1avx56foh0tTPOQAIQojcNZAQgS4GLLTLLFMPWkmWDYoTG4vrrhoaQjSazQOwsJqYiLAYwQZzIOcM1cVS9E0amdRo7eI623BEuBRTWju7va/Ty4p7c4PES/MecBzLv4iTqd4GQj7H05iFa0W/jZsDBQPJCJup6Bv9lMxTLFReRGb+B0D862tvpXZ9/ipJrbqcNd/9flMvNk6bVG517XT2VQuCS/xrZNnrFf3E/9csasZaOdCGos4AHi3QwZ004D71S3GQyQaWfPEerNnfQucy6lpEA2Z98n5CLYRI84JkCsH9XNOig8d8seJjgP0UDQ0krhiz+Th5jIqNI0ZCGRpZqX2cmszywym6JJPWJR7TsjnXmTHYIYzEHAXQoFWvJzDEl9+JpmkqvJKNkkLlnT2RiKGKbRzrMTmpi0rsuWVmrFEj78TeoeO87IvsBeN3U9gLgNDDP/mJL/mCYDc+KssE/9k2oAdtrsgJyIzT/zAEqaW2UvXMPFbUMFYscqBlKMPuVX97PDiiAv0CtsYfM0PeKLnYT5MjAWJE7qYz+3U9TYv4MveEznzG2vuMdLScBEAiD+kDjP6gzSDArbsBSVCwmilmvzLwOMt+MguFgz+AVaOKsfyv2PZFerhYeJPd48iWFSezVDDZsYVWql8J6HcE9EiCVsl/4u7PPdnR0JAG04t2TUq9+hJLYA6gPPfSQNjg4SHfffTev57DGe/zxx+muu+4ygVEkk0kE6HlmrON4ESTL2aZirVpDTrjbI5vNpqTWf1AfXsgXEpCM9WtPTVVYvgjrdNQR8tbIAJCm0NeL/I+7/NJAN5fLhaoAtLIvNaKj74Xlom+BMMUeNYy8QflFpgfA/ED/FEHCIqOjumfGXAGJY5gIu0njVpAA4hoY8z3n26g+LnGeUxjxgGv5zRexSYBGU7miTCBBlfYyiAw6Pkpamt/5uJfMWggDNUEC6P8fe+8BbtdVngl/a7dTbr9Xt6i6yLIlWZKLjGzL3RAwmEASQ0hhhgmkQsIw8+Rn5mHmyf+nMCkDzJOEPCGkkECA0AIYCC22cRMuwlVWsSWrXNXb6+nn7P95v73Wufvsu+s550oimfNYvtI9u6y91tqrvO/3va9hGEonTJoMNaUvuBIkgFqIeLXcMWiowT9JZ/MeKw16TaTK4bupqSkAsE09f7PliIrEbva6cc5zZwJg8kIgyvj4OPX19TGA7fIx8P27exBqpv3dZTwfJEDg5MlGYu0jAaTsEHYOkc3gbn8szli8T9ebSn2OvJnPAX4khGEYKn2BpYskOOqAWvKZUF/uhT8GaVxegQFqwaneVXzn3Snm83nW85ZySPbExESoyVm5XOYUpd7eXkfkVX5QpsXFRRtyWsgCiCJdZaYGa7oHTdqYDNEWmqbxoqtYKgEkZkmPUrHEoJT6WJZZzaTT9Y1YmJEP5iAgxkHG0WHmwH7GwN/71V+n0W9/iy5/3W/R8LVv9u0CK00A8E0FkaGF9lv2HvFbgJfKJVfUrCDTNLBQQmA8pHyEW4ZHPSDmZEfevApZAgGDRDcJUClV7KpdBZYYCQw7xRcA8FmqyE/+J+jd4sidSllLWSkbRIQ6rsIGjSXShMZyRO7zUU4GJDShIXNlfnGeNqzZYFdqFfRJfvZXj73Kv4NG/dz8HGT67FKxJEiz6c8+90ExnB2mP3/bLrtUzEELPZZZ77L5z9FdRzS9/co5SyweGKWNN60hS8uzgY2buIBMC2RM8H4jQt3UdbtQ1cX0gkEzLx6nxVqKUlShrqvXU3+nTT3pEqKNCGB4GGgblQUQVO/KOBXfszxRuUyWaTrEhRRW9p7LGQW6jmwUcXx0lDOJ+rq77dmFBZBMtGb1anr5lVeoZ3iHffTAguitzFDaqtBiX4rSqTIZdh4+H7R29WoeB4+fPClKxSITAhvWrLHT2SwIA6xL+dar+vupv68P8mR06swZcdWmTZxyLg2TxemxMU4/BzEwNDCALEyUH2SA4wnk8/CvPnlOt65cb6/r4wyUH9sPgDdo/qfQZsIUp6Z0mth3ltJaiVbvvIQGu53xFRH/qK+ofnQxVkSr2QAYJ7LZLP3d3pfpK/tmafe7v8VZQuCe4kg5AEAtlyvLSFcZTQ65RKHrzlzvjeT2KhY1ft/IG0hPWm4CZ/5f+t7vPBUZGXXPOG2ae+QRWrN1FZ3KXpLINDno2j3501R94RAt3HhXnNu37ZjlHgmCKnuf0VdfZthne7eIDirT0NxBsXjgKI2nLqWe11xNeS1rVx5+UKy7ssM+OXhDvZ1V5Dv4R8eKzPmf4y0bvShF5LpUXwsahurPLY2Ca6mUZdjIhJAfAFGpB75AxTt+ihYKlZZICswRfhlKANvk+B97Ij8+xQAAIABJREFULIT0jpMVwBhKfYj1zwo4KrMCtmJ+4flcCL0WV9YIYz0ILzfo72iXI6hhKQIZ2w8naXg50eEl8kAC0HMviMHFL9Pi4x+jtbffaf/sN77e9j1rXKwEAU/NyKPEAX7QtnHKEedaSoI1LHAwjgLDjyMJAJ343t5e+D/y2wm5VADlhnH+ModaHSgdqyjMVwysYw1X9cO30D54rzE2yP0BR+/Hke+RGICxd+9e/Y477gAWJLB2e+ihh1jm7LWvfS2uU4b5MgK8MNdhT6PK5gL8sY5jCWL13GF9NApY9UrSBtVlJp0iKDvgg2h/BKwov0/sN0EKIGsoztqh1faKe75c41iQG8O+HD/de0RFpKAuozLI495THafunYR8cCsjSCKK/b3iBCQrwhRtEXU8ro1n95NhQ7klPsFyUc76jdeKVpJn8auvKOl6PxWYpPXuPT6KEJZ+HxzQ7j03MQkQZ7Lwe6BWSYCoNBLvPaMMaiTYoSIf+afScwLDixdGyomEMmsXAwnQ091FnZ3+ngAyTZI7uATsuaokq5tY6sNbz0lJgCCgG4OtujZkHeBr1dGRjcVqXkgQOJfLpeAir+SA0G8ASmWz2aK7j/n1N29KXCskAK41NLhqxTMBggarOIu/JANdEka2WCyiDXjXfCFIAO/9kSbq7s/uCVP+ve4zEbWwCkrzU/JLuVwOoBpHdGCCn5ycrAWlNuO9AmmF/urNlEAqPBY46LdgyTExujXX3W3nZtdl+t6yaCc13itNf7n44HEWqc/lclmr1mpiYWGRwUd83F4BQfMMrof7g3yQdYBNLMtXKVKgVC7r0JX3629+JMCzf/qn9MxHPkKrtt9Dm97wX3y76YqTAM5iODQrS+ne+5Eu4L00HeZ7JkBzrg9X36pH26uHQz2i/jh6plI2AMzKCGw+BKAH/AAARGAtHvfdle3OZoJh6eeusd7RFU6nGrJSWP6nWrF1H1JEyf8sLCyIYqkoKrUKo71CEzQzM8OX7u3ppXQqTeOT47Tpsk1sRFytVAHpAPDWZ3NT4pNf/QPa2LOO/vit19miWkYUfOznxD1U9KNmpcXBR05x5PWWW9fYhVIhMrtAao8KZAmg4kEI6IZB0zlTTO8bpdkcR8lT3/a1NNxVtQ2txGCuV7u9mSwAVXZHAsoxXS4U4P1gs3mvn4yO6ksy0p03khhPpmZneZNnpVK0enDQXsjlxNTMDM0fMe1V16y1U0aNZguaNvvsYaqYXQ7RVZ6nju2XkUmLVCos0vrVQ/b8wozI5eZp3erVdPjoUdq0cSOAazp64gRdtWkTnTp9mu8x2N/PWS3oX2fHxpDJiEwDlvI4eeaMuGTtWhABNDc/zxHgjAp5QqZffHxGv3xnf7UjvRz3gp8An5RAiinuu9GO41z9RjMti4oVk0796CRNldLUaxRo7Q3rqSfrLKUwrsqxNVZGSTvK1+5rtEwCwBcgnaIj0wv0zi89TG993zOYq9jg1OvD4Vd2B8yFDQVvoJnAQzS5aVpsbO7202nm2WUSS+CpUd/HvWfYdXJ7nqRLNhp0vGtLAzEf99re48SP9tLIxiyd6d3KX7XLwDhpeTA+r5o7qE0fnLLXX9khFg8q8H8bFfQOu1wuQkPeNgVV9R/+QB/Ysto+2391DW0OSMAlIQPMjFiqn1kXJ5s7LEBMZnxz/2DETQPRCpSaLU0kGNNIUcI2B0C5ENgL1TSek//1a2Tsvo2ma+mWSADUXSpl6m7gXALsmvOcyT/IIAAd4icvCOAewSldi2do7qnnqGxkqWt38qyA4EwcBAEghQ1ZAQAsnaA2P5ALz+0YEjufarVimE/tof5NXTT/1zfz737l0KFi58hIdMRRgmqKi5XEPc5767hgehRAJGVOIrO4ZbYAr7ODqkHKxIReK8neLkF1r+ihCJ7KZrMGTMTxQcZ5LpeDvEisAJkVLVzAxbFPUuA6B3ZIUF0OYoHSUwgAQ3Ba1N406JmwfwQuhvtMTEwIEACXX345XX/99TxWaJqGOhPoTzKYaxng73dt7BuD9hVBWuzzCwspJ1sv+oMUp56ebg5SwQeBKNLQmAngyclJ7JtLfnv76Kuv3BF4vwF0K8IEhIgiU0D+qr2gIn9k/42FrcUptZKHivImUdfC8VK2ib0hogKt1XmYc5X+f1TfVIbQUcoYUuod+59KM/6HfvUjMQ4z7N7tHgNBJAPgDyJ5MBZAycJPLq8ZEsDM5XKJU+daJQFQ2WgkDCJhDJCzsNE0pbGH8+SCjIENt764sxRb0hvHP9wLmjiaVxcTCYAN/NjYWGgksOq0cbT74gwASUkAmHYCpHNfG8AGgyGeT1wD0QtNAgwODoIxVhE1dRIgTv25j2mVBBhcNVD1k09JWo5mjm83CRB3gYuyukF4GDYh0uB8TtTe+7fTMCpItkuxyblcTiALSaV1Tk1NBZIAkAHq7OwUysRctTPGwOnpaSzsq1jkeskpd39Qk7ebXZeLTaEWAZiQMOZinPbbMKhNj5oTaratz8/Pi3QqVcC9wjYlQRlhihBAP4QZdJA5sB8JMPHCC/T1e+8lvaOfdv3G55d1/xUnAGJKAcm6AQHSsGnXNV3opq7BOLdW5djFZc+AY5ARIBfhPEeCTGATXqrpiJZ1ZwHgAgB3M+lMEqJY6KYBEJWoBjWh4M0irg8w3jRMMlPmEilWqdn5Yl4gg8EPpFPz++zsrJiYnuBU3cGBQTYABgEy2D+IzRlNTE+IKy67gqV1MCCoRaOjw1zT4H/wlUc/S/c/+3W6d9tl9Kev/Qm7UCzGJgIg/8NRJtIAuGvLOrp8qOjoSmsag+lJxtFlWQKGYc/mLTH23HGaLaUoI0o0cM16GuoqcnaAIgNayALQM9ksugRnGhTyeTuABGHAn015q1W7Cj8KGWCvsgKUETDCl/H8+w5PC31C0OaberEWwTnilaNHxVVXXGHnSwYdPHJGdEyXKJcH1GUSabpdFRpVaiSgWU/VClm6sHWqUaVcFKZlUK1coHQ2TZap2frlG6jTqtjjE8e0ob4ebNQcdM22hW6ahMyCA4cOiW1btkBGiL0DVGPkChod/tGUvuOWXl/giyNmy2U0Lt4RbkSVGRFHmi5Jmyc5lvuts0bCBoryZYuOP3WCs0dWXb2a1vXXKG06bz6i/kulEto2FtCdpBzn+9hWSQCU1zJNNoDd9Rdfpbt/5pOUGrqeSS+l/w4wE6awQe0LELFQKNVqtYqeSqUZ/F9eD04PWx4j3jgMNH7PKlf1sxrVzHEe+EGQDmrb4r7r0nXD7qm+w4CK66jcGPfv+0tjNPvk81TafTdkvVpqYujYr9r7XZq5/i4qGVkmMt0a/S1dPObJKiLdMExaO/W80A89S0fN7dTzmm1UMjtsKAxWq5WGiHSrNE/W04/qC1ovXAgIbieQIuKf7F2i07oNhNQuliwShkmIUZ3svjJ2BL3TniAE+A85kk5OujAyAAwDUYvO3A6gurOzg8oPfJu6b7iaxvWBlkkA3D+VMvRi0ZHycfp941rCW8XuLFS/6ndkGw3NIRfCsgKeppmXjlHHjq00vepqJuIcwiM4K8BNwAU1PRY1IACQCYC4ByxpvG+hN5unVqsYHT/8PqV230ZzX/w5Ml/9V7rt93+/csP7399a53cVMg4QhMNb8VILApJkli7vR6UUC8wwA58tzl4LawBEb8cA1RioDSIK4tZLzFf9vB0mZZ9N7J9wU/Tf2dnZFfOSaMeDKY1/bzZ9lP9DnP6g+pZju7SUXQCJH+wH8bv9+/fr+/btEzfeeCMNDw/z+hxr887Ozgr6YzNR10GElpLdxnX9MKY49emWAkL7cia1TLWbnZ0Fw3heFQbilBl7bezpvEQs9nf4Dnth73VQV8BHm8Fxg8qEfXmU7Jn73KTEpyIAgG+FyT3JMZUJprjPB8xAylxXoubDOG2CY6Ker90kgJ85tqe+A3H7xCRAs4VvBwmAh5LaUej4MP5ApKKzSZVCs27GU238W5looxr9YiIBsJuQckSRLB86DdJWgpijIBkW1vJ1ARyQ94DiR1dXF8t8RMkB+ZIAmkB0TNMkwPmMBFcR/WoSXFxctBBZrTIu3JkAUX3H+32rJMDQ4KpKXDY2admijlemOUmMrcKuGXchIhdkMGfm/gMSoJ0gfNRz4/tyuZzq7+/n+8/NzWGD1bZ0waDUMUW6QA4IUlyof/Q9gPl+mQClUolz42AG7JUBQmproVCoZTIZTicM0iaVjL/utxFQmn4oQ5jMmEwpRgRvfVOC8mCDISPTKxibgibwKJki1V5BvgCFQsFYLqFA9Jnrd1JpfIy2v/PPqXPkynqznw8CQN0M2U9R/Y0NeIWoR9+Fme56r6WOxd5QZROwFIHOpHkDCQBJFWQCZNIZchv3BpWPwXld0/P5AgLKqTPbaQedx8SDXeN7euV/ymW8OsulOhD9z3pjmhBT01Pi7LmzdNkll3HUN8qK3y/MLXAU/tmxs3TZ+svsTDbDm1E1l9V1i9Mp+vR3/1LsP/0M3X775XRgzyv0vlvuolvXDzDIHRUhzAbApklTi2lx9FnHAHh1T8EulZNnE/jVpzva27IsGyavZ6Y01rHP2ynqNos0uG213ZEq4rEZp05COoBwwIIplU47G9piEZHvkQaxaBgYAksd/3pUiZy4GdXSNY2ef+iMVhnWKWPM0KbLLkN9EkgAeAJgmXbwlVe0DevW0czsLNZzNDgwUMvncmL09GmxemQ9nTo7TuvWXVIrVWpi9ORZ0dXTSzPTCzQ4MsIewpXDJ0WhrIkcWaSX85Q2KpTdssHu79TtnmxNHDn2KghJGujvp9XDw7ZEhriqT8+ktPyhUbHxxqFlJACHrmkasgwa3kOnbzukAGcInOcsAfQ31Cv6Aerr1KROx58/S2u3j9D6IZimOn4IAP/x/vxbAP/Ve1EqV3QoxUeNi2HfI5upI5uln/r7R2ngqjfQJTf/NkvfKRIgTE8c163VOPmEJfcc0N75YNzBHqRcLuGVSET6qWuorBb/99eJOG8+hX+pTFBOQ3mR1dBYVzCm7SDzgS9T5aY7aa6WijZhCqnswbnDNH1wgiq7buKjkJWmMtxAsMVtR7mOqL+HjjGsxv3ACbdxuoSz1sD76pCAMH3FO5LShcg//gRZ1QXq3HUdLWaHGXRGNlUQ8NyZGxNZu6CVK0VboyoJWJGAEqhVmUE5cdxm1B5Gx1yzlkXGddc0FUXvqQfOGICnJQI68SzVahkSs5T/wUM0dPUInclsaAMJ4Pixp9MW12CxyHJoIf0WpAGi6KN945yofJjPNo6daA+ZvSm6Fk/TzNMvEeq294atNNu5PswrgMkFPymuoD6E/sEKgRzsUMPcj/xAG/WqPAWcoDXSBvZ8VeTvfAcVnv88mV97J/Vsusp+996n2iYJhPca6y0/+QV3+aMiOIOfVQDowlq8AdyXEbCslc1viZN5C/DelwQI895y3xvgKzS0o8YiBaYFHRdVnrjjw/k+Tq7JLOyfcG+sKcfHx2uQTj3fZWnH/aKkdbA/cEdby8xhXiFJvI2zMVWADf6uos7RxrOzs8a3vvUtDZH0CAzp6uriTNaxsTH66Z/+6VpPTw9nA0j/iNhjqDcbRWXKY/87Pj4BEntpgk5YUW4pICUpiktI/4dqVKZ2wtu1fDiAd7xnQcB1WObOShABSR4oCb6D6yIDoFQqRRIAGHMlAVCKIyWNa6vARvTruMRB1LOGvV8rMQZGeeCGScIlJQGgAbts4omqEDkZsYxDGCMd5zrqGDw0Fk6SdQ6M4nEWjVgcNJqdJLlX2LE/xiQAEylRaTXuZ3eDh+r3Mu3L7O7u5smxORJAw2QSe6PnzRCIQwJgkuDVqEsWST2PF9hXk7x8xvp6RmWNqO/x77m5OV2RAPj3hSIB8C4MrhrwJQHUAOHJemlhc7n8jYgahPzeIdkWvq9XVAqr+yQ3CH8hSIBKpWL19fXx4qPdJEDQ2KNIl8XFRSy0sPFl34Hp6WkYZzZkauEdLZVKJogSbJDVhyVfCgUs2OxMJgMfACz02cHNe18sGjB+h5mXwccBIW1RWn1h4ykmcPQLv02LjPbw1bXzXjOQBMgXDBeOUz/tkQ9+kF75/Odp/e7/QOt2v7P++/NFAgBZ9ZO+8asrtD0AHUT3V6rxtDrVdaDZ7/YH4Gh8y2QZIXcmAEuJlMog2WvKuDeo3bjv1arY8NYPAVjWkcmCCGhY4C8ZCKYUpsMbKsj/VGtVG8a9bErspPbzUIvNArRFEd2MfyEi/Oixo8IwDVo7srZWqzr6pcdOHuP+vap3lW2lrLr8Dy6isg7OTB0Xn/7+x6m7W6OP/u0d1LdK0F++fy89dGiU/uz1b6GRrEFAkoRLns71vsCslsmLU1OWOLPvHF2+c5h60nkGHJAB0K51hbqO1/S1WNHo7IxGUy+e4opZtX2NPdKVi/QNcJcLoDIio7HoxTUWFxfJjGEI7L6GSjNH2CVnB8jGmpw3xLkXxrTttw86hwvBmQCHjx1bRgIgs+DE6dNicGCAZubmqLurC4SA/cqRI6K7p4eqlQp8RCgrU/BHhoYgEgsQHkbC8BHQJqYrdG6mIGpHz1FVZKmkp8mslsigAmU2r7NXdZt2h1mqKc31Q3vG9d5tq+3h7kZjSxRVSSSGAR1Ae89XlgCAB9XfOPpcCHr5tEZz+0/RxhvXUF8nQN0aS/4AjPZKRbW7L16o67WaDYBxDSn+f7bnRXrgcJVe866venwBhEAUtp98GfTDMTamUo5sFoYkvOsgW/AT0i1RpGFYvQV5DuCcKHIiSXvIqND6ewr5OKh/AUtnonfPD2nt5m4azW5syRw49cRj1LF9LU11XMbFU1JAcukN+R3fMdLh35YIOGeux795bBde/Xn17DgP7y3mi1KpKFKpNHXnz4ncU0/T8OZBOrvmJiqVKnalUo6lRS+Nb3G/UGBqZGqfNnq0Isyd18YGsKLaC1tagNeOxE3Z6OrqpMXHn6B1G1M02nllW0gAWQYmApDdEkYCSJPP+kQcVn5p2IuIfNR3wzlLXgEWrzN6Jw/S3HMHKWf0UO+uHTSndzFBg7WWIsMcPWcNsl2BUeVh5VkiBEB+2XXpJpSlszKr0dN7RO21P82yLtb/GRFacY5+/sEHSyM7d7ZlDo+7H4qKGPV7RvR5lS3rjb71u15Q4CauI/dZoYAZ1v2Y3qOiZFEmvMZhEcEs/ehDXkS9GxfD98AZBgcH6yQAAq4Mw/ixJAHCQFi0IwLGUOdS9tHxiZJyQkGYkbttZRQ6Zy5mMhkxOjpKL774Im3evJkuueQSMHFlBAzGDepyj/eQG8JcrcYnNvCdnrFa6SNeKSB1rWKxWAMJYFlW27KEWimnOtcvI997Xax70uk0pJ18+2icPX07yup3jajIdfc5UqaH9W2DyqMyjJx1QLgRu/sabtkgFaQQNc5F1YlUWcGa3Hdt0K6AeHc5ojwx/HxnVDkSkQCtgOkr8eBRjeEeONpJQLjv6yUBYMyZSqWaiihoJhIcnd/lCRA7EwBgG8C6KGY/qo7bIgektY8ECJKDUYsymUrU6mPXqwWeAIODgxc8EyCMBMAgCtd19BVFeOAnFu5JNNnCN7MmZ5XE0QHHdaL6XxwzK1WeCwHCe8YARIgwCTAzMwNQoJQkMjfqHQv7HhH+uDcmM5AAMzMzDQsWvJ/5fB7lw4KggWiDVMrk5CQi9SodHR0cAevXfhj3sZHwSy1UZcP4CsgvyQTs91wyegEyQsuIiKgoI/f1gsyBC/miLrTlkaWjDz5I33vXu8hadRnt/E+faCjaihMBMfwAvHUFML9cKsfaoHvO5Q2kWugoU2DdWArSxIavWCjywh8Alzf7wHU9APG6o7G9fI1smCZZhlnvUwzEmyaBdFDXAIBfKBRYwlKCafAHgLQRDuEyYCNy6uwpyDxxGnZfXx8NDw7T4SOH+SfkYKAnZ5gMBnGWRJ1BcGUdPPjst8T9e/+Z7nvLFvrg715DhWIBmxE8o/jt+x4QRa1Gn7znzZTL52HE22Aciuj5im3rWZcB8BU3ryFL5BlYawUIjPP+KzIAAZfs+6DrYnJeo9N7j1OulqKBLSP2UHeBdFEONRHGvaq2bShgnSOZS6Wmyw9QnLMD4BFQqdj7Hjkn+nassVd3lYBmOVlHQmjTMzNioK/PBrkyMTWldXV0YJ1k5xYXxVwuJ7KWZXf39CCcl42dp+fm+FycUywU6OjoqIBxcCadRsYCPz+yEJFZgM5UKBbF0ePHxdYtW+zDxydEsZYm8+SMXShrlBcpStklSukVmqtlxI5dPRXDWL6fMOFV4mOcFdY+K5UlgP5WJdLTyJbRdcqXBR18dJQMzaYtt6/nCGU2jUY2rID595KnUpz+9ON0TMskAAlKZ9L07Jkp+q1vPk33/saTVCwVCfypem+9uuEKuATh55b/KZWQbZHM3DS4rpEBtxSl7D3OC9y30mbeaykjeUeux6TB/CmafPYI1XbfRuVypalsgGxxmtLPPUVTN76hXlRFAkRJLnlJAHUBR+7MiY4P/2Ca0MXIzH7KvXiArO07aLznCpZOi2NE60REA4RnYkcRQoE3HZl+STv5akkYO69rGwngNrdVJED/2HN04lCe6Lod7SQBmJ1NpUzNkR/ykQ9E6hEJEF6RoDjIC0mOISGJY3v82srJChCaZaXYJHTV2LO0uO9l6t5yKZ0d2EGFKg//WG/wnO9IF0KGBtKFHNkfWRbvfdGWUHNS5BPe64H8SW3u+VeFeffrHQL8ex+omc/9jbbjPb9cfe3HPppY6tjvWQHKxAmyi7PPUXs1JXmp/K+QPetek8vIYBhdNtSTX0CViwDwDfpRzxRXWxvHxyE0LiQO1Mr4iXMhp7pq1Sql/MvBU5CeRaBMq9c+3+eH7bNUhDnLhUZ7oDcUXZELyhsCyaOHDh3Sjh49Srt27aI1a9awJJCmaVDygLwOvOwCAVN1cUV8Acdhvd9yue5NEdf0N6yO3VJA2EMorx8EtYLoOV/7+Tj9IMk7iX253BP5zlNKnz8suC9OmZIeEyVJpa6H/hQkK+xeI8gg78hMAXc5sbbAH/cYivshALEVgDCK2GoFRw+qZ4mNYCz3PcStwKCk3XAg/G8TkQCtyOpcyMF/JXXoLg4SoJugH5lEDkimIaKzJ31/G473kgAAFS3LCiRB/OWA2ksC+MnBtMsDwVtZfiQADGQymUxiIqgZEmhpsaZB/oC19rxlDGP9lTu7E9XmpI+7+4Tr7/WOon6nfuI8KeUSahrlLleUcXdXV1fKLeUho9Z9F+iKBMB7Pj8/z+nnrqyV+jMpKSu56IhcuEndnMj5oFqt1kkAaAeCBFi+GYE4dYsvm8+bWiwWTZAAACqwacL93VEL+D6VSrFcl1cGaG5ujlMJs9ksA71BWVpyYgycYOJEJcQdZMI2Ep2dnSloAsaRnAoyBy4WSzrUU5aVx7bp7zZeQXa5RNf/6mco1T1UP2SlSQCMoWaEKbBP/S0z+41Txy55KY4ChCkwZAe8fQObY13T60A4iAMAxqoPIwuBdKEXpPyP370RJZvNsKcAFvmIoLe98j8A9QHE8Rii6SwTdG78nFhYXGBz35HBEdbZf/XEq+LKjVfaC4sL4tzYOVq3dh1HQcML4PINl4MAYMLAtEytXCwDTqgb91opS/zdtz9Or47vow/+9910972r2CsglbJ481Gr1rTJ8Yr4zZ//F3Hj+s30327dbucLhbo/AAB4VJBupsTBR2EATGwAXCwVBJMFLgDWC1im2mwcx+CwbUPBicE7APDzeUGnfjRKUzmL+jJFGto+YqfN0jITYbQR+yFAVsZ0iBhEQoqEckJB/WxqwdLOPn9WbL2lv77h4FAwR1tfegrz2RzVTkBkWHub0/N46uGfDnFQf0fZcwAyDppmV6HXbxja1PS0BjmhtSMjNgxyZ+fmxOTUFEyE7SNHjzLh0NXZydI9CK2dz+u0WDa0xZIhrhop8uVldJvq0xxRHBS9E+fdcmcJtBJNxP0Nmq6Q6NI0GpvR6OjeMzS4bYQ2rHLMfvFc/9bBf1XnrZIAuA6kfFCf1/35l+hNP/8l0nuvAKEIkFHpo0uwWRl+w7jQEprmkKNMjBYLkNNpo89CcAYC7ukA96wX39oi3edaigTAffB+dWQy1PHwlyi3+800X3Few6SfdZPP08lRQXTtDvmSL/kBeEkWv/WROxNAfe9ovrNJb+h6DRr6q2ozVN37BIkbb6cpGx43WmRbOZkEDETVpWwc4FgskwVzl3l4er926khBGDdc3zYSwJ0tARIA83Lv1CE6+8Ipqr7mxjaTADwMM/GxBOAvOUVIciry2ZwAAZgDxwPovVkBZnmB5p58nnpKZ6hz2yY617eVAwrQ6bF+UHuSJZImGRngzabB2Lpm/pA4/cqiyN66mxYXc7Zx5uma9Zm7dLOnj37zxDH2pWr1E1fuIuw4ALUqOw1re7kfqr+Z+B5rYXyk5JKvZr93Ta32fJD1jFICiAK0VD0BT3ADs0H1h/bAWrJdihCttlOS89VeC+snnAdJOTzHxSYTE+eZwvZZcdvc7z4qQwX9FWTCnj17IE0lRkZGOPsOBAD+bNu2jdavX18F+Bx0P0l+AahVwT0gDpbNA63gJuoZ3FJASqHgYswCwHyFMSMsIE89kwS5WeVycXExMGMlTOY3Tl9q9hi0O54jCBaJQwA0E3yoJOWxRveu0zGOhkkiRz0rro1rRPjWMl7TimKCtxxxlDM6OzstJdfsDgBPRAK0Yv55IUkAVFjcSTmqkb3fe0kAgODZbJaFjWXkdf0nVl1gGJXMAesuFwp1YLOZwczJBGiKBAh1r45bDxcDCRBHDgYDIhY8zUSThNXFxUMC6DTQ35eYBFjabNUxl6W/SBzGJRPSACS75ZQ0TYP7uK8RbMBiIbQ9kixE3CA8IvF1Xa8bA/tJPWFRrHnGAAAgAElEQVRxEmcSldI06pnVe6wMxhkPxf8KhYLe09PD9QY5HkQO4PcqrVLJlnEYFAAx7HCc9EqkrkVutML6HxamkCJyUubLNWTCmBJ4dFL+bQN+BV6QF8aIIEygaRlW13JzESgBhzkBIXjtMKTG5gTl9APQ3HrC7kWhmyjy1lMSc2Cc+y//4T/SmR88RJf/xPtp+Jp7Gy630kRAHD8Ad4E4MsYydRgBx82+4Wwom2xICOFa0OaH1H46k27oH5iXOELOMBsIRaRxQ+PWT/7HW/cqAhT7U45csRrlhgDs20D8QQCQgDeAllvMiWOjx0T/QD/1dPbYp86cEshg6evpoyNHj1B3TzfLV60ZXsNkQE93jz07Nyu6u7pBIDga9YLgEcTSRDAdPj72ivjHBz9BQwMp+vhnb7cNqwZl6ZqmazVd0x0z9xoyYKr6y88v0m+/99viP996J71pE0D+OpAuCrWMOPzDU9S1dT1tHCyyibDbALhYrhj+0aqCUqbR9lRiZRRrE2kp07R1yCWViU5O6TSx7wxl9BIN71htd6YKrBEPMAV/IAUEY3AGwavVBrIj7pwfdNyBxyf0vu2r7ZHuxkjEVq+L83n8coxxOXMDIPnk9LQYGx9ndkE3IA01Ynd2ddHLr7wiRoaGbEjAsCu0XHDpkA0BKSD/zdoF0PqHLBLE0hNksoU9U7Nmzbgm2gfkjmVZTJS8ek6j8X1n6LLrR6g3k7dh3PrvBfxXdVwuV/Ram3wB3vS3D9GGa3+WVu/8dcot5urAKoBgSM9UqxX2GEulUvV1EDZOTraSXpVe0X7NH0fOsgFaR3S8k7QUCPLXiSkFTDfOAfGKgVcHoHapBH8U515uEgAFT6dTVHvsURrasZZOp9ezvFjST8+T36PKNTtpMT3Ap0LeDlGyGGyAFccFir33jcoGgGQTZIBqjzwgRravpjPdV7IXeHh2lpOFgXFUlquhbVIpSNcGr82GZg5opw/nhHHDzsD1m5PdwP+nU6eeEPv3f4muvvrn7aGhawMlkVQ94ZmQndm5cJJmnnyBijfdTrreOB8nbZ+Q49HPmGwpl6HtrQvgw0ER/RiNIdWk/CyaaVd3VgBkfzILZ2n6qRfJqhWo5/qtNNW1gVCWGvwYXObBUptcQz+uVNhWObQavEQa6pWefU5suKqDJlbtoFwuz2OA/lfbdGPqsHjzZz5T3vSWt7S0JkeB4u5fwnAJ9qCBllHAR63NcQzWZEGa/Sq6Fe8RjvMDv/xugehSHBu1Z5Z7gFjAPsBnyJOsQDxUG18H/0thPwUpGsjb8BhaKtlzc3PVi00qJqoiwvZZ0suiJdluRTCAGHryySdhFM3rGUhQIrMObY/MgDe+8Y017MPd8ilxgX/1jLl8AX00tteMX92AxeyWGJoiAHAc5J6AJVxMWQBS9iU02FJm7jMph/dXSaeHYQ0YJ9FewCOjjHej+lfc75XCgN94gDELZQ/b2yYNPlQAP8qHugkK+Ikrf+b3nFEBkzgnSi4obv25j4sz3wSNvYlIgFaiqS8CEiBQG6uZSlfnQMse5DbMOTGAgASAwaaUMsBhvOlcqUlPTkzQ+AWgEVsOqF2kSDtIAMMw8ELGNnTxegLEkYP5vyRAvi1prkHvCgZORAqH6ba5z40iFOMMaup6XhIgSo4nTtpq3DEBSiDA+0EC4P0HCZDNZjnvGRNYUEqlJAgR4ZB8t+0qHEiA/v5+xT6zfiFIAJCTSF8dGBhAZk4DQIFI0omJCcgDlbBJDzN799OSU7dvt6ZgWGq09zuVHiqNqlh3BFWpCBb8nJmd0/3A9WKxsGSM4KrLl7/wBXr0t3+bOi+5jra//Y8ausBKkgBJ/ABQKEM3NIDd6Ft4jyCFAz39oD4r515If3m0eh2A3krB8NLpIjJLhjX6dV1v2AwDNNdNHf3KV/7Hub8gyzSRMoD2QNQXy/+oxbWS/9GEVhWacFgIXdMWFxfFsRPHxKUbLoXZLwL5aW5hTpuYmqBNGzfRsRPHOPJ/3ep1IM7o5JmT4opLr7CB6Lsj5KTpsJ5Kp+j7T32NvvHs/fQLP7udPvChrXaxWCIE17oX9W7dYxABX/n0afr7T/5QfPpn76NVaYPrZWYxTXUD4N4i399w1U1UpDK02pvI9Ig7BHF0f822UddsIow6HZ3QaPyFU6SJGg1uX2cPdOa4/gD2YCOGT7FYtIGWtUNKZnLBEGefH9OudmUBxH6ABAfKdAIOpgDCBmIAfVbT4R/L3QZRT3RufFysX7uWo+WRCcCL73C5n7rWP+7BJK3MIkhQPD60GRJA6f9jrMY7U7EFHXj4BFVrgjbdspZ0uwjmuGnZpqTPcLEdH/WORZUX73FnRwf94cPP0o9Opuiad36B8nmWA6siOhncEhJiTDNlm6ZRny+hVe5kKy3plXvvJeXS3JkugUMx4iTQHSH9gjJFAagAo3Exx/uMk1qWXds/ar/xOEfbeSmrwE0CcJ81dFq9eJTO7Bsj7ebdLLuWJBmgf/EY5fedoPyNt9fLp4hgRbA0uwkK801A2yG2YnjxqJh6/lWiO94AwoaU6bNfQzhyCiCKy4FyqFHv8NDsQe30oQVh7LohEDB2AOiq/eKL/yCeeeZvxdzcqLjvvs/WLr30TgZ3QVQ4yz8nMQo/Aa7D/8AhAbIiVZyh8mM/oLkbf4IMDykf1eeb+R79UrYXD3+qXOTka+E9YDY2gryKdWtvVgCu3zV1mGafOUBlLU09u7bTQnoV5Kk4c285GeBIFqGOUZd+/gZOdhfWRs5bUqtVDOOJPbRq5xU0233JEgnwxEc046H/qa1/3etrb/vKl1rWeY+7v5ayQRzNH6vSPAchYxrAXVh2LPohwGuQBFGAvro8+j8aPE6QUty9WpBcUTPPfSHOkQGfwHr4bZVyqj925sBhUcMyuySRVyTqAvMLgsGUVx36JP6NdZrEyDgDdXZ2lh566CFIeNLu3btBMKFPImDDUoQX9jVxsr1x32YCZ5fN35qgoaEhll1U+xTslRBQd7ERPFHyYXjH0BZeSRucVygUQsk3PDt8/TAWxXnv2/EO+hEBwCPQByIIALYlixN8iOdCvWATKjOQIEUaGgQdVc9+zx4VMKnOiTteJqnfqPkGz4929avTRCRAlIRHWKEvNAnQTuDP/ZxuEgC/b8UTIEmjq2ObJQHaVR9eEiDO8+cLBaBCdjqVqkdIJhnMmyEBkhiRJGkHbyYAgPCpqSlfOSC8iD7Xru+1CsWi873c1bn0d5xfO+AEwJtll4EhZk93d9VPkz0M5E3yrGHHJh0boqTF4g6U6H8ShGcSCXI4MB0KY+/b1fedpuLoVBhj8/3Pt1kUSICBgQGON8PCZXFxkSVc8Puuri7odC7LAkC2BDyeQBZEtUOQ1hzaG5qk0JRrx4IhTCMw7uSK+lfZV1jMTkxOCX8SwF8SKD8+Tp+7/nrka9GNH7ifNN2sd3lBGgDnJLhI7FcrLgkgI+YbovlxE8u09FI52OSPiQLHtLxhowmNfkjlAHRUH0f2okjIMHBHUkKqh0ENuwYJIUSTLXs+pO8D7AYQX7WrejqVrsv/yA0lmw0r+Z+lmxKyGsTJ0ye1cqVMl66/lANWj586Ljo7OmlV/yrcVpw4fQKLWyYgLll3CZMF7kyQuumwZYlPfP336MzCWfrQ/3sL7b67zzHu1Zcb9zqa2Cm9VC4i7FDAb/nD/+NFOrZ3lD77i2+nY+cEndt3li7fOcIGwBWPAXBccLLdskB+navuG2AYBIkcDApnpjQ6+9wJqtoG9W9fTRv6qwCamOzJ5XK2m8yI3WF9Djzw+LjeB5PigCwAK5XSSwn19uOWx8VwOtlaTvgtn151nDZ5aEAmQDXArMt7L3eWgCIEoqQT1DWiAETvvaTEk55Kp0Eu0fSCRkeePE3dW9fSxqESZ794Zafi1s2/lePivmdBz4v+gEjER4+fo9/5/j56/a8/zuMcxhLDMG0kSSERbQlQtwl7ZgCMYQQw/EvBPcUB15w9kBP9jzktSjJKGd7G7Xdhbe3Wm8dxXhJAE0TdFpH12Lcpd+d9LNkQV4RoePYQVQ4dpcr2HTSbWVMvhiIBoqSAovpoWFQ+ZICy2QxpD95PnTdcS+fMQYDFDX4u6vqOFInBIDvqI8z8N4x4wPUGZw9qZw7NC2PXawJJAESxP/74h7XR0cfFFVe8wX7mmb8W9977ydr69bdhSOLsCGQJKGIHfQ9DF8oFEiCbzQiDKmQ99FWavOnNpGntzygLfl8cLX3nfcC6x5GIakWaCnUqyY+GdYiTFaBpkOdDfWDohhfC/Iuv0Iy1hrp3XUtFPe14oLBsqV5zZ+Q42QFKwokzBOqgP0h+RbyBdABWmX7s25S65XZaMLqpVCo72Yhzo2T9xSbef/3aq68WswMDTa/1kmAdSda2fm2ltNejxpIkWtcAEbFXjaMTnkQGCHsGt/JB1Ht/sX2v9prK/w1rqPHxcWRTJ5b+vVDPFtXfkuyNHfN2g/8AXFTSVCACsDdUc6KTi2kbMzMzYs+ePXTppZfSNddcg/kX4zRnmjjvabgZe1CdzS8spBwiv7mPkgJyB0JdLFkAaA9lyqzk8oIIEpRfSgUt25yptoojw4X3FOMxAPaVCl52t5SbCAA4jw4RRWqijHHGJxyHD3Ax9xotSj5HyqUn8kwNC5h07Q0UVtNytpm6JuabMLP1sH7Bs/vs7Gw+7qsTZeYZdp0kE2Pc8iQ5Li6omOSaOHalSABOeZfGetKkZJksiTTixITNfzDSyknJN5JBsbQot2VZpntAcMuF+NVB0Pcw57NtW+/s7OSIvChPgCT1G0QMNEsCJIlUj1tOPxIA0eCIsnZfA+8OAHwMcK6Xt36IBJMbtLnd57tkbXzNd8PMRs4HCYBBSOpWxlo8R5mjxF2MyIhjaPLzIgDGuBjzw9ov7rXj9IGkmTBxrpnkmHw+nxoaGnLkPWo1XpTiPUR6I9JWvTJAAP6gZan6ZxQ55jU4kyl1KlUPqbC8cfIjn5SRWZhZsDKowiIQGxk/wCNOCqS3zpxFQoF17P3qMygb4MtveCPN7t9HV731d6h/0y0Np65UNoAmNDtEZoLLEBTNLwsY6Q8ggUn2AVAPBT+AbDbLETDqI8Fh0siJ1MfvZdYOG+7i32ymVCgIu7a0jnHL/0BSGdHm7kU1Mgvkv33NjFk0QWja4WOHBaKE5ufn0X9Z+geqPaViCRkuAM5ARqAYDcCbMh1+5eQ+8fmH/4au2tZLf/pXt9jFcrku/xP0XgF40TR4apRr8AfQdE388pu+KYZS6+mdmfV0xe41ZIqCbyR2EnDyfBABXDHKN0CaCGNTzybCP5ImwkMmjVzRQ1TJsaRRq6bGUwuGOBOSBYBxAKwDQq6TjG3tOFaFZ3OqFPpMc2WoZwnINR8yKPzDshNmAijiykqnObvhxJhGJ188S5fsGKahniJLDrhlp9pRJz+O10jyngWtX+ELAMLz2j//J3rbux8iu2O4Yb3lKE45QGc+n0fcc8i7gY2XobklduLWKyKtgYuEgfsYD0FKALCOe92w4wB6g6xQ9/SSAHhPUD/6Yw9S3w2bacwaJvbjjfism3yOZg5PU/Xaaymf6mN/AQc4EJBDxAVYc98BYpv7BJFqAI+x7xmZfEGMHpwj7abdTPb6jWfeTGBvfXhLBnIHMuxBcjODs4e0MwdnhXHjrtDnevnlr4nOzjWUyQzQP/3Tvfqb3/zXVUkC+FaGIkzwbOl0Cpl6ZD3wJVrc9ToSmR47nklyc/W8kmc5UpjwxXI8YrCWaMwMsZEVq+m6wZk4GAv1apFWjT1HcweOUce2K2li6DpE/XNmAMg7BB1429rxkHD+IDsA75ECyEGsZDKW6PrBlyn32ndQPl/C+14njMTn3qBbxx8Wd/7hH5Wve+9vNN1f4wLzqr5b3Y/EOT+JFn9cyZ5/LzJA7veiUCikBgcH65mtCKiKyjxfyfcq6toKoFfHhWWexNEzV6A/+pMCa73zGNZ7pVLJPHToEF17rSN9dvz4ce2FF14Q27dvp6uuukoFoWA+RhBZS96UC4s5aJ3HVpJw1xlLAfV0c5bgxZoFoFQDpBxrJWjdELVPBg6Euo4TVIA9gwwAhH9zW9YgYX1VEQEIKAwjg6RUI+ScQ5Ut0E+BLYBo8rteFO6RVDlEBpmYUcREnLE66p32fu82/fU7V2IsgRJSiUiAVsxkLwQJIE0jUC8AycEGuQ1Dub7cIBlSaMIawOV4Lk9lKQKWPVAgeJxI+DiNDKZKLpRwuNIfX/Z36KFls1kd5p9RckBuEiCM4XM0PHXWDvSWFQOD6uiIOAYJApyos7OTB+F2PT+uFZcE8BizYuG3zM09aaR6nDbCMT6eADVkArhJAKnJhkjtlrShVfv5saRBoLpMhQLhs9JyQAabbMYHWTDJBGrNx03HcpMAUo6HOjs7Gex0ae/XNbnwO1w7jidAnD6wUiRgnHvjGC8JcO7cOert7QXI30AA4Fik+CvTak2amXoj/RXZ5OjZagCAFULMGyoZKc4OsaqMyoBITuD1BYNaRITJAKh+C5mSoIm9GQKXQT9N06H77FeXxUJRJ6jReD7Pf/zjtPeP/5gGrn4dXfnG/6fh2wtFAkRJZ6GQym8iaMGGLAIzZeolqXPsyI9UoTvcMAd6/ACElbK0ShnrxgYAl0mHhdwC1x8IACX/Y5kWGdaSnEa1UrULRRjoQk9bs91l8NY9ZI6KpaI48PIBsWHdBhroHwAoT0Dx0d1QBk1o0PDneZD/58o6+OaTXxLffeGb9J537qRf+69XsYwHyIhaDYBDuLqFrkNWqUYQaKhWa9r4aFW85x3fEG/Zdg2998bNVCwUAqPm4wOUK+MPEDRWKN8AoCWmzA5gE+ED4zQzVqKeQZOGN/baKaPY4BsQd+xRxx18fELv2bbaXt3j7wUQIcOT9HZNHc+yT44uRMsfftfgJQDN5moVgFRdigLZBtxXPVk3fjdFso2BqEvozwtBB05plD8wShtvXktpnTNe2pap0fJDX+ALlCsVveZk3cX8OBIrnD2la5CLwlxGCwWd3va579DV1/0iDdzw3roBrhxfqFIpQ6KHo/+DsgkdQE0X1arNxuIxC1Q/LI7xrAMG49rt6LGQawgnAVA41NOGhZdp9FCOzJteQ4VCMfTu2tN7SbdLZL/mNTYZaZHJpCU3xpw1QaxFfYD5yojQRA+EfYhsG0/0OGSAbL1blMl8/FtUuvH19gylfWWAmIQkZMLFl1yR4JmvxAyeadXsIe3cgRmh33RjrPafmTkiPv/5JCRATbMsRNQaZP/r/aTfcAMtpvprhmGyDGDSPnehj3dng9g2sSExiCJ3YAGi8h2frSrIAAIZABIkk5+g6SdfpGx1lrqv3UwzA5s54MUhA8pMBijPm8bndLwLlOQWskYG9CKVHn+E7Nf9FGe7CKHX92TaS/8kzPv/k967+Wr7l57c03R0dxTA5G0LHI93o1mwLa6kUJxsAGA8UsY0EviLuy7/cZcBcreXlFhlcg4f+KpVKhVI33B9KSD5Qr9vqixyb8ZR9jC67ejoMINMYuPs16SZKyLEQ8dx0zSt+++/n+VAQdhNT0+z5I6sM56L8d3u3bvtvr4+AM1Nj2lJVCS87aJrGg0PD0H6lNcWeKyLJQvAW9aoIOwogFl5BQR5h3jvJyPMfc3GV6J/x/FAkfhjqKwRxjkEA4ThbWHKA85aSGefxbgqBxjDsccIIzHiBEU2U68y84YHJCmLzMEQcr2F9wwSvr74H8qdiASI0h0Ke4ALQQKoFxvlkpHvXBHe8Qv/dvCt8PWpBMTqhqBq4wCPRngC4NrtAsHj1jXkgJKQAFLzOXSCD2sr78S/kiDo/MJiyi9CtiObbYj0ViQAJmBMyqlUylE/learQLBkehrI60SbkKiXMi4JgG7X7CJPlSEMDJQMKRNH8njup6gTpENBtsXV9+t9XfZ5B1CL6P9hdeGNGI+qN3wf1sej0rXU9cPkeBSQjZ/y7+pnXUMepjRxyhp0jNcY/Hylh2LCRyNOTU3pw8PDXDwkmQD4hOyBN3MHbYssCQTkGoZRdXRxTU5Nkx+lp99AmKh8dRCCUf1DSgSpibCGRUuc9N8woxyUU6W6JSCYuD7QhyYnpwCQx84GmNq/n776hjeQlumhG9/3xWXNvhJEAALk/MoIAMuop9A3Svl4CsagPHBuaO7D6Navvzpp846BtJ8psNsPwDItXhgHyQxBHgjIMRPVNVvU7Bp8aRC1v6SnXSrbSOF3ewu4y+AtI0ci6ZqYmJgQ58bP0VVXXAXPAPY7QF+VY1t97FJR1Jog8Vff/AOaLkzR73z4Frp+dzdrBLP+v0vuJ+o9Nw1Tr1QBRGCsrurPPblAH/yv3xa/dePtdN+WdTBl5ahs73WCTYEbj1xpb4Cg50NmAMScMS7wOM9yIESjh6ZocqxCGVGi4WvX2d3pPIMrSYxnpxdMcer5Me26O4dYbmpZVBh7VjgAYFT9r+T3SSV64pZFBUwQAiIqFVvTEfUcvqFV+v8mMjhNk+YLgg7vOUUpo0qbb1tHJXg1/DvW/w+q+zCyDWMl/4f1DqKIdZ3/zOVMmskTzb10gvI1i0yq0ifPHKdqupMuefsXWWJEGZBqms5zBZaOQWVw1mAA/6vIOHSMxWMQPt7rhfVHqbuO4KJIIC5uPwVxIX3K+D30ZgLgdyBN+ihP9pOPUeXun2ZzeAyG3o9VyZPY+yMa2WjR8cFdlM1kajhbya4sLxMIGQQWqXUYshbZjgQ/Q8xdYd7rZAh6r+lEdWdE8bHHaMOVWTrRsxVUuI8MkGDAOUz6x68Oo3wMBuZe0cb2Twr9pptigVdxSQAlQ+T46RggAqj0wHep+9pNNJlejX2MWuu1rW/E7UPNHscBGcLx7nFfAwsIKE/g115JLeUXgHcYASIADbtmj9HMj/aTLXQa3raaFrrWUyHVg3eR177VKrY4wvYjBZQU0GDhNE386BWy7n49+nfdGNyZGG0yPzpgaOUcvfPRR4uDO3Y0NWcl1VXHWyH3O00Z5sr9OqJeQwO9sJ7DuBMU7IhyYw0YJ1gNx6I9o/a0aPsfdxkgd58tlUoIeDTUWkp6xkDOxjH3cLyWWgr2a/Y9CztP7vcYKAwye47acycxNJUBuMbU1JTKAGbpXGTzKgLFIYo50Iz1z5p5bmBEMhA18enIAujs6qTurq76fhlEycXoBYCHiwrCjiIBcA1XxH2sCP+4OGTiyk94AvqKfL5QAiqOn4C6dRiJKQmQwLEyqPh4R9D3/TIQ4pgGJ6wWPtwvwFkFBap1pt84jf6EfVlSEsDCRNPMhu5CkADuCl0pSZSVkgOJ+/K5SQDsXkBCeKVoVD0ASPlxIgHivhB+xrCcTiqj9Zw1qBQJjnvRgOO86XUAYQcHB3kyU7rbfpkA7SIB8Bx+myI8K8oGgE9GI/Ajux67XgUyOwB67ryBcUkN8d9xHUWWuCU9ZJW4s1KcpbMNozss5qtMviiw2EsweP8Ns6qg6O+4/f9Ca/JfCBLAbfICEmpkZKQexeBqz3oPRr3Pzc2BGQcwX4buHtotThqmMnyKszFQNwRZqrRCS6VSpK5g2OJFTuoAXBxNejbUczYfUawtMj4mJqegs+27YS4UirrwyQb4x9fsouLZM7TtF/4Pda0BuLD0WQkSAFf3lpEzJExDgwyOn+GdKhGb9brAej/ZH3f5pZEwlSolfs8hAdEg2wNDyJptG4YRSVpiPimVSsDf2Gy2fp0a+wrwQOAnzaDK4CIr3BkHiFwQx08eZ+Bgw9oNaGtuamQlIJPBbTq8/9gz4guP/j1ds3OQPvqXu+1CvgDZgZrm0v935H6iwVkMhaZhwpeA71Gp1PTv/vM4/e8/epD+6I330s1rexjM9numqGyA8yUF5DdtVapVPZPNskcAUI3c4iKZhmHrpgnJEzo16TER7spzhHscMuDg4+N697Y19pqeMoOiumGIKgziJeBjmKYviNfiNJzodJ79NchDhBJpia7pPRg+rzqyTSOySUHIVGybCRno/5+e1un4s2dp9bZhWj9Qvmj1/3melcbLeHZ3VL4kMVcclHS/Yw2gvwT8hdBpdtGg2QJA/1EqkEUpu0wd6Sr1bL2EejsqlDIFfePQCfrYI0fo7l/9AfsCgLuS7zTWUExs+nQGABi8xnHvfwDUSoPXRIBhmOa8I5+zpGveUseUJ8ciARwpK0o//j3K7rqBpsw+RFs3ZAN0FCZIf/456rxymM4OXEPpdIpqHHSWmLDAmAwNfB7n5bzeEHnvrEMxzTcSiJDKMU1L9BbOiMJTT1P+tjfZmCKCZIBk5myi9vF6KHjbYGD+sDa+b1xoN9/cbhIAhIVc2tjwBaDcDx6hka0DdDp7KYPWjpk9C0oleqZ29KNmrhHm6YDrpVIsKckZVd5sDUeHHVsakDkgA0zqmTxIZ18ao67yBFVJp8XUIA1vG6HF7g1UISYb6n8UKYBrIDt2aOpFznRJ774JWbSNJAAWAN/6Nc164R+0a3/tvdW7/uQPm8qeVsGCUQC5uy7jylwE1X9cgMlPEsQlnRELGFQBRFHKCShrXGkh7BfiXK+Z/teOcySoBvwEa2Y2uUU/W1hYIADdiHRH8Mp1111XzWQysSRX2lGupNdw3iOTDXwRtawwAJXxHRbAEDfzQ5YJxBYTRUoBWWJlTN6qvYL0UAzErKKer5UsABCsg6tWMXaDz8WcBcB7RJmVH9RGcUgAVZ943zDJAKwOq2OpPhHpXxTVTq1+j2dDQGEY9iyzmDCPxJqTgT/h+YOuGVeNwu/ZFBmg3rEoAraV+pFjJ5552XogTJpO9ZdEJADeXFQcwCS3tnnMB2BJngvFkjZj9BDnubwkACYE0zQjUwmj0sbikhZJSIA4z4NjLpZMgLjlrdVqVk9PT2xj2LjX9TvOOxEChEWam5rVMOmtFP8oI5EAACAASURBVAmAxVeQoZzUBYudvhQ2YURFBKh6cRMMiNZ2bbbcnEsD+aB8LmQ/A+jhGwHQ2dmZUotolamj7uuOSIccF4D4rq4ulqqJ+/610gfc5+LeyDLp6Ojg/jc2Nga5oSLKLzfGLEutCCK5KFo2WMsIaQZ0FdgN2S12TINDm/yovytJrlwulx4ZGfF9HCe12oZZMgO6IAAkgRB7okQby4j+xJEamICUtp5cbCx7bswJKGOQsZmXDJKZLWxGpYgnlfamCCj1E9eem18AOxcIUPl5Azz2of9Bhz7zaVp708/Rhlt/qaFuV8IgmCNkDKO+cJETN+okFFgLIHUZUFeyP34dA0bC+UIeoPoyU+BCvsBZCWHRsHLBzDJ4qXSqHtmD30P+B8CaJrRamJGyMjNWRK0bqGH5dpu02flZ0d/XD8MxBofU70uVkoDp8Nce/5z4wYHv06+/+zX0rvdtZPkfjv53sO76h/XqzJQBdkNF+ge9/wBzARg7GQ41sKjaP/zFMfHFf9hLf3HfW2h9h0k6URVaFO5rBMuVnF8JIO9z4RkgkJyC5AyiwEolBltYHx+4GeRoTJOzPs5OaXTmuVGq2jqt2r7GHuwsENllkAe+ABtnATw3pm27ta9h0S3lcpzIYxACUSlE7RqMA64DOaJKsdjeFECfe0VFhtf1/1MpyAnRK2c0mnnpFF2+aw11py9O/X82mybSEF0v+wGMl3mRmC9qpGs26YIzflhSqlV/Cb8mRB+2iUSFsXrc04n0t0mnmZxBs/tHaSFHlBcpylCROjM29WzZQL3Zqq2JCgOClWqV52FkXhRsEjd/4p/pHe/7EZXJwrhR799+JrZqbg4Ckx3iFcRB/FRKkAcAe/02blGmtMvriIcsGfTBKyuO6peJoPxvNFkZW+ia8xr4ZwIIG9GRl86/JI4dJUq95nrCPKGeqm/xBBkvvUhi81U01n0FZdJpECi+m8+kr7RTx0vmroC40djeDT0C19AVAehWHvg2rdqxwT6VvbRtMkCq3E42Bjzf/IeN/vkj2sS+c0K7eXcswCFuJoAKWHLWiWWsKyn3xNO04TKTjnVsgok1r8OigPW49R/ljRD3OoHzaYCckzre7Y+hZLYw9XoJW2nKKoiQIWEyWYV+nc2do+zCaTqzb4x6aYpmaIBGtg/SYsc6KmQHJRmA61WAXVDuscdp/VWddK7v6ropcMNa4cQjwvrs6/VU/yr7vUePRO7j/Z67mcAZXEfqrTdlnhsXmEf/kpH5FRntytGgSYJ84oLBSWSAkgCYrfbJZs4HAFssFrVz585pk5OTAqD/zMwMgquoq6uLBgYG+LIbN260169f35K8TTPla+YctT/DYh9hEmFZ8UmyAFRfVPtYdzY45JT6+/tZSlFhYPl8voY/8AdI8hytEADYYvT29BJIVlUO4JoXaxaAqpew4Mi4gZPqWmhTtFFYtn5SabMk7Rf3WDyXBOsD98PSmxDjWOR8rKL8pa9FLQiTbseYpMgAbIGiSIy49eE9LgwrDpuL1DieiARQAJJKNUhSaJn6I4L0yPyu1QyjHlSmpCl6cZ/NTQLgGaG53dvbW++sCohzyw3hd6jDsE4RlfqjyrcSJABWV0F67edTDihOG8jFoalIgDjGsHGuG3RMsyQAogfCWMwonET1GWyCvWanEvQCcleLMwji2SJIgMSa+e0m2dTA5pPA0aALLN+/uidFO42p4/QTkAAYF7PZbAMJgIkL50N/T230MeEq8Frp48pUaQbmsEVX+tL4PcgYJcMjM0AQYYLLYpOErA8DQHBfX9+yoiqpsrm5Ob4mCABl6pQ04ibp4sJbGCVVBUkqN7CtSGWp34fo6wZgNc7C002OYNxSJur4ibqan18IbcZCoWB4c4ROPfwwfeed7ySzfz3d8O6/WXb+SmQDKIANsj6ojyBJHxSGo3ks00+rn8saIrnDskHYYBdKBfYDUFEw3KlsmyUgDN0IXYwDGEREVCadsYUj8cD3LRaKPDa55X9CKh9khV6rcp9ftrjDu8ISApVqTcn5475AIwulHP3dv/wJ5e15+r2P3EpbdnSw46U7+t91X2GZKa1cKbKyBWch2Hh/gs2ucExdSq4Ks0Jd/Mn/95J4+ruH6HPvvM+mahlR3MsWm95sgAsZ/V9fHzhZAABolRlbg868MhFGPwCwgkjoqTlBp54ZpVxRo/4RCybCtqASmpoJFkWyHNwzrndvXWOv6fUnq6DOAp/VOOPoSh3DGv3wekgeqdxUkWTfWXY/BJvLcVAUyoIOPTbK2gGQ/7Grznvj16eaKkQbTmLw37ZZrgiyRTlE1+c0mj90ghbzREWyCC6fVaFR2i5S7/YN1Jcp26ZexGhQw3gWpKkfVTz0SejLYG53g/5lWxczCzrN7j9BuYJGBWFSmorUvfUS6snY1Jstw42BAf+a40MLULuuF85rRSF0gNe3/9W/0PV3/jfqu/KtlMstRQR7iRyAlJAtURloAWUXqRR0V5GF6fR3DIo4N0iGxo9sUNcOA3i9+vZOYIiACapU7gHxz4/O0ihBrx9IAEcqzWoY69Hu/eUJkd/7nBCv/UmeDyClPzT3MtUOHqbKtu00k13PRe3IZpEpkAi4iWp7p+40peW+lFYqT1QyQP1TB2jihVEq33wHJ4Ytlw1tTgZIlc/xbSCuV78y98+/qk3uOyPEzbdEgg44Py4JgGNVCj+T7ClLG5p6iUYPzZN2w/WY3bm+pQFupPRYVH1HZTxEnR/1fVg/x1M4WS+NkZuKdEOmQ6WC+m+cQpz1B4JvUjY0/5FRgg/8KTpmR+nsvrPUWRwnvIrz5ipavX2E5rvWk22mqfTA96h/55U0lV0Lk2Vfclv/y826MXNMvPULXyhdfs89TWU4NbtmltmZLKOZVHEhygBStRX2Vrg25nrsBZLcZ6VkgOL6GkT1t5X6HnN3Pp83vv3tb+vr1q0jSLBifXrkyBG666672AT9mWee4YAmZAMkIVVWqsxxr6ukgsLA4K6urhTAUt6b+GRUKuBfEbdY06NfeYkg7Fuxfenp6anvG5RULRFVlLdCVNlz+QL2xsqvLurwhu+xQMEaoL+/vyELGtiRpmnlZtctiQrR5MFh4wrmDUz8UcFj7lujvRDYjbb3k8r2egY2WeymT4sj7yOlpyI9NyUBiqwzBNhxXw7zwWjns7eSVRBVeWFYcZiskfISiE0CyHSGWBrPfoUOK0zQQyaNbg6rrJUyhg3LBAjTSY+qjzATEDc7txIkQFj070qSAFHMbk93V8Hbxm5jWGexPQNZgpZ03sP6UbMkACYWL9gl+07oO+4GwcHWY+HmjppW38t078CIau9NVogEQB5z1JgV+X2S6POV9KSILKijB9xAAoyPj9cgxxXFIkupJgYX/O6jAHvFVrv1N4vFIhbxWnd3NyYxBkvdH5l1gCgVTtO3LAtRP/BgSEzu4LpxI3+i6gvjIUAdRUKo1GSVeSQjkupkQFQdRt0P35fKZZ3170M+ftkAn9q0iWqFAl33y5+idO+ahrPbTgI4Wpm2aZkiUv5HZgNVyjA5DX7XHLAbZoiOBIori4gDs2u1mp7tyDZ4R1QrVSoUC6RrS2Z53mqr1qoQIAKA3yA3JrM5OHtB1/zll9S1ZHvXJcf8SADIfajnc8v/PPvKD8WX93yWbr5lDf3hn97I8j+6LpZF5st7uQmAemWx1JJuasgKCHr/TBOZTUWWYoI/QCpl0Qd/8ykx/uwZ+tQv/hRnO/iBtsgIwL3dmR1x+ulKHMO8iGEg8o/7P7TmsfD1i9ZWkZYIwLUsiwGCxYJGJ/eP0ex4iboGLRrZ1G+njSKuVZvNpej0c2PCmwWwEs/R7DVBQoAEiJse3Ox9vOdBAqmGTbCcDCHHpMD08Tmdjj59mgauXkOXDVeoVCgEyma1qzxJrqNIIRhJL5bT4sRTJ6hgp/htTGsl6th6CXWkbOpOV2zLsGG4KybmdJp88TjNFy3SqUrd2ZrdvWmYOjOlSH8J1e84JN62BWcc6DoVyhblSkLkSoJyB09QsaJRWYH+2zZQT4aoL1tGf3aifSVW6wb9/Z67Uq1ydPW7vvwCpa1uWvuWv2OgW3cRn87YWWMyVUr9QPNZV3KHftd1QH9HRhGDSpSxb7AnAOQYdTZyDGo3nAtPAuipO34GiaV4AruElFfUuvb8i9B330FzWietOruX5l4Zp+o111Iu7US8glTMZDI1JwOi/R8/8Fjq5AsT2ZIPfY3Ma6+zpzIjbZUBUk+i1tNBdds/f1xMvTiq0e5bV4AEgA9CterI4Nj6UP4UjT93nMw77qR8vlCXsGnG8NjbUitJArij/P16iJPxgvWJ/6ZBkkGcUeaXNeOQAbD9sQWMhJUPiApsSBcmqWP+pJMlYE/SHPWQZRfIuOVOmhdZtqrxA/z0x/9QMx75Xe2SN7yp9jNf/HxTe8lW1sxuxYWkc1ec+ypd8Fwul+jZ4oDFqp3jygCp45vNnmj/yON/RZmBbH7961/X77nnHru3t1cgC+Ab3/gG3XfffZi7KqdOndIPHDgg7rnnnkrSQKvz9Rx+94kyplbBWFioqEx19FE1NnqBf+89vPs4+Cogc969d0W27/T0dGxZoCisKKw+YVuGzA0lhSr3LjVkzCNY7kK2RdS9w4B+iZuYcXz43PfBeUp2140tKc34uIGlUWX36xdRgdAIjolaC2E8C1OYUb4kUgK5Qf5HGgT7+qngvVDBmUmfzX18lAlxK9fGuVGG0VGENAayfBzgLumg7n2wJMCeOreZc8IWzhHRPE21RZgmeQQJ0GBW7L15WOaCSuOT7B0GVGi8sbNxmCdA3AcMG0z+LwnQYbmzWbxyQAC0kCro9mVoV0ZL2EIpTCrIr93DANY4C0nvNdvJmkYRZO57ezX522XMHfddAQmHrJlMJsOZAIoEaIX5xfOjPlV6pmoP3EsuoGxkHkhpoIaiYiyvVCosAQSOAgQADsBEgOiUZoyx2wHGuxb7WPwZcmJvmLzdkzVwDYxnQTJB8dunCmDGEX0M+PhlA3znl95Dp/71e3TZ3e+lkevfuuzMdhEBmD8y6TQD1FEasjyOwLQ2JIrdXVAHLKooA8s6CcmyJJpAOzSQAJDTqTjRccuADQXEY+FsmBxEyh82/tV00lE020Y2QKBuPo5X45QiMaTh77KIT3V9EDhVu6oj6+ALP/h78dSRR+h9v7GLfv49l7HvgJ/8D86FHYpppLSSBPL9ml7XDUhFkV/WBc7XQRRUHN8UEAGIHvqVe78uMrSKPnbPTTa071dC/iRu3446DoBnNusQPXifoIEcJ9pcRYEDCDYti0oVTZw8ME6Tp4uErjpyzXr71LPHRdfm1fa63nLNK40UVa7z9X2UP8ZKlgMSROVisVapVlmKCcaWx8Z0jlK99LphWtVdpmKhAJA8iMBayeItu7YyKwaQVqMUHd97UsyVUjSyfYQGu6q2oCI2/U66kBPpzswqsgXwbOgnYKOnFzSaWBA099JJqpJmdxoF0blltb2qkyWokP2ACwjlKVCumpQv61SomJQ7dFyU8HdhkmHXyNLKlEkL6ti0njrSNnVloBleJUT5A/RHGdil1/E+ihV9AEImncmIf3rhVfrU3rN0+y9/j8cRYPfuaPLlEj+QxTP1YjE83RzAJ9ZpfvrmS5XOEdC+3gNOBDoi+4P9K6QMXIgRb2tdB9H24pnnaP1VWWEU5+nEy4tUvf4GqhiOsTg+pmmQrpnVILmc1krA14fEUsM8VK1WmMAZPPs0HT+UJ/uGncs03dUcgzVUUgC1ce5cfn/3930Lx8X0Cyc02n1b20kAh4AQNuq2Uikb/UaZaM8DVLr7baxBriSBUJ4ociqqHaQc0IpkSkWZsceVNEJbqgwdx2N+uURTnUxkXB9z9xIp4ATc1Khz9gQdfeosrXod/AByJERjsAPAGg4KmH5VpD6xVce48t4TJwqp7u6oalz2fRTwEueCwABwXBIJZRCR+ERFokvPLqg6xxo3UQ7sA7BQw9gUBQw28/zN7Dvj1GO7jkGdfe1rXzNuuukme+3atSw/+6lPfYre9ra3IXunWigU6P7779d/4Rd+AZkAFzWY7K6TqP1dULvILGz2cwmrYz+pKiULhGATnIu6zOVytUKhECgLpIB/yJU2awaMsaCzs4N6urtDswBkxkts2dx29bGo60QB/a3gDu4gPby/COhqZQ6N8Sx1eXnvfVD/6Fdh+3/MfSqbKeheivCEfHKQh2DQWBimpx/1bI1rCRMZQpEee0mu6T42DGdW43YY4QsSgEORol7iIC3yuAVvFtBHA6mJMA5ZEVQeaXARqbPsd76SP3IigxrToZolAXCfMC2nOA2LsXNxcRGAIQgFFnJuBwkQVraLkQSwbRueADyZrHQmgHfCPJ8kAEewGgaA4GUp2FEDllrAsdh3rcayGEEDQzOLsbgeFnHGCxUZHmfx6yYBMMaMj49TX1+fCsJUQxs/s9LmZ63qJVmd2Itgv7IDmM9kMiACGGiGHFFXVxfM27Qk0meeRRnYfE7TxfPhHvI+8BvAu15PpXSfp6KxZ2ZmWJJFaSxG6e4rmSKVnSAzC+qajbLeGiK/cV/pb6BMeuM0bf0YpJfOz8/7aq6iPFiEYGGAzUbUIjPqxvl8wcTCMei4UqnM6eXu7w9/5Sv08Ac+QNl12+man/uI76mtEgGYOzoyWaceA7SHcWMVOQ/Nyqi52l1QRNNbacuQZrr150c0PwxwTctsNAUulrgsXmCbI+7I1jIpR/5H3aNcLNvlSpmgNYN+KV8wgM3wBKh6gbkgEgN+IlxGn7R/YGLzuWn6++98jGyzRH/08Vtpw+UgL2zb0A1f2SQnKtfSKuVoHfgwEAXaQyxJVGUTagGvXGiIvv2OL9LWgcvoQ7ft4JSKixEER5sZpokME24vNmquVhOVVUWFw8AWUkE10sXpKQfIztVMumJHvz3QmadarRLoGxD1bq7U9xhD0OGVQfFK3SfousiogGaHE22m0/5HTlC5qtGVu9eSpZcJOvS6tty/4nyXE/dTuv9py7KPT1ni3L5zNLBlhC4bqpBdKdlQfAkziVb9BAQC+glAcFx3IU80Ma/RzIsn7IJIUYcoUOeW9VR4eZSKZY2KwmTxHEuUKGMRdVy1gTrTRJ2ZGhm6jbZzIv0dOac66N/K++ZEk5vibK4ofvLT36Gf+c3nqFyFJna5gdDzAzCVbn1U9LvKCgC0wfHcDJIsTT+O3rxdj6R0t7mjo8yrtGXzFQgCJNPh/q3OiWH9LJWf1Abyp8TiS6+IGWsd0a4byIPHQwoIWQC+ngatGhsHESEIRO0VOaHv+S4t3vATdt7oDJQBUnInlYq/fEX4eyYIcslBUk44t29hVMy8cEyzE5AA3/nO+7VbbvnvtfXrb4tYcy5lg8AEOZVKafbD36P+66+k8cxaqtXINbfGI6eCntdJLATxpMHfAVOEb99rZlyKkAKKzHhZfk9Buo6iatKvAeWF39Py6oR3BN4xZAqAVEunMzChlmsUQvbPMgLJXV7xj6/VrdHHxV3/+yPla3/1V2IRPe7yRu3f49ankmyArGjctR/2YkruIug+ShojbtSwW9YFaybl7+hHVraC9bRjvR+3bpMeB2Byz549OmRkrr76apZOfPDBB2nr1q3Ilkawjf3kk09qO3fuxFxSamOCVtKi1o/HPkoGhlX9goyiSKM4kqxxCueVkZKBWSYyKlQmO8o5PT2NelwmydNK5L8qH+6DjExkAej6khkwyAd4EqiAOfRvvB9RRFqc516JY8I8G1vV8Ed/QJ/J5XKQB1qRLD9vnXjJzrjyPnGIRhm8HkgAoCxKgg3vB1hRRYwmwaHC2rndUtnee0VlLEiSA8/m255ifn6+ELWgRCUBi2iFFYpisMIqEQtjFRmv9LUl+N5wmo9+eP17BeQHVoSjmcurBLfnQV0bWK7MMUCgcwCglAaULK3Z3d3NowoGMcMwOM0uaiEQ1omVfJFrIuE1gDKaAEMm/+jZbFbnheK/UxJA1T/aH8awhmE0ZegUZ8C+0CQA2t8PHI/7jqLvKnPZqMhjv/rAAtP1DspFNffLpkFv733CyA7vsV5j3vHxcaQU1tvfDWgrU2KlG4+6TJoS672/lwRA/+vq6uIBF3Ui2ezAAdi1QAFgB7kntC+iSjDegulGFD+0FRFhyIf7yf/g9zKlEm1RMVxGs1GTJUgfTPoukiTOq8DgtCIQJEHKhEDU4kF6y/hqwePGahOD8U4a/ijCoSnpg8Vc3jL0cIkaryRQYWqKPnvNNVwPu97/NdItB+R2f1olAVAm6OKHmfjGNQkOajDVRm4pi2q1qsPQF31LfVDX+VwelpJVZeiLKPyaXUOfZBNh17E2+qcgUcN1OCJf6MJMOYAzHGdhKKm8AaJIDFVGtb6oZx2YFj1x4CHx1Se/QHe/9lL63T/ZaefzRWFI+R8/AJ8BOB0SMOXYIW6WmdJL5aLvRl/XDd22mYcCmicggDI1VqP3vP2f6Z5NO+hXrt0Io9JlhEesF2gFD1KyJ7gFip7P5Xzli+IUoQ7ySt8AoZvi1XOCFg6MUtk2aWBIo6HLe2xhl1bMHDZOOV3HCMOEZ4aTxXG+P06mjaal0mmazWl05IenqGPLOtq8pgoy5qLR/0c5YQ6dsix7bDYlTj9/mtJGhS7dtY7SRpmNtoNMof3qlN9brKFBfpgmS0qp44plorFZjRb2H6fsZkgKOWB/2nKOgKA9QH9E+Zdh4gvTESfbAMYALRH17rJKCUa0jbj5L79Ot77pY9Sx/jbOktH1ujm7ME3ILi6XupESJ3Ejp9ns1tFvB5nogKxOpgCGp+XBVxjTKhUYGjQ+MoyE8RxRBETSvm6V5qmjOC7GDs1qqeIsddEclW2DFrRuccVGQWfX3UoQRWP5MyNVhQa7InmKxRLLpXnvGUUCLPlm4PmX14EfEQJQFwCw/cQesW5zD412b7GFWJ6xJjMI6uUC4WKamoZ6h4RSnPpxouOdSPyg4/sWToqZ549o9i13xB5jKpUC6Xpq2frN7x6KhHL2pDV93cJhOrV/mqzbbm2QBMK5sn9pTr9J9mmsa/aQZ9NOBRwmu1rj0WGR/nIfEprxEnVvtC34C5npxlJ3fv0RmS1Z+OJIEgBYiOd951sxcWwjQKhqay9+Rpjf/BW9/+od9rv2PJp4P7mUrRMs6xX1fOp7Fc0KUDLOnk3Ke1hhRq+4dtzsbbfygCqTAvo5+7NYbAhKS7J/c9cB2B0AVmovErd+VvI44DAyk5/f2/379wsEmt16660cjIV7yzrAfOdkqjmkNaOJK1m2uNdG+6m9JfYBwI0U5tdsFkDce+M4ZUCMfuEOjENWO7CrTCZTJwIQHDE7O1tzy/IoAqBWrZEmwfsk93fGSIcA6O/vQ3n4dN7z5PMIpK3fD30QQUmIHE96j/N1vCRmfCPLJbkHc/GmvXqkt0iiLKFWn10B8eibUfI+6l5RuIbEEfAcgfM+1jKWZbHqgsIylCccOiUw1Vb7QjNBtUnqE/0hSuUmrAxiYWGhGAXatEvOpNVoYRXNH5URkOR7vzRiadoZ2A6y4xhYdACwCyIBkjSk91jFhinAT4GZWAS4yRivJ8Dk5GTDANpKGeKci0BIXdfNzs5O3qS0IscSxfYGeQJ46t/u6enhNCJ3yqKS0nG94GoxXo94lv2mHj2Of3t/ZxiG4V5cLS4upoeHh2E+xwuClZQDCmMm45IAcdo07BgXAF3f4MtFp1q8tXoLJuGCMh68F/eSAGNjY4iWj7VoD2PU4z5ElCcH7oE+oaRZ8O66mGZO58YfjDlYkJRKJRAHGiJLICOhInmDCE411hUKBfT5oiQOGhafYRNAXKOvOPUh2w3lx3sQAKrqiI4NXGT5Rabg2ZVUkEpBVdrL6mfYmF8slpbQ7oAH8fMF+Mq9b6aZF56nK3/yQzRw1R2+ZzZFBDgSGlw/mNNA3vhsXnnhHjW5x2kXBtl5w6wJRNvnC3kBmRi3KTDaDNrYmlgC3EA6WaZF7uh/yAUBHISHAYNZ0puAiYVUCrJAzjhYrqA/2jgfzEJUAAGAe5yHc2p2DZk19mcf+Gvx/OhT9IH/fCO99edg5FdGBE9dxxc3Mhztfq5LRPzpmqGVpYRPnLqRGwQms4LK6CYJajAKNgzx/BNz4r+8/5v03htusd961ZqmAfa4ZUxyHExosUFVIGy+UCBRq7UsO6PIGUycAHl10xTT84LOHByjxakS9QxZtHpTn61rpZbNYZM8r/dYaPJXy+XG8OtWLpjgXMjNYMxGBgC08l/Ze5bW7RihtQMXj/6/W/d/rpgWo3tHWahn3c711N9RsgulktBg7qtpsUBTb/U0+Es444STzgSnVXmwBEoYNKlUKvj1ioD+fk2nCLJ3fHoPZS6/lS6/9X/S4uIC6brJG2eMk2A4g0xhnU0XIsyTafE7ZCfWNrpWKCzP5sS9EY1cqTRmASDuqFRCNlK47EJUNzUqeerIj4t0cVqcfXlWdNXmuD3mRTeNXNVt51N9di4zaJeNLMkI9Drgn8vlyLJSQLakhwVioZAdtbwOokgAdDaYuXI1O92CQLJir46fprncUBkkQEqrap0//KbI3/WOhvZaem5kgGkgWJrqt+o6UTI2OK5n4bSYf/5lrXbLnSsC9LnBeUgC9VpE5mPfovydb6cFELqG01fVp1l/AOc+nHrSQHg4ew1Dgxdos97uYZkAUoZIZslE9dzo71WWjjTJlhkNzjOBBOjo6KgvocvlCpVKZd/xrU5cVEtkfXTQENUi/ccnnywObN6ciIhcCR1oqdGNLLJIgA99GA8cJtuDABt35GtQLYfpkKP/oFwokzIkTSpN674v6k2Be1HBqdG9ovkj5J6W925KkkT6tCEIjqczrEdnZ2cReEjnzp0D9sEEwObNm+3NmzdXoiSTmi9d82dizY79pnrvFSngeN0jqQAAIABJREFUd8VWsgDc90H9YW2NPRz2NG6A2k8WCKA86g57pDoBUKmRLmMK7PoqIl49MGFlWUwAqEA6nIk989zcXN2HAMeBFGk2gz9eaVo/yo+UU1dVRr+tPEOYTn7rpQ++At4v4BFxyi6x4AZ/TPeVZbB2qEemSyqoFIQftArgtxL8Hreu4+DzkoiDDHN9nFbXBzMH4Ch00RSHaYhT4FZJgDj3OJ/HSHYVphKis7OToyfcmQDnoywA/eAJoOSAzjcJ0E5N9mZJABDdXV1dDZkYqtNjcYuXXZInbJQap138IshdREx94e8mAfA9tGDhCdDV1cULNfQJaTLGWorqd/i9JBoV0cBfqe/9yigHf1+Wt9WI4Th1EnZMFCub5PrKfCjOIqoVEqAd41HU++cmGtTCSBFRMoIEOoisWw/gU0l7eci/ZdWnJi1ETgC8lf28ovtEvAe1jZ9WY5J2Cjo2KLoE8wjuGZaCHDbpeq+L90oa1nO4Jd5tNzmgNrZxzIH9fAFe/MQn6KkPf5h6N99BW978Id/HbYoEYGNFzQYm70SfKckI5xZMppiGFmUSHLet3JH4iKaxydYz2YxvRgmPSyRAf9ajc9R9SsUS/AjsdCrNY5Z33QAigKN6ZMRdqcgJcRxDH6esNtlM1kzOnqVPf//PKJ216aN/ezsNDhuoIFvTw0FJHQiAHOvj3M99DEv/ADBABUV84A+QTqfoW186LT78e/9Kf/ATr7d3r+uLNEGNuq77ewZLOYZYLLUEoHUneJblzBo0RuTJDMASIaWXL4H3AVq1cbwA4pRPmZ9Wq1WBKHKO+DZNkS9pdGr/GM2cK1E2XaORa9fbnak8S7mEScnEuWeSYzSgrFKqLMl5rR6rgHULxK1h0NkZnV595hxdft3QRaP/79L9F+Vaik48fZIWKxatvmY1re0r26VymfV9lbluq3XCLz9LiTmmv/J66ud5A/29zwGiBu/HXz11gO4/kKObf+kbAATYHoSdWKHTxJY0waA7jgE47wRVJgPnw8BRRLJ7Qey4MiAN41mtQh35c5QpTmtnD82Jzuosyy7NUTcVUz00fGVPbTE9ZBetLt9mVpH36XQKk4GPb0KwZE4MEsDvnpyhykSuDqO/xiwe9KPeyowoPv20oLt/EvrRy+Rc3Fr6LfRdNniOIq27Fk6JRSYB7loREgCDv/KNwLNblqlVH3mIhq/dQGOdlxKUsrwBbKrvJOkvQSSAnH5aIgLC+nkU0dZC+0n5RFNT/h3KS0JNnwg0gJSVH8mJ99qZN2s1cf+7Neulz2k73/f+6u3/6/cTRwa3c0+k6gNraPRPrKGjgh2jgpziZivEeQ6pJ84SZyqCFuBvVBl9BwLB8pImMgyiAlRb6SdB5yrliSIGIZdnAsYn0zSNY8eO6c/+/+y9B5gc13kl+t+q6jA9OWBmkAESgBhBMEcFkgoWZSVLtmTZera1a+2zbHm9tp+8fs/rXa2f7fVnOUiyn2RZwZYsy5ZFSqS5ClS0KEaQBAlmECTSDAaYHDp3V9V+5697G9U1Fbt7BuBb9Ud+ALor3Hvr3lv3nvP/5xw4oDLqqa+vjyARNDw8bA0MDLBkK1597fqZrUXd3Nfs7u7O4CWHOmKv7Z03kgKg2LMCkEQfxXNzB7yp+8oo80a2uJ8sENa2kNUtV6qO7JeLAFDXiUsEBBEA2DdDNtft3diOb95aPyvv9d3a/ypoUgaUcbsnXZP4XJ8NhlsZv+20RZR0jbp2VBZT1NwXhwDAvdrFiDCXAKOIg2W12m5JAoC9SjIoH6fnRC14ojSH4hY+zssk7rXOlePCPAHWo4xuEBJ7LbDSfX19DGR4gGwujjuy3TXAef6Po8HurVMnSYBW2kumdzdIALw80um0OxKco8xauXacc0ACjI+P4/qNTIDFxUUwylg0KiyHn4UsK1+WQ818vos6By9Xv1Svdjwv4tQz6hhMulhMeDMF3GC2t/5BjK+KLnH118btVZ9VGyAQcJhkETWPg7xyQEHlVums7aTN4dq1Ws1AFgxIOLx45+fnG5k4QS8AtAPGLcYOFsy5XA6LEY7Udo1b36Kr+qOtoWtaKpXgCWKCQPB70YRFJK2VVp0fuRAniilMJkgRKH5zlDuiSUq58YsX5YDcE4JQWjEHXjh0iO649VYSmR667oO3Bw6BlogAQWRoOm+YpJEkz9nyhR5pEhw1HtXvHGEvSCAaPGUYWBwC70bERRMJELbY4+j/GqK7hZXtyiL63xf4gnwQCdJwjEzRB1gD4+BQuRy36fC9B78lvrb/dnrLm/bQ7/6/l9nlEsZ3fPNURbC1sgh2S/9Eta9jFNwlPvOxQ/Slzz1MH3/7m2nXQA4pup0CvSFpIxYXFzUA6aY0/M6kUjTY3w8GmYkR9B0GWWWEbg3Gp5yR4YRNIbsIehJxjVOj6u2NklUmwmwOaxhUt3UxOa/T7FMnyaA6jV22xR7qKZNZX3vfACczJKWv9+a7oamfzXKk2eSsRsefOEW7rxyj/lzlnND/Rxkx4A0jTUfn0mLmmdM0dvEo7Rw1qVatdrLfRnWhs/47+wKk0+KZ2SXxvtvvo7f86iOcgaSAQRWxHyeiHIA3qDpHpifcW82pOIASTUr+eJsi2DA4qtG6SzPUVZ7VTj2/JHrqS9StFWnJ6qNyuo9GOcp/1CplB6Mu0/S7E0GdEyizzHq23e869a717h9bJAHUvX2lmJCZMFaaFLMHj4nUq29eJYmj3p1BMktxK77aENr/zN7CJBUPPK+bN92yRiQAskLSDSNqyzKNzaWjdOrgFDn1b5KvkoWEPwDkJOPLoIWRALK/ikyGAXVf6aewdg2StlLjQGZ8RJLucZ+d+zg3AWHblpQccUYo5AthMBz0TlTtLo5+T6S/dJueHR2zf+WFQ7Gyi1UZgJmgL8WJak1aP7zzJTgVCpJH6YPHzbiOkoxpDFyZpqvklB2ix5GfVbLKcTEGFYnfrhRH0rbF8WFBr9jH3HHHHcYVV1xBW7ZsgVQrr6MBKst5kJdjqr6t3H89zoHkDeb0ufkFqKHQ4MAAEzaIFMb3SbIA5H6PM09k1H/omPaSC5AFgq8eJLsUXgBfMQRTmhbgfn/4xqwjwJJfT/DwJi8xwH0ogwyAoQbegrbFGn1hYQE4UVXNAdKIFsTNmsxHnX6mGNtyfCGIjMvdScJMYhe+BuO4N/p3VPB4q3WOQz6FGSBHSSJJzIV9D6II8yhJ91br2MnzWsm8UhJdTAIAJInaNHWqIf7/SgKspzGtt/NERSJHdTY3EB01IPyudTZJAGWaCgBcGQNDr88wDDaW8YuKjmqPpL/7kQB4ebkZ5qTXbOX4OClBrVw37jkgAWBeJY8PzWiIe804x6EPYH7K5XIcwTMzM2PFaftOpeuCBEAWCvogFk/IBFJ6hnLebGSfKOBfjlmW+1G6kkFyP6iTG6BFpgnSGPP5POpdh/5/WOZEmGF0FJsep/2DjlGMPhYLXV1dSBf2NaZS58uIfiMoS0CmHPtGOAS9V6TGKHwfalHmwJVyRSeWoG7+fPG666k8OUEXv+tPqW/rXt/qCtJspaOfpM2UTwEvuOEkCimDDpo+ssyUaVGlVuWsI5QN6+VUmg1jm0gARMICwEQWABOUmqB6tU5s/CtEI2pOyfbUTf/sQTakNQy+B+5nmRZHoit/AG/7cKSwbXMWzN9/6/8Tz59+gv6vD91Ar3/rKMv/GIaeGGRJORJBTaAFb3j1lBak/a/KBekfyAtFscaOP4DQMpms+JPfP0APfP05esPF++hXrrsQEoEC+ubtGL+i8fRUSnvuhRfQNgyw4/ksr6zw33du387m5/MLC1rNNGl8wwZOcsOeW2meYq5QBrRJ+mXQsRxlb7NDwqrmWeUboBliakGj6ScmyLI1Gr50I432Vm3bSqYzn6TcYSbPSa6T5FgG16FlDFJN0+jEtEYnD07RnmvGKZcuBer/V2o1lyGHc8dMulniI0k5go5Vuv8w/Z1azIipg6eoJ1WhnddtJYOqHP2/npkanahTu9dAX0W4Od6/V/3V7fTan/4CdY1eYheL8DFpyLTFJpOQPMWR2ggfjsgKCDK9RZ1ajWQfnz2gLT43LfJGP42/ot8uZUesQteGdpuJszjS6VRDVqxYLJCmGav0v1FuNxHQDgkQZJoMQmJr4ZCYeKFM6Wuv4XnNG8kt/QASvy9UQyUhkHsLp6h44GndvOnWlu8X9YCcjATHOwL17+0yRNcP7qDKq99OS+V6Q77KfR0nO1KL7R2BZ+WYAYcSWCBmYEidqK5Rkj8A2yFzpbPLnhMA48TB2JCFkhJR/jr/UW2nSAAn8Ij0rq4sn4JaMjHu4yehrsnOw8LJBtD/erdhLJ+gt99+e3XHa18bCyCUAS+c5bmWIDbW75hwgqJM4+xx4kS6hgFuUc/B/bsCnuK2SdiaP8l9kx4LQNgvMp7f0ZmM8dhjj+nbt28XY2NjDXkZEEvFYhESNvCKTHrLdT0eAwJ7ptPTMwhca+x5DF2nvr5egOOQyoLHXyDx5Yk+hz8l9rPsZxeFI6EfYGy4CSE/WSAEUxaKJTAqDPJHfdwkAAYwsnUHBwebCADIDy4tLdk9PT3I/uP6Semsc9YI2K/eaH/0xbhjKart/H53k3/oM8iCkbKpWANgDwkyoOMERIAkMNdXEh8oLqSAIG2zKtsoytNAYVVR/VT1jU5I8rbS/nHPwVjFnjtptoGS54qVCRC3MP87Hif1T9MKhF5cXIS7OesgrMfHTQJ4I5HX4/7rTQIo4B/rRWmYypsUpW8NAzNgT/hTgk+s/bhWhMD/ziQAXhKqjwHEXVlZSRQt04n+if6ASb+rqysRCdCJe+MaQSQA2GwscpwIw5qOcZrJZFjuBybeceV+cA8sXLDpBfhfrVZZTz6VSjWiq2UmBG8IcLxahOJPKTfD4IT7exwHRl/pi7p/UzJV7mvJ9opF7ij5GZAgypsjChyJejGHpfeFRQ6g/qjn7Ny8SGoOjDo/8F//Gz3z2c/Q+FXvoJ2veX9gt2klG0CVB8C6aTlay53ol6r9Mf95AVvbtrRcVw7a/Y1b4bbFQhEgFOZKLLdhCMwbHEMzkAXQtPmPAlu9/gC1ag1RI6tAG9MyNXgVTM4eEf/w3U/Q0FCKPv75V1OOFSp4954IdFAVAocBwF95AzjZFZBqi47y0XWDw9dgLBz1LBj4tmwtnc6Ir31xgu76h0fo6Kk83XD+BfTze/fYuwe6WAtJS2Bu6pAL4GI4tVp78cgRGhkepv6+PhjUUN00xeEjR2jXzp02pHgWFhe1umXRyNAQ3+r45CSNj45Sdy5HxVIJAG+kfnBUPdXv6UxGrzoeSIGfhjksEUsFwTdgbknQ1OMnqFgWNDSeofHdA7ZGnfUNgBQUECQzQtoybl3jHAdZGWRrQG8Wz+votEYzBydp93UbKasVpXa6I2FVq9V1KEw0yN6ATW0m1RkioKH7n0rRQikrTj5yAskjtP3qbdTbVbUrber+x2mfc/mYumUZGCNv+ewPaPSSt9G2a34dnigNiZk4uvDe+gEoBXgZYUSHY3ylhtygb9y22zS9Xzt9aFlo111vQsu/kx+Z5ax1dWW5t1YD5nFHjx2OjQ5wi6GIvXm8zIjmEge1gWnWDHHgCdryih46PXCRr5xLmPxMVLsAsHbkPKPl4HCtnuJpKj/2pF6/6bWR74moewf97iaMHELG0Oo/+hFtvGSUTvft5rIqIkRmFPIaGCbUcbMB4pAAYcRVeN1WZ7ZIE2MJ+jv9xc+TANfFsfB4wJOBT0aQ8a9fGdT4lbJWLN/nrCqoaZz7nQsiKp3Wdfh26D/8sGbc98faeW96q/nWf/x8LEkgZTYJOZmodW+rfaPxTpYRwUEZzVFRtVG/4z6dzBhW6/E44GVURG+7bRd0fliwqpJjwj5MZmTw3IiAlcXFRRMBYDLLH9JI3OXWqpytXleSK9bC4lJj/+6+Fso/PjZqIUA46B5eWR9n3oknfYLr9/T0ZNx4gcyKN/r7+xt7Y+x74bNQrdUDswHc5VMkgCIAkAHgzCPOYgv7HJgOQzU2nU5zcBr26NjPhEnUttrOa31eHAKvnTJILxD0c5ZYA8jsXdvIMcr7/E5mIkhTX85KkebcTBq55bkUqSgzWBpBhmGZS3G8Utxt1qkA+HaeQ9S5cTO6vNeRQaB1ZAJUXi4pMFGNcTZ+l1IG6YGBAZ5pfkwCzNqZTKbjYDBeErVaLQXpFEhZKNmMiGfOEUMAw0AKgAhARKqmnTG/bLfPnCskQJhjfLt1jHN+3JTRONdKcgzA9Ww2i3Tfs0ICIJURCxeplW0hzRALQcwLAP9BEkCeC1GHWDS6FyV+9XTjwIgukREmuD4bJfmRWcr0Gsy4W07KswBqAFBhEk2uMjWVNUjmCcdLDd2GFBRWWcqDI86zjHoxhxmT+ck6Qf4HQfDq3ji/UqkqA97AIvmZA5+87z76xrvfTamBTXTVv/9c4LlJSQD0D8jzxGmfJMe45X/80t1BAiAKxp15gmwBpN/qul6Hno9u6CCtLDaWdSToV2nlq6ifoLLVzTqycxr3KZfK8CS2kDHhlv/57mN3i3999Kv07ndeSr/5Xy62S6WKMHRhGkaKBfFNJxQy8YehA/5PJ9PEXjxat9swUshK4PqifcyAbAd3YUAawNjUrJsinUnbTz+2LL74Fw/T/c+dpt3ZXnrL5VfYP7lnExvG1QECSwNUVSe3VjoiyR1dbOd/LL5ffOklEAA0MjLCCAaeE4iB3eefD8kfqlYqMD3jyxWKRTE5NUUX7NkD8gEyL5YmRKzoxagGVqn9SRb6Kgpd+QYUShpNPj9DS6cr1Ntl0fjlW+xcqszEBrImWjWiRdlTmYxeiyAoouoY93elrY8sLmTUgAB48ZRGi0+dYAJApyLIFzZirlZrukPqxLt6uySAKhui+kr1rDix/wRVLIM2X76ZxvprbOoNDBrtHa9EL9+jpA6k8x7zINLsC5DLiT+79yDde0ynq977ZZaYQQAJ5s1gcJSv6nqa4OzOzFBOajZAcP9MqTCJlKTEw9ZT92knXqwL7fobTUs7k1jiPLGgcvp+L+vDdWmqm2XVsbZiEABzmL8MzZk+kgTk9fYstDlAWr85xrZNQ3/gRzR8xW6a7drMpszsc9/4gDTl91bidyrqhnsniXSH/FL10cf12k2vS3y/JCPKTWxYVt3YWDlJsweOkHHza6lYhCRQCv2V0O2kPAP3XcdcOjqoIM6xcYiCoDqh/FCqQ7S/iu4PAv3D2kVJTzkyg2zKzbIrQeeorBCQAAg8zmQcvBO2bMF9GHJKMOau85TNZN3ss5T51GU66Qb92uREOeXovZ9TH4BkGPB+hsFRIH+Udja/W5Gpatsdk/+QmvucoRvWkGstOxJ0byVvE5KVDCkR7MUgQ8zzJdaM+XwegCWCszCHYaHL+uxno7MApJdR2xylrwKMFGg7N78ASVreM/t9hgYHql4TX/dxQeBoGA7giibnNgNx5Q58wl4Ze3m3LBDkRBcWF5FRHJkNABIABACyfpABwG9BFwGwsrLCzwP7aPwGgzr0/3w+X44Tf6V8L84VwmA9MJfe3t5MoVDgDVRYP0ZZQOx1MJCNTZrxXEAwhKnVyH7F8msqat8vKl5mwKTDyC1vHSUBek5n98igP2ThxA74cptLxzIGPhuT2MvlnmebBAjTJO9UG6q0QvWyc10X0Rl42enKGHl2tvMkAIBeSGf39fU1dNPVBI9BD6AfAxzAiYyI4T89E/sqQkDVI0gb0u97fOcG0IrFYsbrCXA25IA6Zd7dap9ZjxeSX9nQN6AnmM1msaCxpSfAumXi+JEAIJlAAHR3dyPaAKmPTQsSbz28cj8S+OfdugL/w55Lq0xwq8/ae167Mm9RUlZhfcsrd1SpVBkNAVmiiADWvbVtnYHokI8fCYDD/+6CC8gsFGjfL/0tdQ1vC7xCEiJgLUgAlv+xLGSNYPW7uq7Qr9GE8JoCI4oJ0fqapvHiWAH83j/dFVeRh0GbHPgDCE1omazj1QGPTScNn02Hta5M1v7cdz8sjkydot/9LzfSq14/bAMMhq+va16GhrkWF8T3PhgG9QEYREp0sFZ6031wLsCGMPLAASZ0ZA3wAtkyLUT5os62Rpr4qz99hr5z10Eyy0SvvfASevtF51FPxqDutM4OyJqjg9CUruytw5GjR3Ecp0RDyxSENjY4mzdt4r+DEHjF7t28+Xnp2DHq7u6mjaOjTBYggLJTYxxa+6YT3pv40+QbkE5Tra6JiXmN5p6eooyo0tjl22goV+Z+y1l7CQFqI5XSrHodilqtFC9RfWSEPd43TMLgc+ikRoVnT9Cu60ZJsytNMlBNsj8x7tQOCeDgotDuStPxubRYeO4UjV8yRttG6qx530G/ihg1ObuHQPZMYxLTAbWBiEKiSwGHTmR1Wtx3Yk78zjcfozf+ygMy0h3R1VjjORHImKxwtvTjRpQ7G9cCXMRxACO9c4SKjK9Wa2D9mvqkW+fd20JJItnt+3+k20Ij7fobfEEmpwzecnKUftP3Tiazo6mslsz4zqkbsrHwWkBEts5toIzGhdA9ILz/824mBQCWIaJ7tfxMOAEgJV3u+yalb3glLYlujPQmTffWo9Wbtffj9lqHBDig1256/ZqCfG7SCJJAAMi6vv8vZL3yjVSgLMBHPCDu4o4tjHzxaiRAlETVJw4JkKRfeu8HcgLlikNIRJVV/R7kReE+32k3NsjUkKED3XN8MAfC38BvrdZsrCxEKgXj77olPv8qPT35sLj1Lz5a2/u+X1zT5x23DbzHAaBEH/CCX1Fr8zhR/nEjvJOUHZOKlDMJ3KudrT0l6iGJFaxJmp630hOXgbM63iFYay0vL9P09DQb2i4sLIhNmzbZl19+uelHzCRpp3aPVf5sGDMoszSVri8uLTupMQGfwYH+ihM85Q8sSr8JNhV2XyLI2BX9E2VBe4DkDZKphSzQwMAA3s18WUz0wFOKpTLe4KHNIYTWIACagpwsC88HWBUy6HlNDIIDcwTqh4joUqlUDVo+SumdlPQ7OGfG/3qMD9Qd7RMFnMvjjChiL0l/xvMBdgKJqbjnuft7tVptIuHimA5LefTG7aLmz7jlWsvj0JelL6JSglgV8In7u6XfVXl4/5nP5ytJoruSVCYssiUslWWt01yS1CHq2FZIgDCd7qj7yYepnOnB/mNhyBsaTMhuY9I414pzjAIZ3YCPmmRVGhdIAFzLz5gV/QAd1WsMq+4dJkWCyRumq9BdV8cr4B/ay9jcIrpfyjKx+S7+x2I5lUrhXJa38NQTIG2TtIlXKkVFhKoXkfrTexzqPzAw0GCcAagtLS3x4d5zZZv5AhVxiAhXBPeqazjp2GxItOpN6SUuXBNAx0CTqIiTOP2slWPONgngk4mABQZrDiKS2r0Y8dZP9SU8MgD/brkfgP9xM1ZeTiQAovRt28LYbLzYwzwNovqE2xQYxxaKJaw2eQxkMmle8Emw1oDcQ9j1yuWy4ac9ec8vv59OfPMbtP0176dNV70j8BJJSACAUyoiJaqOUb+Hyf80nWuTMFJsot2UCVCtVNmIWEViY67G/JhKpZz5VXPSQb0+AMg6AEYWtH7gDbiREkbaManFBhz/Hz11iL70g0/R5vEB+uQ/30i2qAG7sA34FCBaD2E/rk8SOR9vW8EfoB6i8c8uySwjsxrg9vMWcF1fpIwzkkPu+4IMQIMBeNA0Q9z9Lyfoq595hI7MrFAVYD6qZxIZQqO0plFKE/JPnf/MaDpldI0yhk66bfOfmZ5hSmnE/944PEI9mRRZ9QpRuUK7tm0m3bZo4fQi3XDpTgIegPcQ63MAx5Rhk1H9KOh34IOQ9am3aZrW8A3QdcyRuKqYmtdp+uAJDkDesHczjQ3UqFar8O4vjqeC11i71TrGOQ/9GehoOpNpyA8+O6lR+bljtOf6DSRs05fAwBpBZXAFkQLAm1vNDJIkC0AVe2I+LU49eZoGM2Xacd1W0qzO6f4j20LKhVHljP9PnKZb92O4XxiGmJ2bY4+M/r4+pKcxGsnrMssSEE/Hs9z38X+iN//Ct0nr3mhXKuWG+a2qqwoodN4jkFqp0tzcjBge3oBjfddc2HLBUBVEgDs6rlm33gHksQ9DmZwNLwjFYDLLsKpkPXC/vmlX1p4Yuy4QFcGkZlmmmJ2dFhs2jIHUYLICdYAO9NzctBgeHrVTKYPrAgBlaGjYRuDq/PyMGBwchjQS0HcxMzMlenv7qaeHddoYyC+VSoIoefaONAptBPMAv1YrVmC2uLa3s8hobm3gR3eI8mveSflyZZU3AcBmAylkDhCOa/pKLq1+PwAsdliJJJ00V54j65FH9PJNb4gNUCS5vjrW5ZEAAoe1f0s//CH1bdboydog9xT0yY0bt2DNiednOebT8bIi4pAAClBvpfxrdY5TP8v0TwY4U3/MjRiHyicHRHOtdkZGSZUP7eBkKpzZPynyQ3/8s5rxjQ9ow5ddYf8fP/x+x7PcO9VGALncGbhx9gVR5sGqbGuxv1Mypn4ALH5TIG2n2ifpddCeEk9gaT820ZQbhMcee0ybnZ0VAP+x30dQwPDwMDI2gTnQiRMnxG233VYPkmlKWpZOHI+9ErAU4ESFQlGs5POBmQDDQ4PIBIDmvC9JE9Zv4vQVmcGd8kbVY62E5HIQAaqtsWeYmZlFxijZpk3aGSVT532EDABNUK6ri9xYDH5DXeEBgL+q/ZYy1VXPRsl3+dUVx+K5e7MWOvE82r3GWnr6ucsWV8IL+zRFMrVbN3U+6gjiKE4m9+p3O+OOLPWEdUdYZovrfgBtuO/hnqgPMPJO1adT11HzozvbR147lmSzuxxICVplrBCnoNIdOtTsMYypiiABWKvLb10Wlfqw3ukbZ4MEAIMuAV9EA2rd3d3cwdfKEyBsMeH1BAgiAVox16gEsvu1AAAgAElEQVRWq2mk2ynzVPTLYrFoFQoFAKwm0pRZ4M3DRuO4dDqdLhQK+I2NFdlcMQUYpfMfL9Abcz+xarB6iQc/bXY/sgI1Ugwm1rBBx8jrc4aE99rYGLrPU5IY6lhvq3lJCwkceqKzznAvQVkVfk8jCWkBED6Xy0Fv/6xkAqD89Xo9PTg4yH0LCxa14fAjANx9Q+n8F4vFULmfqB4bZ7EfdY12fk/ClgOkB+DV1ZVtpAIHLQjjlMl7b0UC1E1T6851NRaweN8sLCyCEAjc7JdLFV1oq82BX/za1+gHH/wgdW26kPa95y8Di5WIBAA5ITRs7BOBD96bO/ITmighUsYTdeo9FlJAIABUlA0voG2bI8rJIlOZGyvpF9btgTC/aVrpVJqNMjkw1vXBIgsbzyAQBf4AmHs13j8JuutH/0xff/wuet/PXUkf+NAFkLsiBKxCOgWXDYrARwQrAPU4uv5NCxyAgSzZs1rjH5tMkA9e0kGd7/UWkN8LSBVhypVl8X1+LMsCMoA/yDTQbA2Ru6yvqQkoDuQXarS8XKf8cpVWlmuUX6lTIV+jQr5KhUKdykWT5heXqVisk7ZYpHK5TsVChSA0gidRqtSpZlpUs2yq1i0qm4I2pjL0tsuvoLfv2Ugr+Tw/696eHo6AdoOgccaWOgaR9mat1gBQk5zrd6wiA2SEFbfJ9KKgqQOQrknR8KhBm/YMwtmHEL2N+SJIKkgCVE0m0O2Wz+981v83DCbQVF7608d1Mg8foT3XjTTp/0fdv1avQ16hMfBbjf5X7ZhOpWg2nxUnD0xSWqvT9mu3US5dY4NqyEG1I7PkrgtHZiG6nogq6Izn8EeRANNzc1pa16m/v7+JBEDRTds2ABy84W+/Q+dd8z7aeNkvUKEAiRWvTBuGj7OWwXQLxqpUKopstgsx9LYFAxXfj421AKsAApyWevlC6c5jfsGPS0sLPE/09w9aMrOgYeR+5rI2pat5sh9+UB95xaA9teEqzz2bpyFFApw6NSkAEHtJgOnpk2J0dBOTAMVigefmrq4ckwAgCIaGRhokAI7t6eljEkB5b+G9gbkbSDuyAtqXvj4Tee1tSgC5PXZJaA/+QNRv/SlfTXdpXMuNAEIDScFRkfBO9gFI7OiIeW+ZusrzZD+yf81JANxXZfnWalVx8uQJ0V+Yot5Ty1S+9pVMpiIS+dSpKTr//N14zjwXBmScgM+VyvhOjaJ8KJy1QHRbrvdU4Hreq96/jlG3wVH8yJ6Ap4XKxgU5DkypeU70J00cGSTbtqsrdvrPxwxh1ekXH320MrhrV1trtrVqK+86GqCvwmmC7ilNJTlCO6xcUhII+5uOkl4qONB73Shzz7Vqw1XjvKuLQUj2yXJ0rNgj4a677jK2bt1KmzdvZuAZ0pfQsEc9IGFz55136j/7sz8LGZNYPhLrUR9l8Ix+gveSxIxoeWVFK5XKjc16b08P5XJddbwU8IG3hRdjwb4Dc4dfpoCKxo4iQILwQT9ZoHw+T0vLy4RlvFTVZfAfnAzW1X19vZwF695zI4AJWQSpVKqmgjCUabc3wwPjAFJEKpId9VakWpgUzXo8t6B7eAPg1rIs6CuKDAm7D8qExXCn2gzPAd4NrWYYKAkg/IlshpjYHFdRYs3Aos+ZMYxyoY1RH7RxK+SI9/mxmWeY3lMQq6d0mIK06FRhASD4RQqGkQBh7uw/JgGaH+F6yQHhpeG3UFgLEgAb5Eqlkurv70eHV8C9vbKygsnFUildYaYd6oXHmz3TBPsNkgSAFJuzSqBLDfbGoJcR/DEVfJ1n0SIJ0Pac7U1davuC0RfwzZ5gkVzsPnyMaXHJCFIi6ndf0kKSb1xikGCSEEImCktK+FUljIiQfhGR6dPe66JfIYVxbGyMo+yCmlC1AfRGvXI/uHdQJkj0I3Ei3cNSN+Nco51jkmRuVWs13aybMBtserG2ktqI+yLF0+1pUyqVUwD6QWq574H5YHZunsLMgSvlqk7CWvUMq8vL9IWLL+YmuvrXvkJG1omI9H6SkgDYjxvaGe+CpM+AN1CWTZUawJjos9kUOJfjiFP1Qb/EAjtlnDEkVb4AJiOfTkSho5tsCATpA7hSZsE4Np1JI63Wd3MIAAeBOqm0QZ+447/TXGmO/usf3UhX3dhv15gw01edlzJSes2R2GmqFcB8yOJAgCO6tmeOQLS/O8OAo0KMtFY3q7ytC7uWrumazSrqMNmGwbCjWZ00cpS1/9lvAKbLLMEBmXJ5a97MSABLNFgotPfs3KLIF/O0c/tWBhzn5xe0qdOn6YLduwkGwdu2bIF8Ez390ATVHuyipzLL9K//9CiVC3V65c7d9NO7RnmDCrNgoJBhZIDUUG9qDnyng+ipRRslJ3km6liQRKhYJpvF2KSlokYn4RswXaH+0TRtesUG6jIqVK3VoLPP86SaKzlDwWBPho4CE+56+On/4/cnv+cY7e64eogMqf/fSv1bOUeB/yCb81VH9x/205uv2kLDPTW7toa6/5CFWqu+0EpbBJ0TRQLwfGDberarS/y37zxCT80O0r6f/XuWpAKorTLCWHfGMbtVWX1SA5oJAQDNPKZUOdR5Sv8cPzkEpo4/OVAH0wCbg0gnw8XFeV7jDA4OOXJpckpS60r8O1OcJXv/Q6L/4q327IbLeL73ltFtRJmABJBrOtSAictAEoAlsHQDmvMNCSEAX/jfMTtmdZrG+Ez6PINkZyzL1IarM2Ll0WeEfssbpBZ+M1GTVLJGSsogCC7Ru0TVKVtZILH/Ib1000+s2dyj7gVAH218+PAhZDjTxo2bKHfvv5J+w820rHUjK8KamDiqdXf30NDQBvmu4lceJ77gbSn7FD9rtz5/lIlzFEmQ9Bl36njlQxXgC8BrFTxbR0Kpq5G5hVcFMm49RF/j+ObyuYyNv/bzeubZr4irf+O36jd9+PfPWQIUQTEAZjOZTGz5kjiR22iXuMclecZ+AUDSCBSAbKSsK+pZhWN5nAVwkoLJY/0CnIBPPfjgg5Anpr179/J6GIcDdC4Wi8gYsO+66y79TW96E7K5m3TvWyhCR04BfgMC10/eCPsI7B+LpRK/5HQNicA1eB4gaIg1K7HH8uI/YVHaaCOsk8Pm1zAQ208WaH5+nkplZIk6UzbIXnh94DmADHW/L7HHlioSNRX4hWeJtWKQB6qKeEeZVdR4J0DWjjxAn4vgmWK9sF6ertK7z9d7xF08aerbMaPgdj1JFBGAjIAkz1NJ7KyVUk6r/aLTZsWQAyr7RVKrAoZN/FERqGh8qbe1iklRwJFr4DakMzDxuM1M3MdIwAvMNRuwnFl8Y49tMxiG3qdeCp1ipIIemEwXA2DNAEEcY2AlB+SzeW0CoOIADSABIJUjo9yZ+ezp6eGdhjfaW/3bDcq6v2uls3eaBMD16vV6anBwkNPv0KZ4nJjQ3Sld+D4uCeB+dooQcBkycr9xFsdIJz6jcae+d8nw8KWk9wALleJ6cKF3p65BdgQvHu95HFIj+2ySP70ySq5z3bhNIuKilQkojHQ4C4RE09hX//AsBn1JC9cx/LvSUQcAgEh+1qV2TKRDN4jIQgBZhb6azWZ921/dC4sSaKIjOlMZ/EZdP+4ziiJG416n1eOSkAC4B6L1UynDTLskgWQqIafuxSkHFnRSo7HxjJQfgDofUfZKdgjvsfn5hdDnWa3WNNvmdNRVn6++9W00/9ijtOu2D9GGi24NLGJSIiCMlAi6CYPY6ZRWk1ITyHqI02bwpPVGywBcKJfKbArsvobyAwDAX604uqgyaoulg9zHKoLAuxg1LVMzdEM8d/xx8U/3/h1dfPEG+qUrzqe9HxjBZgRgki+AwhH4Rkar1VYTC0EEQVT9Hb8E02LrMIjlxwSOnTVOmv0BTJP3mjHolqjSxPsdBMT8wqK2sLREu87biZQ3NnU4/OJLMCFGZAubAM/NztPEfYK6KhV6xbs20bPPPUeP32/RPV9+no5N5enysc30m7dcS8XZU7R10yZKp1KOyxrCeKVfAst0gImQE7n6Hu9gFtiIYawcr1bNRyHLAG1cLpXg3QB5Ft7QVeqCJp+fo9nTdeoSVdp4xTYa7K4yGQAyA4RAKpOBcTQDj63cO+ocgO11AMUgKKT+P8Q2nvz+CTJ2baGdw4VYkkVR90nyu9L9tyhLR/dPiHwtQxv3jtPm4TqMoOGrQXFklJLc8+V4bAwSoGEi9dWDL9LH9k/QFe+4HWtnSqczdqGwIsrlEvX3D9kYAuBBl5cXBIDWVCpjLy7OCfyWTqfE8vISVassUUPVKuZSg3p6+vCbAtjFysqSwG84Bv27VqsQZHqWl1dEqZRnw1J8398/aBtGigqFvCiVCgzejoplyj71lJ27dDed7NlD+fyiSKe7CL9jidzV1U25XLfKIuB7ekmAMxlwjmmlOxNgYWEe2VIAU0IzAXK5HovIYvPelZVlrrMD4nVxu8noNGgvA6Bh0jJJplvQXAMgd1PxqDj1zBylb7qpSbJJ9c1kpsrIOjCAdLUM4GerS6Q9fL9evOmNLV8j7rhCWdH/Dh16RuzZcxGTMIV776MNWywqnfcqXr9OTMAPpocg41THgkADMGlz9HLQfRQRcoYUgF9Ds35/mIdF3PKvxXHhMkaceccZN14SAK8xB6g9QyIpiSq//a+qv/bit0Tqy2/VuzZutv/P55455+QhVBtjnYO1GyJn474X40YUS6PejmcDSFNRlp/BHFCr1epxybm4ZW+lD0pMBQB40xhHOxw+fNiYmJgQt9xySyOzFnM19ninTp2y7733Xu1nfuZnEKkLDfw1WZ8kqVMUgaOAW1zTOw6wNwOoL7OGIc3Cc4qKlochrLcscQLTwrwm/GSBkFQBWSDIveFdg3dOb68TkOUmAPAMYNKcyWQgA8PBedgvyn0+exIEtR3qGiaDlKTN1/pYKQmDbIw1fwepusSN9Ed/Sxp5H9ReUi7YNwg5bhu3QgREjZm49+70cRiLncoC4LGzsrJSDtvgtUMC4AbKjAEvJvdezQ1Ec4ShE0rSeG/5gXm4nne/5wW7VYPje4C1WByWSqU1Y2PdJAA6GvTHurq6ELHWePZBe1RVdm8ncQGHkREHbhLALQck9/JMrLgBZwUo+33XyqK4kyQAQFVN09gAWDFCAJZgtJNOpxspXaq9wgaDOxMg7iBsZdAXCoWsnzEwyusmGtxl8PveQ0q4+04QuMy6qj5jV0XON16OeNZqE+h97kFkhfvFqvoQNpYsuOp66QaRGSp/Pur3oGdzFgkH9otwtEOhT11jUiCddvTl1QeGwJCJRCqon/a/i4Tk6BBcL47Jb9y+6j7u5UYCKLAe8jOtEAG5XA7RTk2RBl4CAPtgAOzKFwCLwKXlZQu+eUFtXKvWNCuABHjq05+mhz78YerffSNd9NbfD3xMSUiAVsyBlfxPvVZvSPNAXiQykwSmwDqnVjb7ASjiS2hN/Vv5AqBvQzJHT+lavcbrf98NDRbP6PMcJW/ZwrLZeJPueuCfxfef+Ra9/5euol/+jQvo8b+dpA2XbaPBi1fISDUTD2hUpdEfJLUTINETa9ik01nDrNesIPkf90Wk/BCkP2whYBC4fgttVQ60BQA7gP8wGwYRARJD0w0Aj2J+cZG2b91GEydP0vy3ajRyyU7qv2iFjp84QX19/VSulOjI0xZ99VNP0qMvLdI1g4P03htvoCu3DPO8xrIR6TRAO8gjIEpZFIpFgMjUlctxqgLkX6prtclA0EY2q0Hyx5TEEjJHTNtmDWf0H5s0mpzVaPbgBEfeb7hsK22Eb0C9xhHIkBTvlNyN+/k7GSzQdc9AO55/gijA0z+YoMyezbRjuJjYwDhWJw04iHX/iTQ8r2NzaXH66WkavWiMdo6aZNareGc5mRIhcmft3P/ldm4UCSAzQbXZhQVRrlv0pq98n1777u9SuWYCnKe0EPbK1CHRS2UaNky7kl8ULw1cRvABQKCA0tSHYe7y8jJAfuru7uU+C/KgVqvSyMgYCAQEBolKpUh9fQMcZFAo5HkO3rhxk41M85WVZRh3UHd3n53NZlieB8QCrjdcniDjqYNU33MBVTfvY/m02dnTPI9nszm+D8iAwcEREN6w/+D1mZsEGB7eAPKhMW9bVl0sLMyRkgOam5tluZSBgcFQEqC7u8eCHNL09GkOwIZEEF4HqC+iMdNpx2tSvgf4WqbJqhLoupGEQJC0F4BcevIZsWOnRlPDl9kI/PWM+YBIbv9eK7MG2pIQy1SXyXj4R3rhptvWAYARpOtkPP/8s3T++a+wAdrnlk9Q6dGDZLz+7TQ7O0vT06do585d0DCW8lQIiHMkceKOXdDA6bST7QbATGXA1Gprl2kVt2ze47AOUpiB9zce+7pDAng9AUBxQE5W143Gekdm8PoSJo4kkINN6B/faRj5KXrHnXdWt73mNbHbtdU6tnIexhCGYFwQXc4VsTOJW8nYjaoHgEUlLZM0ELGV+kaVR/0epLkuDW71u+++W9+3bx+NjY2xJNfc3BxNTk6yR8Dll19un3/++dijcExq3HuuxXEgLaRES1CGfGCwriqP0ntH3QuFQiNDQ0pO+Ub8Y58WJeMSdgywLeCGyPRXOMLKygrLl/b29VEmnW7ay+C9A7lo7LdBAKDsMrrfQHAZ2kASTqEE2Vr08bV4rmiTdDqNvXCswLlOlQGYLsZpWAZCJ42CnUCDzCr/iKT1SUIEoL+jDt7MmaT3XIvjw5RyWrkfjE3KYYxxuyQACsyRXuVyIBCPge6k7nV+slSaUgC41yJtxpsJsLS0hE1pZBpbKw/L7xw3CYD2W1hYsNQE2Kl7hF2nUyQAIqoRTd3T09OIai2XyxYmfcXousuByR2TUVDEw9kmAbLZ7Jr3gXZSIb1EhMzlDiQc0PZ44btTApMQF0GECMgCSYbx41UveylZ0pRNgWuAhwAz7IpgbTovKtvCTc65yI0G6eTT1wHgw1yo0Q/RV2Gaigwct7SKOldtgrEYKRaLILDqnTKB9RuLfiSAq56NZ+qtO64VZNbtJhHdz0Xen6+procXpmvx7mhGO54uvotfmAPLSA9KQgSol7hXo7JarbHGtrttAP7XajXoXvImHXNFvlCwzbrZEgmw9OKL9JXXvIZEKkvX/cc7A6fEtSQBgiLx45EANrIH0BebomZATjHIr+sMBquK4Z2NcQYKGcHv8t0ZupkB4Y6xYpOtmVbN/vT//GNRqK/QH3zkJrpwXw+DQ/mjOTr+rUna+6sjdr1WszW9Id0FrX3I/QRq9J8pm2PQZprxAQ7ZX1GnUPkYgP+6ZmjY9ltmnRkPgPFsh7lG0fBBnckxDHWSveRIklG+DHOwLwEiPuu1Gj3yZ3O0570DpHWX6fTMDO0+/zwAAWJxcZkBf7PcQ3/+P/bTgccm6LxML71q2zZ6w57NNLZhA0fWA/Q5fOSISAF4h3lxvU47t22zs11dBIA+blRhkjUHpHw0XRf1SmXVws/tG4DsAMyzpxcEnTpwnKrwDbh0E20ZNoksh6gVIAMQ+toBEBz3huNrVzbb0FwpVoieu/ck5faM29uHS4EeBUnqH+dYaforoPt/ejkrpp6YopxRpZ3XbqW0XrPL1aoA+L8WREic8p2rx0SSAE7EqVhYWhJ6dz+99R++TueN/wRt67mZekSJcnrNLlhdtGJnhJntIyoXqEdU7a5rr6J8ul8aA48iKhugjyiXizQ+von15SGTPzU1KUZGRu1stougy9/b24dIbZ5f5+fnkeVEY2MbWUpoYWGeCdTBwWELU+7MzGlkH9F2a8YyDz6u1S+5zD5a7xU4vlqtiLm5WZyLoALIvYjTp08xAN/X128pvwFFAkBD3u0B47zzEe1Zp/HxLdIYOB4J0Nvby0Jsp09PChAamUyW3yUyM3aVLKbqGwBRcT/MR45cEGfJrpINajZNPtOzTLNuaI/sp/FLxmmmF/OaZbkzDJLo1jtR9Ty7twXMpasrlH74h3r+pjetAwlAkL3QT5w4JpB9MTq6kUH6voe+Q9qVV9GM3c19Ac9HGiNz3VqJ4nfLKoEUAJiuMgVME6+Jzu/RW5lDHBKAc9RWPUd3ZD/mT5AhyNhRfR+RwkJo7ucWQpickQTSv/97mvHgR7Rdb32H+ebPf3Zdgbe4bRTX6Nd7vbjAp8wGSEQyRJW9HYNTFRTTSgBjVLm8ALXMeOX1I6LFp6amtAMHDmiLi4tM/o6MjNDo6Cht27bN6u3tZRlsKR0Zdau2fsezw7QO/Ed5JLr3xwiACgPjJf7WtP73K5AyyXVnYIepgUT1KRWh7yYVvPeFLNDg4CBIqsa+TW0r3dH/OC+fz1uVSqURsIf9iNSxd/vPcVZAmNSUlNlhzfWwB5Ms+6ytRxx4cis4VydKgjYEQB5G2mG/io+fb0TSMkT1pbjXi0MEKL8MvwyXuPdZy+NeViQABjmAwyiJB/niWhMSQD0MaabL4FSnH5BlWWklBwQSABJqkZGZHSrEy50EUPr/SOvKZrMNAgCmvlis+REaytxFTTB+AEUrk2MrE01QJsB6kADrbYIdh9nvULfmyAT3vOEGeVFvSSo2pJzc942TgeHGp7FRkCaVNhZziH726vuDpERGCs6DLmtPT08jOkHdW10T/RbAQDabtdxZQWHAvGtB03RdN3DvbGKcPY87i0iSIw3jKp/f+RwZaec2gm9soLzXDcraUvOa+3jMrXJeVbrmbKoUtvBUBr4oVxARoBbRaAOs5rCowIvZDcZ6CQCvIbB6NngPlcplqtfCp/9KpQzTdd/Pl256JRWPHaWL3vnH1L/jCt9jkpAACDKPSw5BlscvEt9you4jpcDgByDN0RvllunLJGxhQl7Iq3WfNMrKMi3dSBviicMP0r/c9w907fWb6E8+fr1dLpchNIM9uwCwevAzU2LElQ2gAcoGGGzWoNAfC5xR8j5Rmv7ehwSJHXznlw0AEgKA+yq5I0QUIW3Bx1y4U/NdK9ep1eoGUqKXjmv0wh2TtO/XRsky6/ZLR4+JXK6bentyMCMW3T09DJQ/9/zztPeSS+i//+cH6KEfHqFuK0U/eekV9N4rzmfioFQs0o5t27j95xcWBLwHLtyzhwkiEDYB+sutFJ3PSSE71DRDAQWlye9IYKUpZRi0WNDo5KPHaals0NAYfANGqCtVI5Ah2AiHGQnHKWzNNA3M8coEdaVI9Nz9U9T7ihHaMVQ1O0E0xCkHpH8MXRdGOi1Wiho9/dAMveLqURrIOZlqeAn8GPz3b8koEuDIYkn76rMvafcfOUzHS3kytG7atuEKuvTq36Rqpp/SIzu4v6+sLGvLy4s0MDBE2ytHrdpTzwm6+CJ6wRwUw8NnSACA+gD9QSIC9AbwPzAwwpH9IAQ2bBhF9LEFUq9YLGiFwoovCYDXIaR6zrenyXzuiE1XXG2v5MbF9PQpMT6+kcm5hYV52rBhnBFQLFwWFmZhms7mx14SAOUYH98M+ZNGQ9XrkFU41TAGjpsJgGj/et20kdlQLOaxRgNBygAYMhOcNQGCNLSGTrb36QC8VqSAWzYolYLPAEyWm0FmuZbT0vd/T/Res4/mU8Ncb/f+yh35HTauXPKibUdxp2t5Sj/0Az1/00+uCwmgwM6pqRMC2tho8w0n52jXLp0Wtt2A54LI/SajQGe9Z5pJTJvDgC2QNCBg2iVQ4sx9UccgIwVrBUeZxMl2P6O06hDnDiEHXlhAzoSX0uii5XJlVR8K85RQZIqYeUqkP32VTkaGfv3UZFlPpaKKue6/tyoVEZc8CJNwabWyrWTgq3u1c25YeZVkswKC8W8lP4w5F99LBQtEqzcUF7D+QPCibdtIm421lm213bznqcAdlE/6FEDemKP0w8DaJG2IfR2ur0B0VBwkgjIBloF1HKACo10ED6nvONLOUabgPzF2y+VyqFkr1CFs2zaGhoZW7bdRf7xzkLkPCWYQIG6/SPzu52MpjYtDpWfDsCDlWSEDi9dl/g/qI61gVp3qb7h3mM5+JxUKWsHzguqpiACQGD6G5Mikgidpx3HiTrX7WpAApSC5GhS6nUwAsEVhGQCqUdaDBMC91ESe1CAi6uGZppkeGBhgcOHHJMAM9NGbNBOxsMQL0fsiQjRwtVplTXWpv8fzOvT/pTnLqoEIcBi/YfBKMBiT8KqXbSuTRisT6tkkATo9GUT187NJArjLtlblkObRLIuB3Wwmk2ETadU3sQEHmOaVVFGLESxqoEWIaOhMJlNXEkyYXzmqWghEkXCfds+5Yf0uJhDLCy61EAt6jkm1+6P6g/rdj4zCmAeIFqRX6AXvvUQAXsRYZEudYIB7q9JqYTLslvfxmgGjzRGxIyMVtUKxaFZgLBXyCSMBHv7DP6InP/kJGr38LXT+rb8aeJXYREACEiDoZnXL1OLA5sCL4AeggE1cD/0VuvKGTI2XPgC8aAcpECb/4y6Pkv+BQe1X7v2CeOCFH9AH3n8N/dz7d9iVSpV0zZEpQYQ1RIlWjuTo2LcAWo+wfjTMJpNG9cftm37HYUy5CQ8mIYyUMEOMgo1zjARAW0L0AIa6R7+vUWnmKO18y4ht6IZdN+tiZmZBVKpl6srmaHRshMqlEh07McEp1NAe375tK/3DJ1+kO7/0KK0s1ejGHbvoXbtH6bytWx3NfV2nfLEoeru7mWNHCnY2m8V7uSNkAINahiFqlUosWQ6ZcQlTZWi2MghWqgqaODRPc9N16tYqtPHK7TTUU2cygGXcPEbCcfoMvLCxqTckwLOwIujQQ1M0dMGwvXWIN7TrsrEHMY35K53JMMH32HdP0sjezTTaW2Ki48e6/+FP048EePjEjP3tFybEAycOi9lqhTaN9Ivuq7bT1jfvokf+9DkaMS6m826E1BvS7DMw77Xn5+c0yN3kcj00MDBg5fInqbL/gMhuToul825pZAJIEoBxHyS4TE6eoKGhETbtnpycYGmgVFkyhjYAACAASURBVMrgzMZCIZgEAEaSPvxvwjqxRPo1N1jF7BDmaQHQHiRArQYQfk64SAAxPz/L8llYR1cqTvSinzEwp2hpBJKiyRMgAQkAiR/0f6TJY4wBZCJkQcAXoL9/wALBgPcKxiuIB2RKIJocJo6rPwzUNmSDVJaAm9gCya3rQuv50d3CfuVP0IqJLIKmKG42WE6nw6VvIOuC55pEJiWsh6XrRco89D195cb1IQFQ9kzGMBDs62SIkUgtTZD16KO0ePUt2KejHYCDWc6SRwj0RQDhCcDISFklhyRABt7a+LDEmaNV/5aBOmx+7DgZnLEAc/6uvjCNrq6ctMFhYHBVNklYZoFbEkj83Q16euox8bqP/VXtkl9471kFAP3aqtXscAnYIZgnKsMh1l4j7nNsR+pDSU0nlRCKUzaZncDZzN4AUuzX0E4ITKpWq/qxY8fE1NQUr5GQCbB3716saVYBjHHu28lj4gThSqmgyKh3d7l6enoyaPOVlRUN2UfYUyhTeukfxVtcv+/CsEb3PaQ3pJ5OpxG5z5kA7oA4qVyAd6kFo2+A/2q/jWcn5WoCx6fcnwaCvdgLYZ2l3hcK0MaaTILHbRPJnXjWYXJMnbh+xDVEd3c3Z1X4Pdcoz9gk5VuLgFf0Afwvy8H7HPSxKAmrJOVei2NlWyCYsyN7EcgBrQkJIJ2kV7mR+zUKJiJsLsNMjDrVmBjMaEQM7qh0n7j3/DEJYCAikVf5MzPxSADF8Pb39zeihjDpQnZFCOErn+I1Aw2bGH5MAsTtvfGPQ/uvV4pUGGC9ViSAtyWwEEGmDaL+sRDxRuWr42U0ArR/sSAyvf4BOC7M3CaCBMC4CjUylQtpzo4Ie5rtpN1GXJczAbzvJNwPC6ageb1UKiNfsPEicxv5RvVKLwGgjlceANLgiaM9JAmDdtSLxVLoizOMBJi891765nveQ12bLqR97/nLwCLGJgGkHFPKOGNSF1Vv7++xTIGdtY3IdWMjfCZpAHxUtVyFJI9aLIt0Kq3Flf9BWQBWYmDkK0vi777xZ2RqZfqTv3ol7djTxenJyNp3l7leN1lm5eBnT4rhS3fQ0KUrAM18+y2i9uPo9ydtM7RAKpXRq7WKxRJEth1JQuisPwFgJdhULGk52jme27Erh4wleuLTJ2jwso00ekmFo9TxrDUNPks2v5NVxsfR48fZSA3mwEi5YLInlaJ77jxJX/7kQ/T8xBJdvWk7/Yfr99HukT6ch6h6aJ7TxNSUuGDPHqAt0A5qe/WZzmR0eB3ENWh2t5XyDWAyIJUiizSakL4BeEpj+7bSpiGTavU6mbUawmNj6eUj8h4SRQBu8Zld0uiF/VM0etGgvWUQEbXr8+ExpWmcuYPPMz88Qfb2bfaOkXyseqxPKc/tuygS4I7HD2nfOfIiHZpfsitk0sbxIRq79WJ7w09sw2ZeLMwt0Nj4GB3+2ydo6tk+uvHNn+bodgybUqkokAUA7fvFxXkaHh4DIER2rUzF++4X3VS3c9dfTacqGjxDkAkAc16OdIRkDnT6IQeEyP5MJsdyPZDvmZ+fxfvckwlggTSwxk8/KqaePiUql11GmaEtOB7gkgbPgdHRcSZV/UgAAO7Dw0MMqgOkdfyiTIFMgI0bt7AED8Bg6SMVSQIojwHELiCTAW0AwAdzBnBCw2CZaZ5DAAZVqyUaHh61QFKcAV9tZE4KBO5jnkIZseeGzIy39+C1hPJBgQHEgmUpc2GijG6J7vvuFuVb3rVKz11dJyyCHaQvpi3ll9CJnmvUy5R76Nv68o1vXrd5QUUnQxJocvK4yOeLdPHpo7S0dZyKPeO0adNWNgV2NMwwRZ8xyI1T5zBt/DPng4xI6ZVKNRZ5G+e+a30MPCW6u3ON9TsI4mqVx4h7bRIoCeRkmugYs5b+2N9oxrf+o7bhimvsn//+t885g+B29mhx91Wt7K2DnnGrmQWdlBrxKxvaAvspSTQ0SUlLkBkgnH7PPfcAqKbt27dzZtThw4fZYP2KK64wz3Y0sdx/BWYkKJ3/qH2jah/phQB5Hl5TIuOhVCohI6JpDsS+Wcq94f2QCKhUe260JbIxVfaW394bHgxEVFfR/xLbw54z1PxX1SeMLFCgPzBC4JP4d5T8zVrPY0HX7+R4TFoHqaAAXGiV/HUnpbrWCyNOkhWTtK06dXynCRGxtLRUCitcq5kAQdHffvdarwfsvjcYNCxM406AYW3kJgEkEFhNOvm12kE8xsDW/Py8r4ROq9ePOi+JJwCIHuh0W5YFsxeYtHBEC+6BtDGkGadSqVUGwDJ9Z5UZaBioiYnRHSGA5+EFKb3/RtSwSh/zyp6428F93vLyctpjDIx0adQNjmiN0/B3JVPj/V4dFOcY1V44BwtTrzxK1POK87vSxJPlbKQ64vt8Pr9q4SsXyY1Qr7C2U/cPIjHV94i+8Hux4Py4i9U4dY06BmRVrVZLQe8xSP8f2v8rKytsXh0k74KXJeZEv4VhGAkQ50WagAQAUeCbORPVDmG/h2XkhL0/3JJA7usrID/onkEEgK7rlmHoSAn11YKEolChUAyN4AgjAU7v3093/9RPUWbDeXTFL3wisEmSkADqIjAxbuUZxPMDIKEbGsjv1abA1bqbBEAEKW944/jnmKapp4wU7X/+h+L2B79EN79mJ/3Bn11pl8sV3A+L/1UACeutk6YXjufo6Ncnad8HR+wajB5dZAGiGA0D8kc1VqtvpV2izgH476R1V8w4EkTwBQARUDsHJIFUGyIjCZ8H/nCaLvzlHurqFw0ypVar64aRgqYzm3eemJzkhLmtm7dw1BZLcZAgI2UgUpeBz8cfmKPP/el99ODhWbp+yy76i7e8mqZPn4Y0EA0PDdHI4CAbJLYbrKHpTlsCVGknmkXp5cO8GIQADI2nFnQ6deAYmXaKRvZuoi1DABMtJgNACgRJBeHdDGuMXHc3t+n0gkYvPHaaNl3UZ28asNYN6HOyZYSWAelMRMdnNJp94gRdeMPgj3X/owa1/P2rz50Q33juWe3w4iLpKU0MXLCNxq7eTN1XDZ5Zj5GggcEBe+b0DIzPafEbU3T0QZsufvVf0sDAMEfwnz49BR1/6u3ts5eWFiXQP87ZSzAGvlDM2LVnX6DK7t3iZHp8FQkAOaCuriwb/66sLBMkujD2QBhg2Ts66ngC0PwxTSxNUWGyTl1m2TavvlrMLuf5eETQl0p56urqhrEwGwMHZQIgEh8gPGzYoA1fr9cSkQD9/Ty+WSoIHgOpVJoBrZmZaRAKXAbUZ3Z2GiQqewKgLZzycTtBjqhBAngfF8YrCAGZ5ccSRU6WwGo1O5RDRmKK3toCVR/eT3TLmxGlh/NWjUc//XsHyDE0xCF0WsIGJED3Q/foSze+Zd3mBqc+Kf3FFw8xQDYyMkabFp+mY4eKNDk6TFu2bCVdTzVFCCbRrUbEO6bkGFH+IpNJaSrrJOawPGuHgQRAEA/ec/hAOgna4d51mp8kENZD+M8wdFEuV+uiskTpPx9jba33HTxY6d++PRHIudaN0Eo2uypT3H1VO/fw1h84TBLzXGn0CgYS2E1U1kLLzY1IcLgVg5j07kNl9DxkubSHH35Yu+222/h9gQ+kur75zW/SO97xDpAAa1a+qIqhnZTZst+xWONjjx0n6hnzDo7Fy2F5eVlAo19maNuzs7Mchc+BGabZkNVF9prMCJOkLpPjSi5WecIwmaCyPOV9FPjf5DuHOijSWdUHGT3AWpT0Mm6eTqe1OJge9qzSjxDvVN8gJGQ8IEhFBrKdU+Pc/UzlGAqVfIrqL+38HiSvhP4XFcAY975eea645yU9rlU5taT3aef4lw0JECbxIw0O3eAiJhAe5wp4xD+UjAMmYqklxm2ngMIwc484jdzT05PGROU1moxzrvsYLwkAPbj1IgEAUvb19WHyQ2quDRJAMaNJ69HK8Zj48ax7e3t50kYmAIB897Xky4hNVLF4xUStfsdzBaOMaEM/A2B0EkQ3+D2jsGhxr6a7e6OhNPO8QJd3M6L+7daY9x6zuLiY2riRN3NcfxAdCwsL0Ixvkn3xkhBuEFy+3M7kssrGiTpGaRQmSPeN9YgxEUqARg43p2hqUlcZNEpuRda7aTPk13Y4Liia3vsbCJlCoeAbaYPFqpsMcfelqAqqNgWQpbQSgwgJjC2YAI+MjKDuqzarOA/SVaVSCc8b4FigGbRc4PhK9oQx+eiruHeYS33clNq1ko8KS0+TCwTfhZlDCDYb+nJfwpySMmC+tWqDHUQAqOceRCBgjqrV6jCoD+0iYSTA7JNP0p233UapwS101b/7TOB1WiEBMHsYWnIiAH2UvXvDPrYNggrGwE2mwACULIQ/N0fEQR6I5+d6gPGuW/7nn773GXHg+IP06x+8lt7x3q2O/I+uWalUWqvXa77Rgiob4MnPTYmhS7bR0CUrBLUdCQ7h3jyfQiIoDkAfNebdv2Mcon6QC5akK6JOA4kGNgrW0xq09nkS5OyHs5sNgPbLZLKQbqC5w4KOf/MEXfC+QctNpNTrlgGC5vjkBNWqVUgh0rYtWzgDwIm0tdhMFJl31WqNxkZHuJlw3MHHj9Mnf/8AHZ0s0r+79lraZeepb2CABnp7ORoYwt1J2tx7LGcBwHw4wngt7j2UiTDeR5DxMXSd5vPwDThGK2aWhjcYtHnPIOUy5EgF1euO5BHkgmQmEmSAABRpuk4n5zQ6+vgp2nJJnz3WZ7dV17h14L5lWcIkQjlAVtBCXqNnHz5Nu/f1WX05e03IsCTlO1ePXSxX6c7nJ7TvvfCceHFpifp6umj0qt32plduJ2sLG4GvKjr2FkPDQwhKEaViiaa/foyev2eFbn3XVwnR+/l8niADNDAwxJI/tVqdlpeXBEBwRH4uLS0zQN5fPE2lRx4RvTv7aXHHqy2A75pGGkiDrq5uO512dMORVVAuV6jfXqLuyiJNH1qhXirZvWJZlK2cvaL1iKGdWcpvvorBcdy7WMyzBxGkTHI5R5YL5SgUVoQE7Dniv1BYYamb7u7uhicAwF/TrCPICxkIyASAqSuTvFjPoi74HnUDsIM/UV7srtAm+Xye5xccg/bDPRFbPjQ0SJBxLhYLkE8jIXQmA3K5HCcIgbWNo0HvvPdVloAuZYN0zhjwfvoWX6SZA0co/Zpb7GKxhIyCVWPSBXYziQ3QVkoNxQG1G7fEGhdzUxTRaVhV6nngG/rijW9dt/nBkQRK6c8885TYufN8SLaJfiqQ+aPv0aMbdtGuXbvJMLCllUL5nPFmaLVaPVYZg4yZ/ca9CvxpJZNrvecRAJTpdAoGwXxrRwaxtIpMUpJAznuQwX8BUgT7aqzB8ScPwtvfpWcO3Smu/a3fqd/w+//3OaUd3U4ka1xwv5MZxXEzF5R0h5LraCd4IKr/ueV//PbYmCPwWVxc1O677z7tDW94A/Z/UL2gp59+mk6fPk0333xzHQGFHVLsiCryqt+xpwzS20cbqmcdVT5lBgygXEo6Yz/aUH6A/C2uobz0VKCcV7pHFRDHqiAU/Am/KRl41KiDFyNQZYTuP+YdSJ/xesm2WX63BnMsmY2gsIsgiShgj8AWUB8cE9b/2hlLiR9YGyeoINk4hE4btwk9FQGimCMVAYO5VAZyIhO/bQIlLIiyk3WSmUmQKT+n5nV3HTs5/+K6a5YJEAZQShJAsYCsuY0XrHJSV4CpSsnxY+rCGiLOy0xJVSCwTenMtyoP5CYBoE/WaVA2rJNjQc+bRmdxD4MU/L3tQZdkYGHwA2TCObi/QOid6yOf4yqzMGmig0mcZQq8Rh3KPT4o2j3uAsJblzBpliT1lvXNejIBYCCL1MBAQDjpPYKOXysvjbCxq8aW0tTDM+vEJO+uY1SKaNyIlbB2ZjDQMEBMcfSC10AJ5Fa5XE4PDQ3BLDgwWo3BLEdaDJEPgenBYUB9BAmAckJ7MlLqJyoyZi1Jo7B+4DIOXvVIgrIBcKCf1E1YxHyQKTCuhQXd0tIyFn5+4sSNcoWRAIuHD9PtN99Meu8oXfMfvhDYvVohATCPJ5UFSuIHgHcEQB33YrxYKOJdYSYhrJX8z/zKtPj7ez5KmS6LPvKpV9H4Fuj6Q0veSbF3QAJDSCKgqa1UJHvxeI6OfP0k7fvgMANN6VSaiQc5nwhE63fSjFeRmKYUtkahoPVv+hsS8/yAvYbphEfyBzJCdWQPdGoST3gdjlg3z0Ssv3iPRrX8Edpx24am5wjfOkTHQzqiVq1Td3euiQCAYgRAkWqlSi8deYm2bNlCfb19zGQfO3GCcl3d9J07V+izf3s/7duwjT76tpu5pCC5K9Uqq3cgqj5J38H5csOnoU3xoBNWP/TwBhkA6ZFUCuOJCmWiyRcWaG6mTn06fAO20VCPhbmFswNYPYOfawr6+3RiRqOTT0zR5r39tKHXXreNAJ5r3bJ0gKmIjQaMd+B7J+2hS0btTQPQ4P7xx90CLy0W6RuHTmg/PPK8OJJfEZsG+uyR615hj92yxUpvygGHZjA4LOgA1zMtExJoYv7eU/SjTz9Db33fv0mQgklCnoqkhI4MRHKCPRxy0um+mmVS+b4HRMoqU/qaq6xqdoDvmytOU7YyS1PPLotsbZH6xAoV7BytULcY2J6m1IYd1kp62Lb1FADHRlyDGhZnyo5bQ84HWS3OcRJMYSNipbfvBq8huYOljYx+ZkBcyeGgWZyYlUbsCoOetRokWeEbgGuq6HyO1JTGq869lfmxFJ3hQ9EeuEcrEfcqEtTx+8VzSzE5Ic0taXjmcTpxqETZ668leA7gd6UD7yTYOp5LyHiybWQ52S1F/jtm8/wOA/gbeg3NqlP/g3frCze8LRbA3qnRizJCCggNNTAAQqZMvQceJGvnOGXPvwpZX9xvEYmLLSHqEjdiP5tNGzCWdrDuaFPTJFkGnap/K9cB4YQsh0wmpcYulUpl5vOb31+IeE7BTBlRtU3eN856Bv3CtLQX/qdIfeUdeveWbfb7n37ynJIEakcaJA5ugvZHlLwMoGr7/R12TwX8YYMGLzUE7a3VHsbdr9z7S79oZoVLYQzed999+sTEhAB+AX8trLNvuukm4BkosiLkWum2LZ8DPE3J1/hdREkdheFU2BcjuAv7TnewJPZPlUolPTY2FhrQ13LhXSeq9yDuj0x76bOgj4yM4N3OR+Kdh2wEtw+lX59S+2/U2b2XDgP618pDrxNt471GFPmxFvf0XhN4FBYI0qBZ77R0dDtzW5L6x50Hk1yzk8euOwmAaHnJ7jQi92WF+N8YqH4AVZLJOsiZPoIE8NWhRtmiOoufXwEaFiRAKyYzigRQ7dHJBx50LVekNR+ynvf2limI9VXHectWrVatYrEIyQlEWDQ05RTbr16e6ENIxQvCClolATppWHI2jYHXSkYrbOziN5mVA9Z3TdId5eIDWvK+i8xOkADePqzAKSygVlZWkMrJhtXIWvH2b5nC2GSyioioqJdeUH8Nq0/YHOiuQ5wFS9LU27jzWDsZBmEkQNz7u4/zywRQ5j+Y370+BN57hJEA+YkJ+ufrryctN0DXfuCfA4vXCgmAiyUlAmL5AfB1fUyBTYuQwaLrHIEf66Pkf+575jviaw/9C73pjbvp9/7ocrtUrkDluSkSHRd0DHj9o/mbsgEu3k5De1d7A0A0hsGuNiWBeL7XU1rdBMi1KopfpFIZlgVSjaBDO0kI4UcOAACD3r4fuRGrEds8yDItzeBopjRf6cAnTtDIdRvs0YtWR6xXKjWWPNQNnYDpSJDQKYEQLJ9j6AYVS0WaPHmS5c6AbQKaP2/HDgYJ99//PH3hI0do6lSJfv3Vr6bX79nMp5v1ul2qVIQhBPsQxK2WeyzGPSfpcVLaB+kxGjwDkB2Apz4xq9Psk5MEC4zxfdto46DZIEZAmByd1mj64EnaceUw5Ywyp68roiMp2ZG0zMhEgFyXAj6f/sFx29qxmfaMO0avP/4QPX5qkb71woT2wPEXxIxj7EsjN11gj/7EVkvLnSE4k7SVVbe0rlyXyD8zL+75wwfoHe9/mG0v3BHnAEfPZCRhv+MvYzU6/5RWffZFkbe7qV9bobyVo5LRT8PnZcSK0Utm/za7Ytoin19in4FcDpH7oHuihg8IOx2ZbC33BYCbkqQVwDel4WHjxkkAXUSXY44AKCrJBTYclgQFjHydOcJ0LESSavE7WQIWZyxgPGzMv0gnn5kn/brroHlvsT2LM4lx8jj+dIiIlklFlrdxywZJaZhA3XuQAAMP/qs+f8PbW34mSfqpOlbK0+gTE8eRwc6eLhcbszR/tErpG29EtgotLS3g+dLOnbssTPRxg9sgqVSt1ji7BO+5qP4GkgnjYj2D3lppMyeT29YcXy9H7AiBZ9I7o4lg9ZMEUvd0S04ZH91q6MUZ+umvf7265cYbzxmSNs4+IKgN40Y+d0rmQ2b5A2h2aCfHUJwzzjEf4e8Sk2map/B9pwy+/drC3Q5B+y/s2QBOg6CYnZ0FSSH6+vpgHs+ZlvgNS8iwDO5W+nKcc8KkuOM8O+yBsXZ372cxhqrVKgJLtO7ubpZfDPq4su0Zl/LL7go7VwbW4RkDsOfAE/jsYQ2GzGdkIvT19TU05EqlEoJfG158KDvuqdoe/0abVKtVAHxNL9uwvfda7ZfjPMMWjkEwMPCyNcFk4pYHWAAIpHZVWrz3kwHBwKLxDNd0vo3Cn+K2xVod184c71emyEwA6GJJEsAtV8LrLTXY/RZfSYChoEkrDABT2k3q3u71Xxg4LI0sfAcLJv8gp+uwB5qUBOgEYB+XBPAeF7djJiljFAmAe2KhiCyJQqGAlF+W+gjaWEttN4Rx8UQeNOhbJQHiAqtx2upskgBJfDfi1OXMYjc80kPpA67VAieKiV0LEkDJThUKhVqpVEr39/cjumAVAYA2WlxchJSQhqjNVCqF/1nfOuoFHFTuCBIAkTexTH+jSJm1Io2SzPXeftgpEiAsC8Ddn9ohAUqzs/SPl19OItNN133wjsAh1SoJoC4Y1x8gnhQQy0oLyLC552neBFdYiz8SxID8j2mbejaTtT//nb8Rz588QL/1W9fTG985zot0RP8HzOUcTe8nGaCyAUonc/TC7ado368N2hY1ewOgPRB57wbok8xj2CXoRkoDyIaNRMpIaX6a/g7oASNNRJQi7b+GYJZAZA4ZCpYFQqFl0ClJNZqORYR/Tw/SoQXVq0QP/Y8Z2vcbOcvINBswq5PgDeAnudW4qBBsruu8ayswFqWubBdBEerUqRkqV0u0bctW+vRHD9E/fnE/3bzzIvqD113Dp6P61XKZJRK8klJ+FcRkCuNdvM/XCzhSJsKZVMo2UikGKk/O63T6wHEyhU4bLt1MW0csOjKj0cKTE3TBjZuoJ9uQTEKmALLEGDlaK1IABAA0hZFRiXY7Mi3spYMn6MKbRiLHZssd6WVy4g+OzNCdzz6lPzc7TyUyadPYII3cepE1/LrNUch5rBqCBMhkM8KcrYg7PvgNevcHnmBTWkQKK9mZZpkUgah5RLwxIO29SW9+UtiabhezI2RpBmRuNGQJwhfANOsMVkM/v6enBybCsQFUzKOtRtojK8CJ3lflRcSzWyvf+Xe8iHFI0iAzMZ7OvgquwABCAlZSoN62TWO8NEmnn5ggccMNNqL8z5AAsR5x6EFom3RaR92bAH8A3A4mGfQesGj4/jv1uXUmAVAZgFpK397E/LQyQz2P/Bsd3HIJz+P9/QPU2ztgZ7MZvPwBpMYCTZIQQU6jYizoiAo/5+cpxxcg64ogtn39JZQkkN9zd8ag04e173xIS+3/mLbnne823/SZvzmrwJvq4GGSo+5BoORU0Vcc5SjG3gG+Q66UgdKwcdqpIDpl7isNy5lFdIIvTGRWoxCrxm4cj7R2ZwUvruAXVAqsSAL9GjANSKrBqHZmZoYlFnfu3Gnv3bsXJEDsIJt2y63OD8ukj9oD4nc8X7euPnwnkW4G8N8vK97xuamxh4v60y3B52QlwXdKg2wQZ03gI6VZsXZkLBFBodVqlWW3sJ6ExxtULbx7CwTo9ff3swS27LzYk6OzNPwkpYS0iawV9KcgrCJMyjYOYYL7Y/+Lfhu1/+7U8w26jsREz0r2ibtMccnEuO0h/VtBQtWVxFDcc1s5LkqJopVrduocOccDD+rYOyeSBGj1gYYNLm+DhJEAGMR+Rh/oDGrycOuD48WGh4iBr0APTFLoQHjZABACWOf3kkPUiYw+921gqTPP6S7uOrjlgCAFg8ks7KGj3J5LJO4jXnA/6JprTQJg8gbApDwBpqeneV72VggTuTvqP06FUXbVN/yY/1bBYJkaFgmsxinj2SYB1iIqIo7M0FoRAZg38KzDIj1afe5hz1MCxfVSqZSC7nVXV5cvAbC8vIyy2Yj6yOfzIKigIasNDAyA5AqdmIPIjaj6xGF+4xyjonCj9G7j9Hv3McpQuxVgrxMkgJcAQHsquQS50cHikjeq7ZAAtXyePn/hhST0FF33n+4ObKZ2SQBpXhr6DombBcCyGH6mwBWOsIk0G1XyP6cWTogvfPuvaWBAp4/+/Wuob9CRf1DyP0GN4Wgsm76AucoGOHTHlBDZ7bTlltXZAK1G3jvgE+SEqg3zWZj7ck6xj6a/NJ7iCK6IdzdnFYAogK9A0rHSzvHIAtB0A1qbfJnppwWd/NEx+8Jf3BALhEFmQNj9IRfF6wVEbwlBc3MLtLyyRFs2b2bN7sPPLtNHPnQvLc5X6TdvuZVetXOUL1epVFg3GbhZ0PVx1VQ2i90eVStnsi7aaY8k5yoTYUgEgQzAeml2WaOpA8epYGaoLDK09eJB2tBjUZ8jOdvkj2lCJxwSQvJ/KZHiZAogHDlBNoS73CDDNMNobGjnloR96JFp2nNln9WTXX+SKUmbrvWxv/Pth/VHZyZowyU7aNO128y+6xzfik5+MKbSmTR8QsQXsCAUVgAAIABJREFU3/kl+rlfexZEmF2plG01j/tppWuaLlIpTQvKClBlVAA85H5c3lIsu4M9gPw+RhR7+9kA3nZDRD+mMEgBeUFw/zZWBEByQ29nfkXovmCwKM4aBO0F8GlDZUrMPXqIzOtfhS9izXVx+giAfjwfPxDbeW7wpQk2ph++/w597oafcpUHEpMsy8rySBi9DpDZsJOJU6zIY8BZA0Cdnp6iubl57kPbjh+jwcu2UXHkQp65nP+dTP24UdNJPAFUIZMTB5HVW5MDMP/DJyKTUcAhQMgKe1g0k0pCpFI6siBWvcvckkDi1OMi/bnrdEp303+aORluNLUmNVp90bgkgF9x8N7H/gTrZOAgCMRjKURHppnHq3t932oAnvveQQoQYc21HtrgXnNQPxIA+y00yEsvvWQcPHiQyaXR0VEaHh6mkydPckbAZZddVg8ynV3LLhHWD8JMReWevqHsgfkXgHtPTw+izF0ScU7pAfTDqB3BnQDtFWAP8N6vftgru/0E4F8pBFQQAdVxxgAD/1Ftg+Nt204NDAw09ugIRkJwnsskGIFPHNQbti8NC6SMIrvQf0GcKX+BqHKv9e9oRDzfqGDEtS6H8sxolwDzk6SSskfAXdZ177XWbea+PuZWqajrVnhhyFpmybSkWBNUh7UmAWIZo4QMRHRqXxIgTLLE+4LCYHbrVYVFMEutc2xsmxabICPwYsSD8IJ9bhJgaWkJE1s1LH08CUES9OC8jHgQCNiKq3YSth0TO0DA7u5u1tqGMbBbn60Tg6eVCOqw+0oSIBUF2sYp+9kkAdqJwA6rW9zFGcYgrtPuZK/KItP4mPENnLCEYLmvTqabSY1Es1gsoh9jMexLAOTzeUT780IPkSruaJU4IHwQoRq1oI76HW0V5xjMbY52bmfBSxVB1Mp1O0ECCE3YaSezqMlEXHmKFAqFhj9HJAlQLhuO6vPqj1Wv0+d27mTO+frf/mbgEGqXBIgjC1Sr15EpFb0QgilwJo33X6O88h1GZJGJtguqCMv/pFL03UfuFHc/fjf9zNsupt/+8KV2uVSG5EMsGRg0JXT3/SLwAYCSQGtlxWMfm6ZdPzNs58YryE5o2ggkjbyHnA/eYdVqZdU84kgUsXj1qnqnnHIGSUA0PALigipx3h9JjgFpks12NaIZn7/jBFmZcfu81yaLxIzKDuBACkMnQzNonk3uu1kqCFFe+Hzqzw/TV+44QG/acxn9l1uu5O9kFBckhlZlhWBcptJpXh/UKhVMPtH9NknDJDjWbSIMDwBgHfkS0cyyRsVnj1KpblBdGJQVFeoZ66G+zcM02GMRe0q6ugyb2znEAGcLANVtZAokIAXYkDiXA+kiaqZNj39/ikYvHbXG+9fGBwCR9Xc886S+d+NW+4LhQeuSsT4ayJ6ZGxI05Zoe+p+/s19/av4kXfmXbzK1TGtSP3EK6CYB/undX6af+vl7SO8ajyQBnGs3ZQU0aYj73FtGQzKuDYCZN3jQ4XfkFcFPIhoS0fr+5E872QBBbSGB8BhAcesEAO7tllLBPZuNe/3nA0maaMP1ebHy8ONUu/FWVg2J9d6LePjI0OBsqnrQOAOgr3OGZ9ClmkkAlV2B41meSMrnOs8ZSRhxiI84fRZ9RQhbf+GF52nz5m12T0+32LD4PE09NU3i+uvhCyANNx3d7LiR+tJEOKofNxXx5SIJhEKbZp3X98ruAibbUv6oJUkg7bPX6KnTB8UbPvHJ2kXv+dmOkVNx+kDQMVFZ1GHX9ttny0weJgWkVB0HQWIdlc/n2/JDaDXiNs5ep502VFJEauz77bPl3hdNAR8RkclkIJHDOweYyt999930lre8BWAdAk7bKU5L53qfpQwG5f2R394Z+1eVgYEbKgKgv7+f6+YuBAIhAP5DhieVStXjAPdyHkLGI3yPeC04PT2NYLuW+hCkiXK5HK7VyAYoFAoc8a9MgvGM8IDC5vAorMvd1xwSUAeRwWMBGGHcubWlh9jCScAWvRJaLVym7VPQbgjeTpr5p26MeuDv3gDwtYiEb7uyL/MLrCUJkKpUKrEmwJBMgEApjLBo5aCXhCQDeDvnl13g7oCICMSkiAEvjS15wPt17nq9nh4cHOSJDZHC2OuGLVRRdpn+1PLCYS1JgCTEwTqRAL6gbzsLnk4tJM4mCRAVQd7q3BRHZkhFjmBMSL3AttIeMTYx8Uc53GMsKmNxVyqrXLc4EVdSW7LpO8WierNUpCm4mc/nDZg69fT0NBEA8iIwvIaPBcEoGHMHyuteXMQhAYKeRyf6YpxrYOHuyBh0FmBK4v/ibYNOkADwAQgyEfe2SxQJUC6XjYYnos8D++zOnWhAuvY3/pU0wx88E6TZYeB63HEZJAsU1xDY6buWluvKMairPhgL2KikjJTvmHXL/3zmmx8XE0tP0S+89gLa0z1uD14xTFtvYr3TjuxsHGA7SycfTInZp4/Tnp8bIiYYXNdnIiGeLBCbCTMZBUNPXVsF8kRcS/hJBsGbgMf7GdNi30dYqdYNvq8m7FTKaPndHtQ/OHOiK8dgIj6PfmyCtrx2gzlwfuukXlh2AJBKRM7jg0gr9+fQUwX6i9+7l6orFv3O626lq7aMcIRvqVwWhstsGpOpkU6zaQAIAL8swbjjoZPH1U3TyDEg5GH8bJsqdUGLBY1WTszSynSRypSmtF2nrrRJvRdup/5um/pyHObbKBKkkbA55mwBmTUQRQookDPb1cWFeOr7x21x3mbaNdZ5H4CvPXdC/OPjB7SZWoW2XnuhXXz+hFhZKdFSuUw9mkHDXVka6+mmS8a3MTmwd/zskQO/+939+sHZSbrqz3/SbFXrP25fAQmQSsNEOiVu/7mv0evf/BnKbdhrVyrVhsRVVLSzs68Auci61pwh5WQwNYTyOdLf8eRw4sNRPjcwLsvL2vRBsjxQpEqnDS1Kqz1u3dVxYTro6pgw8jTqfmgfJfPhPlaBKkGkLI41zZoxLMpUfuB+qr3qjTZIkzjSY35lwv0A7AOWj5ONEBUZP3z/V/WFG95qWoTnHJw54NQ/PKsgqg29v+N5HDnygtiyZTveNSIjTMr+21fpyJ7raKlUoUKhRJAD2rp1BzKwfUlv7zXl8wglPlaXM74kkE9/T1rtmMdzdyNn+HHWPY9LyzK1TCYNEI+vg1FYKBQgAdi0DoqSBMKWB2frj/yVZnz7t7Wxa26w3vPtbzS/IGOWtNOHxQ3g8rtv3P20CrbpRCBWO/umTreduh4We5Dmc2vKe/dNci/ldCPbRmS6jkBI9LtTp07R/v376fWvfz0A6FU69GtVbvd1+/r6MlKRwqWY7aQnSS0xleUBs2UdwLHaFwYRADi3UChA0hkKDXUFtsetD+RLu7u7dfjsoVDS0LflcVMqlTJRJsFBgXdKDQLPGkRBEB7Y3d2dAZOj1EUkUZKIKI3bPp047lwByVXgdRjOqtY8ap0k9zUcsI3zgmTAz3XN/k48x/W8hpieng4F79D5IX+RtFCyE8Ri+VolAVAuv+iKKEBMMnlwOQ+sOyYPpY3nPk6y15o7WjkpCYC2BHDWTgT1OpAAkdIIziJ9XTIBEpMAaF9lsudm4lUaP0Ki3Syuh61v9HfvuagzNvfq+6WlpfT4+DiO5408+iT06XK5XFMWTBBoFidKIOiYIFY/6Vj1Hu+NhAhYMDLTi8U1Jm28fLzjSZkIx0mJDJPpci3OWK4rIINDbbrlI+LHIaOxnE2BioaQf+fvsNDL5/Mg+qBV6EsAQLtweXnZHhgY4DQsPxC9ncVs1HwV53nGuUZcjcM493Mfc7ZIAETgdHVlOTxZ9p9VJuLe51IsltJhkSthJAD6y+f27CGzWKQbf/MuMrKOtqX7I9PvAQo0RZdxdLWmI4aPD2eg0I7YmwsiQ1udHhs7C0CSAD09PU1gJ8DKcqmMzYCJMjVk82wLBBHr4x85+Yz48v2fos3jOfrYF19Hgmq0dEyzTt93StSWUjRy7QZ741Wtk0mOSrXTFpZlQ5KDDnxigob3bbWH9+YhP5MIRD8j/1MBzMbztyNFtFp3W3kA+I1jLpemIWoQMgFC19Oa6W8ovOrZewH1TpMBIAEQ+QRgo7pM9OjHp+mK3+5ti3xVlQjNDlBuit4aC0F//SfP0x13Pk4/ffGV9KFX7WMiAPOloesmP5NUCigM1aHxm3RiWaPjEX2fRuQewCBZNwbx63XSdJ0Nk5s+QtBSwfl/5RlkC6SoLnTKiir1jOaof+swDXTbTdkCmAeYFGBQmGWEMM5Y35ZNKoQjD4PoQcgTwZR44eAxuuimDR15nqr8f//ES9odTz0hSsKmHbdeam9+9+5Vkc2l55dp5dCCWJ5YEqUXJpkcqFRq9O+vvMb++b07I9PzO/mY/p/vPqIfmJ2gqz7yk6bes3YZAKrMeIeA+MNzuPMXv0E3vfL3qf9/sfcm4HYU57XoXz3s6cyzBjQgIUYhEIMQGDGbGI94wAZPMXY8XJP42XHsm+TmOs6Lb3Kfc1+eHYckTuI4jmfjYGwmgw0CLAnEPAiEJASS0HDmec+7u9+3qqv26d2nx733kQTO/nx80Nnd1dXVVdVVa/3/WiuuhnxcZBIAALCqMmab1tozG8B+Abj4gqpekdf2PKZ4ypHIOa1ebwC/5xSufw/CQlejeQbMv0owiWJnGPiVDS33DrXMaOv9VLzs2poMjaj9zo7eVDnwX6nwRKRIU1EYaN297TZ1cuNbYdUuSACn78Jc7aJIC0W9F3kcAmGg2oJpdWZmik1PT1LnzhdJPyFFBxNLCOTAzMwEf1f09PSZXv4VXte0iQ9ughK5SmHtNFdnlB0la81Oo/D3Ywiv2lyGAuSuOIYB9T6MU77Wl680mCtD8aYuSaDcKCW+fgKfpH7vhReKbUub41MSfnf+R8QA3+YVgj6Fdo/i9dasLPR65aYbaSO/c6Xag5QQlQCm9JHEepHncdmkJkF2RUonmaapS98tzPuQBOrv78desRImMbkQ9xJlPyrJDieO5kcAYJxA5ULTtEjgv2inqs+DJIJtIpavy7l8TzKZhAFX9MnG0VjSJBhS1HIvgewEZOyjXPm+xPzvxCBwfexZEaSMd0JQMGWjEe0L8WzDyjxeQHLn2EabS6UHMb5wG3yRJIM5pTE45pYggrGROS6s7X4bv2fC3GTevctBZb+MaxdN86KnHGfjO6HlCODMVytP6B7xM/FQMUjdm/Ig2ZagaOUogBg6mh+ghzoFaZO7GfN6SIBGO5ubrW6mHFCciOGjQQL4LRSCIhe8gElnvxUTP99wO/8u/1v2Yfmc3MdIfdepqSl90aJF1TLAvk9OTsIjIVDSxqEP69kVgsaYs84RmNbYXS3s+WPsgHxzLm7cRIA7vTCoEmFjUZ6LMqW3R+yb8jkBmod4QXV2dlYXEvJQTHvFYtGcmppi0PzH+8qPuIuy6PKrc5T5Kux+o5QRJ8Mn7HrO7zHWJientHJlrssnErqRTtkAfdCnkUwAJwngd41kMok+U81IC7teEAmASIV/P2MtlScnaP0nvkeJ1p55l0XUfamM4BZWA55BtxfRprl8DqATaapmVQAuB+ERloUFcw0Yjns2LciQR/hYxIDxI8PFOZ8gqrtSqliqpiLTjWVzWUVVVCuhJwj4+S+338ruefHn9JHrz6dP/9Fp8+R/xnaqbPjhQcUyGfVtHDD71obiu8wGVm3UH/FI2ErlcnlerVQqhchZmt6fYLt/Okhr/1uHpWoG3MQibQ6k/A8MhCUBIFvHT+InSGII3yFcFGhRxZYHivTxjapnjJKJ2mjDSAW6DrJJgBY+Tx15SqGhJ16h0z7U3zTQWGYyxKobI3p2+zT93f+91dKKjP3p71xFp3S3QCKHkqkU0rI4ARCrzAU8mEtQKQrPPpG6EKhjvlBAXXlUH/6ugQxQVQDBVfmlarUYo2KZaHJWoen9QzQ7VqRiup30fJYyHRq1rRigjlaLGwwzAaahI4MMgLMpfkNCCOVBnmJ8RqU9jw1ZJ53TSm3p5mie3/zoLuX2F59jakqnldesN/vfvjzSWJL3OHrPQbbjxw8r5w4sp/9z9QVH5fn92f1PqE+OHKBzv/oWQ2s/OhJFmE85KKAn2C3vv5XefO13KNl9hoVXhow4D8sECAJOsZbykwywdbehJFU7fwK0BC7iFeAUFKVc77AJIwHsCHFkPs43QnZeU+qIO7TwoUvvq7Euzw0iZaHlnlEsltx6BytccZ2nmavffaM+iJJHWyLSNW77hD33rm23qVMb34JcEg524T68oheDvotbJ2eblcsl9ZVXXsJ0Rj093bSSjdPkjsN0ZNVqWrRoCamqjvcqB1mCvA2cdXASWkF1E8ch34W/0YNkrGQ56NdCic81F2FKtvsYODRk1PBIe6QEGghMsCPv620r5/gEqdTSAiLdXkLB0xia5tIEXF4jiPSqIT1ueZeafOkuduF//x+VjX/6xaa9i+u9V5wXNaLf6xpRQfko2eJR7iFIoz7K+c06Bv1BBNXxPYvbBwDtIuVNOHIpuiOIEyJSH3nkERWGwKtXr6YlS5bQ5s2b6fzzz7cGBgYqUUiVZt2HLKeewCwnAeA0AMZ+YWJiAjLPgTLXuDbeT9J7Dvtlvuap/fB2RiCfDKjFbxyCuVP8RB7rUUyCsTcvg300DNyDJvb11bEa1Ofd/hDNfk4LUZ5UPGmG3HUj9UO743xMtlgDCdUIXmQQFhEFy3gtkjONtOVCnlu3PrQTVPCKVMb3MzMzxSiaUH6Rx2EkgJ8pKjoIwLow84ig6OOgTuqeYF9vJECcF7ybBGhE582vo/tN0kGTd9hLsJGFkrOebjkgAOMgAaRBzUIN3nr1FKPUR8rteEXKom+IaJF5C158J0xhWD6fR5ZAKIAWxQfAubgQWnw8AwF/98rgiJJdgXOhK4h27OjosPO1HdIQYqFgTUxMQKaoBE11sZjgqYGSGxXHlQE21/vSbYRAkM8zijRUmP5hlL7hdQwiaCYmJ3VorMqPpqlmSyYTmupZLJbqDvd0GwL71A0ZV5Cs4v2lURLgu+ecS4WhQVrz/m9QumvpvEv2dPb4kABcWoUNjgyyjtYOSiVT4SSA0Oa0I4gJmQRmZENgPjiIAQRBlL2D3OTSLkbFgAkXInvY0OiQktSS1JZK0r/++i9prDROX/rLS+icDV1WqVwmmP96ZTINPqUpo9uHmJo2afHFi43O1d57YCkzMDuThbAspdMpE8NtdGQcJAV1d3eZhXxRgTzLrp8eJEospxOunCFdV8M21TyKl0s7WKblJeWDNajP3ymhJ9VS2dukVteTagWkQsCgsH0lbSAPjW0YJgAnLHi5gZP7k0x6yy9FHXcgAVpaWri55s6fHCClYzGtvMzBvEUtyOe4MOPgoOLRDF/7X7vo9p8/TTes30D/7bw10LkHABUbfGvwNgJPL0MGCBr8MtofHk/5PHipKukk0vurZBv+rakqQClCKCn/7bwKY4S30UyO0dSBUZoezFLB0MlobaFUfppau5PUsbKfSwglNLtH8Xxy7iug0NMPDtLAmX3UncnP+QqIrIE4bTFTKtPN23cp97z0AuvszNCya88xe65YEnlD7b5WZaZEu758v5qdyNIXLr7EuOzEvjjViXXslzY/qT42tJ82/D9vMZTOo0MAoIIgAfhaKsfYLR+/jW64aQfX6UcwR1QSIOhGg4BkG9AXKQOuQvxASKyvRGa2x3O1jWnDwHp3fcOIBX/w1i4J87stU8RJAv6qkan9mKtsk9VgENcvawvzqaYpSteW/2TZK26gXC5LiqJXhOY+QGOehFsLFHPiAe3EiqUStWRa8Dxjz0N2pgb3aPB8xJ1bf67OXniNUVH4+9WXBECT1PNcwgYQ+hayrrA2xfQFi670/bdQZdNbKWvpaPHqukdkKkeaC/z6nnyP21kvPMOJT2OS/AmL6J2TReJmvAL0B3HC/RKwQrNssmkuw9COHIY3A76vL2LYKUcFUgl9FV5HfB62SPSpWpLe7vM87mdem9lj0CYmlF23Mf3W61VtYLX1B7ufjKR84Hiu6LyRnklYX3B+L/ZUPMs5znk4VgC4GC+Be7dm7T9FhLCyEMFsce5dgPkIiuVt5sYH/PACBL8dOHBAe/7559mGDRvo8ccfp8svv5xLAr300kt05ZVXHhNz4LBAPnfb+BEAWMuCANA0DaC9b59Av8EPxq7wyvPs19i/Q4XBK5hOkgIYE1H7rpdJMLyrJiYmqibBUr4KLyYvmZkg0DluO8bpcwt57EIETMatb5CiBJ5FIpHgkvHucqNImtkEP6QT/dVc4tb3t/V4bm5hvwy930Vef+cptLqOH36eras3N0EIyRUsjHwjZ90vLT+t6oAId199a5kugt+YTPw0sGWal5+btt/kAIAZuiCSZDgWJICYTCFLhDxzAJSJfD4/D3SrJ/o3yiCUz++1SgJEjXgImxgECVA97GiRAHGeUdg9uL/3k42RLL8f2I1+mMlkuIZelEVdVB8A96JMGhJ7ZXBgsyM3lDgPdXVvTvByyuVyWICrXV1dMmWx2gzCr8MaGxvjBEAymeSLYyxu3KmF6EdIXQsjAYJA+qNFAuDFCaN1zIdRF1lR+g764uTUNKItqofDQ72ttSV0U7TQJICbDGyUBPjBhW+g7IF9dMr1X6Mlq9fPax4uA2IaAOwRUsx3eBwQZpalqbUkgMEjQG2pKsgE8R21Zcp3MZcY43qJ1XLsVzU/Q0TgcRNCXAM7aIhGO8oyLQNjAX23pm/D3JpZzIBmPvrEyPgI23foBbrruZ/Qmef109/+/SYAN5DEsZC5S8SRFn4dr1XCoUc0Gtk+xFJ9RVpyyWKz/QR+NKfUqjppjLGxsQls/Kmrq4ODRdUlh2VBhohUTWOsrLMnYBL8nj5qOaFoKQqZ9r3OMXQc9lHQZiorV0pVTSWnlI/zwfhFmtoYvsa8ov0BMqmqrkDS1f2Q+cShaSqa3DRswAIP0r5r1E1TjYpRo6PfDGmgcrmiQdoJl3r8/ztCJ7y1k7qWUxhREmUI82MaIQFk9PyT22boD//gdvrZ795AHapFuhpK5ESuX6MHQgYIUhCaYzwU8nluIhOkM86zAyyL7FHM9X+xkbXQXzE+keVSk7knuiq2NxMzCk2/MkjZyRKVM+2k5bKUblepfdUAdbYQvfzwfkqeupJOXmR7CUhfAWRS4JphvgJok31TOfrXx3eqD+zbTUsGumjFDecbrefNz1Kqt/0O/nCPsuOux9m1a860/vumtaHEftzr/PnmJ9VHh/bTeX/1ZkPrScY9vaHj8Swxb8w+PsF+80/P0bUf+808EiCq3IlXRYLO9Qf0/XXW7cwCb7kWzHM8BS0w+MIGX2UoNCeXVQVj31ebLozIsCP9vOrEUDaX4gFxERaN7gU+2xm5pHRs/QWrXPZ2yht8rHFZLeDGiAWx7wFGv3wm5u/UQiEPEo//JaHrpCia4c64COs4QSQNzu3Y+gs1e8HVRkVLRSABgk2Gw+ri9b0M6uBKN2ZFSSR0VtqylU44vYuOdJyK9YCJLAGRnY+5JdLYVbhEIDwM7OMBiAdF5dtyR95SSK56s1QqoQLQd8j01SwpvAmIYMmoKG0nx6HsT6lUik/Z6CLI+kH/rH0H+GewuLMltK8t1tT8BL3v3ntLSy64IGIbK9ykFdhDGHkS5f7cx2C/gbKjBkQ5z48SIIcxj+CfKPu8sPpj/4BjmrknCbum1/dOvMe9JxMZC05SjRcBIPLAgQP6oUOHaNOmTWzbtm20atUq4DH04IMPwhy4Ij3kxHjl0lRRx2I994FzMF7xfpH4Xlg5iKhvb2+HTE41SwavERAAiqJ4EgA2+ZvghlnCUyCUdIooNewp/+x3D14mwblczsS9y0xqPE8Axl5ByUHEVxBpEdamx/L740EyB3VA2/oB9X4YnFvlxK8dG5njjuWzOd6uzUZGRmBiW1OvMNM/AL9w+IY+LV4yiP5OJBLzNqMdHR1qNpsNjQYNYtuCZG6w4A1z58YkJRexXi8ZEdns+QJyp4TJRkKZTh21Y0gCVBlVaXDi7mBBJECU6OGwDnu8kgBhaVwLRQKUSiUT+vFSky6s/er9vlmajF7X9yMBwrIrhBYd18VFGWGR8VF8AFC/oIwgd/2di1P8t+zj8uUvNt7wFWA9PT1cisydAQAgZmxszIL5ERZzYjFV8fJgkFr0jZAA9fYB53l+c5XP8/WVKKinLl4kAMrpaG+rysEBfPcr288AN0pdQD4j68DvWLeBfCgJkC9oHHP2+ADw+/HlV9L07hdpzXu+SktP2YCI+rkjRQSkwhROBABIh6yIriewH+fRkUeGj9iZAKk075LAbSpGhUePox8CsFeYYqvaM+LfeZVTLBU5AIlANVxL1xMAI7G5ZpAjQh30hI6+Oxf1LAgJGFyrCtfcVxK6xm7d/FXacmAHfeqTG+nDHz2ZCsUiJRI6kE8TaHu5VOILBJBhwHqgnY5o6GKpDEAJ4wRVtfY9oNHo4yOs99wBWnpxlioGggU0K5FIUrlcpMmJaQbiobUlYyWS+JtNGuEYjugQU3E/B7YpNLP7CJ35sSU8XBpGCqViieu1C+NVlkymYPwHvIsDCvIh2DI/Rs3f8B0kgxB5jaOdj9YvAhXHKIrKUTXDnANP8DdVBXEwRz549xUgbZA8yvGvG80CQBk2CdBGuRGi5/5tiM64qSVKtkSUYcSPaYgEEPM0olI//75fUhdbRF++/BwLfQn+AGGVKJYrWlJvXDLJ7zocvCdS0plMdbGLKFogk/UYjaJbovNj3HIgGWSAqtqeAvjtXFNL6QmDaDbPaPKVIZodLdBUuo8qxQp1W5PU3p+hzhW91JY2BeVmk4fcTwC/7etUSQHU+ZnBSbp5+6Pq06MjtGZ5Py37yEYjffJ8n5Kwto/yfe7Fadr5d5vVjKnQV954uXFSN8ioxj7PDE1cXviBAAAgAElEQVTSVx/cqo4ZRTr/r95qaL1HLwNA1lxmAhz+0V62Z2uJrr7hVgEKol/Y5udBwHtYCwTJivgZzwZFlaM8YLMgRpHMIjzQ+fsF59nTYW308lwEt8Izv+2oai65wqsfBnb7kACY23kmQxi4L+ZSLvUStF/zaw+YAycf+Q11nnc6TWSWBJkDA3RQsrlsbaKOHdmL80LnIefzDCNV2rferuYuuMqoaGk++wVE+/OMPDsjopkfrBdsnX1kAhBZ6kDxCI0/uYu0K94EKUuanc3SzMwULV26HJH7ke/fSV4B9A6Jwo98f2GEmpQGcfdhkElouSh9zauFnZH9kATKZNJ2Ep9dJvTdY0oCzXlkKPd+TtGf+EfltOs/aLzpmzeHSmDK+skIZeGt1tS+ATwABqz1gPQiyJFLswT11jh7jrBeHyS/HHZus753kgDuva4feI05olKpaA899JC6fv16a3BwkCEodmJiAp4AtHHjRs7J4v+k1I2ImlcWigBCe8TZM2P9YhhGoqurq7oXxusB3oaIz3FLkmKMYl+FY4CpRcn4l88oCm4h1ARqfDfDnrHbJBh1g/FwIpHgEkZSocALAxSYgZ/X4DxpKL+6SNAbxEEul4s8D4TdW73fBxEf9ZYZ97ygOULUz5OojCIJVE8/iVv/34bj2dTUVD7ujcKQI51OQ1eVy2KABPCSP8FEYS86gxc/9ZIAGLxR0zyllIfXi82P+QbTbUew1L4M3XI55XI52d3dzReeMzMzWGGDWGl6ml/c5yQ2MBzl9GqnKBNy2DWPZxLAKQPivo8o0Q5h946XZy6XS8ITQH5eDySAn2xMEAngNtu2jctURIp4vgyj+gCE9WH3M5LRCZJ9FtkGOuYgvJwrlYoCjf+enh4uheImADBfQc5J13UsILibI8a/NCR2b04kG+2X2ibr1wzC7WgtyMP6vft7zPOzs1m1KMBifA9wJZVMVolhyNg0AvYH1SmZTFSET8W8tH93uzdKAvznNW+h8WefptXv/AotP2NTTQadlJSamZmh2dwsB/QBEib1JHV3dfMQxcHhIwQSIJ1O8/fDbHaWzWRnCHr8JrIATIs62zt5JNHU9JRnOVjhDw0PcpIAeQCIigeg3pJqoVwxx4F/HlmvqrSof1ENCQDSAuAAWIaZ6WHrx1v/nhVa8vQnf34WnXf2CoL8z+joOPX1dVuQc4FJ7tTklAI56L7ebgvnjo1P8XGD4Eto6uK/+fGKQjNHGO38jzF2wgdMSqQUXq9MJs3JkHyhyEErDdkA3Z00MT5JkAPq6uriSRC4TjaX5+126Kd5Sp/cS2suT4IosQaPDHOtdh4WqkCTvUQ9XbydTJj4OvsHZH64P4Cr02gaADREvNYmNARJ/2BtYprY58BgUAeRYDlJgaB+ibkHQeMAm5uTCWDwTICD2xWa2LWPVr2724proBxU30ZJALn5fOHJHP3RTXfRfZ/6MPK6ufNXkL9DsVx2SIIxWggyAFkA6VQKID1fp6Gfl0slKwpB4ddmejKplmUmrWliwcclhKSfkKZp3FPAz2wYE0K+xGhiltH03kHKzhhkZFopXZiiNk4K2IbD0leAmxcbBt3/0mH6t8cep73ZaWvFeafQqutPN/S+oxNBv+fmZ5X9jzzPPnbOBusjZ6+uG7j68gNPqXfv3UmnbFpnrf5k87MLor7DTMOEKTnb8idPsMUt59Apl/4lgA0A5VUSIEwuJ+TdpBaL3rIcfgTBnKnpfCkSbxAVdKOcHhEpb2eQYc4Czmnrqvsb4oaRAHP1tBMI8D+oQhaL4TI/zraxo/W5bJpnv/GTHQJoS8/uYCtXaTTYuz7AHJgxRSW1UJifgAgT8EQiEYsIsMkTf3mlti13qMWNVxglLRNCAgCsV5XmkwCcQEdmCJfXsZV5VEpuvpUOrzyFBnN24EF3dzf19vYDF/PN9nD3YdEHPX0pvPq7H4HjPlZILPlq/IPnxDFeZJFNRoHIqWtrXSUqkPjFZRITuu1RhHk4X+BJm859e5AkkPM+2OHHWOI7m1RKtdPnhl719UH0mycAeIlI6rrnU6+yvfTPo8yLQlmAZxIEHS984LCejEwuBZUnNcSb7fsW5Z5xjBPod4PGQRHhCAD70Y9+BKyIent7qaOjg4AJICNAAP/zpHGbJafkd2+SBEBbyj2unzw2IulbW1uB54nxYMHPE7hXDQEgyxR7YqOezA2AwmAW7MwiA8bJwAfn9R8BAmP/GGmwe5kEw+sDeJwMyAzCfIK+E75ynlkEaH8HKcL3n2Ey5FH7Y6PHoY2FZFzTsoXj1ikIzA/KComKz0U9Lm69fxuOl/PCgpIAWIDIARQ0MIJIAL9OVI++tR8Q5xcV7jfxuzvvQpAA0lhVMMiRJkKvjhuUCeA3CONIzRwNEsBvoIdM3DVa4O62acbkgc1+oVBI9Pf3VyOPYCQ7MzNzVDIB8MJZiFRSv7EVlF3hNYbQ99DH3ItJEAT4RNFzExJDkLqKlDYrshBqNAcxjjEPzczMIDUzAQIAcmZuAgC7pKmpKQw5M5PJYEPAQ4Uwj/lF1Eg2G20TFHVTDwkgSEhEkISO/2b053pffF7zRRjYXu+13Oc5fQHcRK/IBIGhV0m2YVi9CiGZAD9/13toePvDtOyaP6HuVRuq1UHkfUd7Bwfmh0eHqauji5IJ6P6X2dDwEPV091ImnabDQ4c5CZCCWS+RhcwAgP7pVIZHZpYrZZZMIOK+4llOb08vpVNpZBTAXJh6OnuAEoIw4GRCb3cvpZJpfl3Uo6erhx7ZuZn2HHmYFnWeQct7VtCqxWvol0/eQQ+/ch9dffXJdNP/tZoSukYdnZ1kGhVreGSM9fX11JAA2Hv39/VwEmBwZJT1dnchutI0KhWG49vaWqmttcWanpll+34+Sune1dbq36lQpVIm0yTIalkjI6NcDqizs8MCWDE6MoogQ+rp7rJgKj08PMa6uzhBQiN7THr5Z6N0xifaqaUjSUcGh+CpQL29PWhj7tUBOcgliwcst66/iHydByRgktYEQeDsR37Hy2NAKiDStuJBIPj1Y5kxgAjKcrmCqKaGswEqFVODkezz3ztArScup96zZ487EoBvihSF/uDd99KpXavo829Yiz5jqQpkpeZ/SuWKalGt0XVSb8w7wX0VgD54BySSSf6erpTLNZrv9cxFPFobG1mfABdkCjhJASmXJAkBEHQ1H5EtUCgRTcwqNLVvmHLjRSoyndKsRO1nLKdnRl6m7zz+KA2XCtaqi89kKz50KpWJZxBZio9vB96HzV4jTGweZDu+v0U5saWd/uHtVxm69FeI0JDfe26f8t2nHmftXS100k2bjNTqxjMKIlzW9xCDm21n6M7f+zU7f/2naGDtB6hYLPHodpkJEAYG+xUuDH7nZSXJ4/2iop2a4+6yo4KtcdokTPPfzj7gSxCeccBl0FzZBlGvJ0xaPT0C5jTja0kCjN/+/CE2/szLTL/8jb7mwHbGZkHx4Rg4EZ1Op6xiMao/gL8sE+63dcudaumCS42SziXaAnX/gwyio7ad13FoT6xbZ2dnaWpqgs3MTNPAwSFatEqnqSXnY//NpZO4TKEw3I16vaAsFncZYRH+8ni/Z+wsz09+CosFZFvUS6Y4y7UsE4GMVUkgBCugXLckkJCymvfucksgKf9yjqqPvsCu+ed/LZ/6vutig+Jyvx81qDHqM8ReTmRoV8J0/p1l4pwogKZf8E3U+rmPkzImGFBxo8zrvaY8zy1x5N7TSixKypUIbzi+j0TgGKQG4dkEon56epoHwLS2toKZg/6PnX7lkN1eyD2bzIJH8JuUCUV9Abg7wXuRBaB3dXVxXzx8kBWTy+UMZMI72xTPGuXhXtBfhdlrLOLKGRmOOkpjaPf7pJ5MFi+T4KmpKbQ5lzMS9fcE6YMwL78sApcPAkiCRrtg088/1ga6InCUYypeYx3vRS9/iDAlD1mW28uj6Q34Oi5Q4u4NkwBoo5GRkaoJh2NC5Wk0eMASiAZj7OwMctJxG5HKSCqUlU6nNZiMOp+FHYWoItqFa5HhuyiLUj+w3y9lxR1VLOvgJi0kCYB6AQDGhANNbHvRXJ0YQs12nPeIFwRAUkzciFhGm/A8XyzD7fEky+a/xY+niZHMBJDayByBVRTo2iJDYJ5vw/FmDIy2QD9ytiX+Gy8i6LF7jdOwLId6QFn3dY4lCRAmzdPI3OWnyeY3MfvJB6EObiIgqg8AxhLuUfp6hKWmRrhf+ADonZ2dIGjmEQA4H+mPWOTIyIEoplVSKzJMH7Oe/hbnGbsXlM1M1Q1r22NJAqBu2OQmEjp/D+C+YTaEqVKmrGKekwRNGAmQz+U1RKd7fUAG3fXBD9GhzffTijd9kfpPubTmsJbWFh5lPzE1QUsGliCShkfjj06MsoSaoM7OznkkAIyCU4kUAHVONmmKZjGVIcOIJqcmafHA4vnldHXS4NAgtSJqGLJCkIqplNj45Dgt7luMSHWCks3YxBih7Fu3fo1Wrc/Q/pdG6PDINI1MZWl1Xy998X9tpLVnd9PQ0DAnATq7Oi3IjoSRAGPjk2xgoA+kBZf+GhkZR2QddXd1WUcGh5mVzdCBnxSss27qMBMtQEu5VDUbHR2XJAA3Bh4bnbBJgJ4ea3Zmhk1Oz3BQH4aOkPt57vt7ydSX05nvUWnwyBC1d7Qiq4ArB5VKRTY+PsWWLl1iGZUyjIFrFpkqdIdcUj74t58PAI63/Rvmp8Abhh24FDYOZPmqImQyRFmYR0qlCh5v3RE5XH6GqWoylaJH/2aQTn1/P+ldeRPgb5R6RTmmGZkAYjzSll+N09/+xYP0q09+iLK5HGmK4nnvtVkA/OymZwJUYAbc0lL1zsjncg1lAKCWXLYC2isRd35Os2HuH2FZBG8CFdk2PmbDuE6pYvsK/OOvt9D9YwfopDevoxM/dHr1cSKpBQQTfrzIgCA99yh9wu8Yq2LSc3/zqJrbfZA+e9HF5u+ctChwBwzpoq8+tFUdqRRozTs3mP1vXnZc7JhBAgC4+ckN/0lve9f3Kd23dh4JgDYIAq+920hKtfgDzn6AfsAziyy7EufZRiEBogPnYVcObBfP+4M5cJqKSvqRe1jhivd6GrmKZ6Rhrgn6JPT5srVBxwcB4S1b7lLLGzYZpQQkuKSBrXfW+0KQN/Y8pHAD5D17djFE/Le3d9JimqSZx54l5cq3IHgFR8no+Vhjzk+ax6u94swzYW0hjIY9sxDsLIH6TIJtrwNIn0CaBWoGKW7yjg84rVwu5yEJlIiUyaM++jVFu++PlcUXXWJef/ftoRLIXm3YLIlar7KxP5GBV1Gwkjia4kLKxzOiO2w28PteYi9N3P9FqopzHyX2Dxxfkaa1An/hEez4HsFpwIMEwK68+OKLbOfOnZwAQEYuPOeuuuoq4F5V7025l/XzGYhU0ZCD/DwBhBxudc1YLpcRWKIkk0lOAkgZIEVRuIyOvIyXZI5zrxW1zsAQnMF/QhJL85LPiWtu62USjOcEk2Ds6YM06sP06x37ae6DgHYE9ths0i5qO0Y97lgb6IZlvPjhIgITDpV7Rzss5LwZtZ1fa8fZWerYBqlUJQHwMKLeSLFYhOY3omu5J4AXCSA2SmBF+UQiJ/Ua9E1cUGqdel0/aI8lv7MlArgJMBhX34WOH/Pql23gZoZl/dygZ6lUSvb09HDkaHZ2Flg9wHvuaCVuncsYxGHiveoq9MtlE4rUXC6RUPM3aSjpnMDx4rH1O7m3TWB0cRRHdLQZCsLmExNNOp3moAukodLpdKghaNS+huNQn2rqisMfEhOMlxkyzsHLxsm8yz4m+wwAVj8CAecLsyL5AKXxX82/DcNg09PTSl9fH78dlF0oFMzZ2dkFzwSIAxDHaWs5btG27nQ/P2IliAQQ5WGRARC+jJcpJIK8DHrEYEFapob5BaRhE8B/Lk2DDAAsyJzGR/KZ4TfSBhGx6vZycJtWObIHeF/A5gcLLtzPAmQCBGazOJ+rc76Ims4bt1/4He8kDSsVg88DxVIJS+OmAZRBdcXzTadTPHVZRsBgbKOvucd4OAlQ0BRXkK68NlDcX338k7Tvrjto+Rs/R6s3XFsjBwTcOZ/L09TsFC3qW1QF7ycmJ/j83N3VXSUBAN6jXET+I4IfwD2kgCAJ1NPZwzMBpmZQDkgAW9qnWk539zwSoFIps7HJMVrcb5MGThLgG3f+KX32CxfQ1dcuAcAFzXH7HSneT5D/aRoJcGSItbSk6fC9UxalltNJ1xS5sTA+0hi4s7NjHgkwMz3NZmZztHhxPzboMHJUho9M0P7vmXTK9QOU1w9zEiCdSnGNjFKpxEmAxYv7LCTsmCYyrmtDcWz5H1sA29l//AB/XdPVcqWMPls93gmMh+j6cx8UnIvocC8pokIB6yZvMDxsLFYqhppKptjwswk69OBBOuv3exHRflySAOKdTTe++Xa6csU6unH9Kg/jRfuOy5WKCm9P2eTNzgJAQDfmfLxP+LxUKITKE4U9C35/uq5WRABKlOPdx3DQwDC47n+N2TD8BOwAjarZ8De27aAf7HiSNv3xW6htXa/n5UAGgIAE+CDJANu0WGUVl1xWPfX1O+fwT/cqz/58O1vV2kfvXHuK+Z7Tl89bfx8v0j9e92CZlqplGfvPT99ON9z0nK80iAicEQawkNjhgTeckER0vFu2AHOBWGvHAl5RkF9Udb0ZCWHPGyRAkFxQ1CjvsOvI74MA4yBz4OTWe1lm4waaULt4o7slV7FPyOVz3gy+uDi+1GMQAUEkQGbLXaq54WKjkGjnb1PMMX7St3FA8qjtKI9LJnVt166dtGjRUgta9/DgUe/7GSUuupgmWCtB8lu2lW0rEk1iA+VHqzdMdPHus5D1Frrmi1KmP1EQTq4FtZ98niCWNE1RkslEVRKoUChyXldmANnvMVURW+Z549iWBKrwYD82O0iJb6zksnaf2L272DIwUMe4T/Lo+yggfdw+guPxXhEyrNi3hwYkxNEUl5Hhbo+meurpPEf4ZPFgsDCPuUavhfOdkcsA6fE3zOMSP3FeQ2aBY+xjn7h9+3Z1aGiIbdq0icsCYdl599130/r1683+/n7gL3ivV/eJQTr1jd5LVKUM7Iv7+vqqWQDCD29eUK8XIC8AfN9AzKj34OfLKYgoX61+r/K9TILhDZBMJjkmFZR9EQQmQ0lAyr0CF2kGLhG1fRo9TmQD1GUS3ui1cX6QJJAfCeCHvXrVRyiaQAI3UqBWM+7ptV4G5rnnnntO3bt3L6s7EyCVSiGdjgM+fiTA0Wwo2WkwIfu9LPw6o0xJchMOQgNtnsyHW2KnWCwme3t7m+oJsJCpYmHPRdxfKGmBNjdNkxsvO02im00C+NU3KLpaGg3JVDhZhmC7OSgXxOLyVAmRRiv6hcyHrlYHm/disYiXqNNs8GiRAKo0Ggp7nnG/95LUQRn1kgA4V6alYpPkJwOEiSkI/MeY8GLfba1Z+4M2cZISeEb5fD7R0dEB35LqYgfHyvGezWZNRF57+ZrgOCyAZJSEuExNX5DXbDYJECdSxDlfyBQ554bUKX2Ee3COA+fY8BonXt/btrV2OSBB8vm8mcvlMWxib37i9k+v452yQFL+Catu9zMpFksO/fH5JRXyRZUptfIk8iiAag989nO055af0LLLb6LVF11HlXKF6+vjo2s6wZQXmQCIyAegj3NGxkd4tD/kgqQckPQEEM1oY0gW4VzerpB9QSS/ZzkdHZFJAE1R6Mu3fpYefuQjpOkWrx+0ykX6GPwE2JEjw6y1NUPt7e08E2BoGHJA3Qh/t6A1PT4+gY1wVQ7ILxMA2v7DwyNM11RKml3ms98cZ2ff1GUlO9CeDF4DPBOgq6vDRM8ZGx2vygFlc3k2OTkFEgAKOhbqNTIyzqaf76Dc3lHqf4tKbW0tyASYRwJgRQ7JnnmyQD7yP2hfAEYyRXuufxNTVV2pVMpGsVTROCLo+ngRATAdxgvFy2/AeTq8B8plkCLRQRh5fqVsaGq5hZ755jCtfudial+ZB/FhBGntxxlXGD9GxfSxxI5Tkn0s5oU7fjxEP/yHR+m2j11PHtH3gaCZChA1xEsqrFZckkdRuBcAfzdUKpGNisPKjgJkBZWRSCbVkktLGfXFwJCkAOaObz+1l/5jx5P0hs9fQ53n9dtta0+9nh8nGcCjXBlVAcCwe6r3e/1Vk/Z/61n14OFDVCxm6Q0rTqL3nnGS8dTQuC390ymkf046ttI/7vvjoIyiKrOPjLEt33qB3vHRh/gh2ewsqWqYJJUdfKMotv4+Vou29j4yiXhUeKAJrn9b+0vQhBnV1vv8mk0CCHDUFwwOyjwIMgdmTzxNJ5zaRkNdp3uaA4OsmJmdbTIJ4B8Jntlyt2qef6FRSHbyYYl1lxdYiC8bnS+Cnm0ymdBGRoYg40HLli3nUe2lh7fTslNbaKjrDMjcWJqm83c51rx2H432scksr8h7u4+LdSSXh5IZ6mElR/HYwPsZhIIXYdGISbBTaguS51hnybiycrmC4AJTUZzBK/4ZHm5JIPrR29TkK79iF/2PP69c8MU/DAXZ3e0UFjUb1q5Rv0c/jRKQKFQIIsu2IugG/V8GK0p1AkkMiN+R+57zfjB+UG4UCdmo7eB1nCRKBOnAZXz8ynPuz/Dfd9xxh7Z+/XpauXIlX/9gPNxzzz34N3wzESDJLr74YrOtra3qEVBPhniU++MG6dksX+jzoACxL5P/LUlBiV3J/SGCGLEfdkoBBWnLY8OHAL8w/4iwOgObw7N1E2BCfcBTTsarTLF2wn6fYzzog1DnMAyDSwIF6dAHyQW5PQ/D7ud4+j7OOF6IegdhmUHBrHEw0DjHLsQ9vtbKFPOpgjnpdUMCyIcQpIEq/AnmMWJ+MieCBNDdpIKbZX29kQC4b68oWq+OfjQ8AfwGWBgJUCgUwAwuGCiJTWS5XE5IAgj1tMHQHIxkYy8C40wkiDxAqpuX1lqccvwWQl5abX4kgACdQ0kjXAuTvjDo5Zkp+BHR9FiYVoJMxMHUIyrDPR7RVyULDJIAL2yZ6YFIByz0M5mMJwGAZ5XNZjkBIPQtzSgLZFe7MSxiZB2cWStYlMhNIL6X3zklz9xZLl7fyetJ4sKZPYX/FumJzgVrDVHhQXBWA6Sd37kzZnDdKN8XCkWf+PlGe2O882ESjDP8Fm2hJEChyBU6fMYFbfvTP6Pnv/NtWrrp47Tmkg9wEgBR/OKaiLyl4bFhamtp49r9AN1Hx0dpoHcAJBoNDg/yv8PgFc8dWqItmRYQCFbFrLDJ6UnSVZ3a2ztoaGTQLied5nIfvJy+AYJnAMpxygF5ZQKMT4zT3sEXaPPOH9EdD17HzYIRtTo1NUUtmQxAfgL4PjM7SwP9vRwoQIDl0NAYS6US1NbWykkBgP5IbZaeAL4kQGeHlc3l2PjkFPV2d1mv3j1GJVrCVlyVpbb2dmtsbJQhaLazsx3XYqOjY9zUuLu7qypDBG+BTDplFYolNjYxTov7B+iFfx8ldXkrrXwD8yUBoMGPJb/h0qq2JfBgCM4j/Gs+XsSBlBHK5QuegLjT4Bcl4z7gFRAleg+ZBhiUPHPBqEC2iUcRhvVwKQW06wcj1HLCClp9tUGlIqIWjUDD3bBynd/7kR5xyqg5FnJuuk7vvfw/6YNnXUhvO3kx0O0qIM0BTQQR+Gyy8U6Aq6mJKLw6yQCYAUNmS6ZJQipEZXNRsfXeG2d8FIUb29VTBjebRmZmiJTQt5/eq3zr6cfY+Z++klrP6eK3AR8QZBxh7GKu8fuEyQTVU++gc7SCQsZdg6qWT1nPv/Ao239wlNIJnU4+jqR/3PWHKbCe0Nmr393F9m436Y3X/xRyYNwkVFW12FFltqQAj4gmKNJFGdvuOgVF+9v7DgTeiBxXLgMq2OPIDxSkPVOQXGsT0HaidrHIDVc956K4mQBhgLc9fLzHjx8hAfmWJbn9bOj5IdI3XeppDoxxlc/n5jQsfNokjiRQUCZAassvVXbeBUY+1VW9kg24oG3tpqwVqbOfV9AaN/JjdBxo+w2U2b59e2nVqjWIJmC92Vdp5KlXKHnFG6lcLhGi3I8cOcRWrlyNNXecvs37tG3Iy7uKAP/JKpfx/qpHCDtYOglXkUCy3xxrP5f4JsH2+MJ6AHijgUwAyO3yO8OdeBGAQZk5UCyVUlnKzluYftuHVH3Jydbv73ysrmz4oynjGaWvxQCpoe+uuoNupEoD2p2/90wT8sNx+l+1mnEB4Sj35z4G10CdgwK65DlOABP/vWPHDhXr+bVr1zLsKffs2UN79+7lkkAgApYvX2719vbyPbvcK8psgoiqgpFvCXMwiAlE9uNtgd8gJfAbCgZYr0JGTEgWVQFzaOgzxmqkgMIy/YUcUkMEjZfcEG62HpyjUCgkEZjpIDasbDbLPQ6CsuSFDDIUEDyxm+NtbEbuDHYGBDf6dvYz9L2jkV0TpO8f5Fnq8ODg0u9Bkf7oJ6JP17Umj9OWr5djEbyCeet1RwIEPSC/zhg00bS2tia9JIYQfShfZm4SwDRN6I+Fbu6D6nqsmS0xsSPFPPCFfSxJgKA0I7/sjmYOYNy7YRi6lIJC2SAB8AMSwAnmyut6RWTbC1AbePT73nk+jsXkKSwiavqZX8R32PUd7cJfnijbHXURRAII3fVIizvhTcFNg4XxNRZFoZO30OKDrFCN5qb75Yy2QV3Hx8c5gArNQ3e74GUIYBU+AIIA4MeE9Xev/iPSIqF1WL1/N5juWuTNyypptF8eS128UrmsWqY3cN7ofcU9nynMSui2P4AwN+NGVrKcMBKgWCypRKYvCfD4X/01PXXz39OSi36XTr78xhoSAMAcQLpiqUiz2VkOugOwy6RaqK21zULEGeQKpmenOYgHE19sGorlIkE+HoB4Qk9QZ0cXTAwtHDszO8PLwfHpVMYuRyFuNuwmAeKD9YYAACAASURBVEAg9Pf28wW/pmtsdGyU7nv6drIyL9Hf/+AqWzecLGtiYooVSyWewaApGrW12xH2wM8xBvL5gjI1NUOmZZCm6gQ8Fv23t6ebGwO7SYCx0QlF1VQO7iOQeWpySsnli1SaUejwTxQ6+cYM9S5NWaVymcbHJjlI09/fQxPjk4IE6ORgeDabV2ZnslQxK6QylVpa09TW1k7T+zV68ceH6dTfa6WWjgSPbIIc0OTkDBsY6MH98uct5HzmzUGYD5DnP58gABg1F7HLCQDGCBJCxVJZ84PnU6mEoam1uv9h/VTTdMUyjWodpDcBkDgu0xdACCC4bvCRFmVqz0Fa/8kTOJGTzebwXOommpsO+ns0ABaZ3/vmAXrgRzvo+x9+F0+rVxWlSj56vb8kACQJAi6No+tKXDIAxImiqoo0Ay6VSiATEBEX+p4Je5bIUkB9/CTtgs7HuRhLfuSHPPd7z7yi/MOT29mFn7rSaL/IlhtE0AFZc5kC2MDrus7nHPen+xmFxs8y+RgP8gwIu9e43xu3D6lqRSH1LX2GkYh79tE9XpoCb/7CdnZC2/l08qV/waOmy+VyQ/0EQDZWcmJNE2sfIPTQPY13pcSQvU5E9gFH8QGpIxNBSEvZ5r22yhSfVvn1bYkp28HZVgadUywLMiLG8XFJgFrgfG5ZK9ZgfH2J+W8OWJ577jb4S1y33dkbYA7cbmYZbX+Ila94p6d+OwD4crnEZbaCPnFIgCD9+tSWe1R23nlGPtVTc7kgEgSEtK4rCoJe6wPQvVegqZSu7N79IhsYWMIDDBSjSJnf/JyePxHmwAnq61tkjY+Psq6uXuFXPk+xzrfJQAIAQETkO4Jr6wf/5y4RpU8FETCNmAQ7JYHApcJ/CGszjBSsb8A7z5cEspk3jDdbb13lmT/oq0ICiY8z/W/7NaU4TTc88EBp0fr1sd81CwUK1zuzRpWswaDG/iwsUh/HYI6rB3ysRx4m6n2jY0sfxih7UZTrxI24aZRhaPfeey8nAjo6Omj16tW0YsUKamtrk/M5N2d27gUXytgU4B72wFHu3xGYRmNjY/A6qCGwoshD43rcgbcBiUSvPWw9JIDbINgtcRREbAXhbiKIGLhOrHd6lGew0MdITwtJcNRr7FxPPYNIJL9Aazm+bIKbJ86EYkSvZZKmnnZt9BwZKHlUSYBCsQTNO7WttaUulrzRm/abUIJShKKwZa9HEgBtjXtHdHaQz8JvOwlgmqbe3d1d3ekUCgVEqluZTKa6AHS/M5z/lpJDzr7td/ycrmftO0geL0135L8dmqlIVa66sGPXCAABqa+4rjOqXNTDc0HnJ0+DiRoyPoJ65xGSYZqTQal3fuNcLtSy2WwgCQByaHp6GveMBRjf+DpJAEEAmBMTEwwyQUgTxDFRoj+8t2AMWpvzomAana/inP9fJACRUxII/V1qTeJ5Y3OCfhlGAqDNi8WC5+IZoOazX/86bf/qV2nlJTfSios/zAF6kQZvSyMpKgfsQQIbpsEUIPbEuFkvIi8FDgNwjgFzhvQNwGaDB0kzUpgNkmKZqWBnygiZBtVypMSQaZn4G7BtPn4hsyP/hjpJ74uv/eyP6E3XrqKP/sHJXC4APg2KqgKE5H4+tn8u/pOn/PN7YIx7XDB47Yo68q6I83jd+N9VyzQrFj8W4CQ/j+FLC1HS0NzFca/8KkVWfj+ddO1iMAxcPhfeB6qm86hbO2LSvr7tIGwxmxDhwJZlVAym6Qm2+6eHiJIraNU1BRAZuHleDvx85aYtSIfbS+8f9yQj/6UmAAgAOe48jXIZo5ZMqprFFDZGgWnBKBgEhJfpMG9XRWGaqitof+i3OzcZiFaeOaQrL/1oktb9Xj+1LraBChPaPQ2YAjfLBDjo/tGXKkWd3nzpD2jLJz8E4oanpfNxoqqQ+/E0cOJSTa7v4pIByAKADJCiqgxDrBlmwPJewyKd/dpE6sqHgQw/2XGA/e2jW5ULf+8Ko/PSAd8mRt8AOIr5BuShjGjFCclvD1OJGdRx7lKaPNMmA8qlMicovQyEw/pxnO8XP5pQxvcdYeyNfUahKzYOFudSDR0rTYFv/+i9tOHcm2jgjBswtizDqNUFr+8i0ElXFUTtx8kYCQLkxYY4LNBCkAI2OYBpGS8REwSkgTys+fhFNBKAGxzzZZQTzJf/trXmAe7bvjzgyMS1+HJUEBI8Eh7/BlHiAxj5mgNDwz3zmzuY8obLadJMwDemhgQV7w+lWCoGSgJFJwH8pZn4GNtyj6qed56Rm0cCcCmboOfEo+ttj7ZasqO+vsaJGvhHgRyhqalxbgi8fN9e0k9fRkb/qaRpCUtVFVYuc1vc2CAWn68NEAeRALBqH/Trc049fb97to/xzzawTYLjk7Egw+zlDcZEhUvZgkTDB7LS2L/VZgJJzwO7H9tJXDaJ4s5YUO6+SdGf/pZyxgdvNK6++WvcpyrOJ44hZpxyGzk2yt7CT0LW67pSGhZEQBC24HWu0DdvOhAbNcvAXh8jvgBkns69CtEnEJiWSCT0PXv2KAMDA6y/35bus0klPhXgReiZ6R4UzFjvcxOeiJxTFkF31YxIWWdZtpMEQFCc2xQYuJn0RQiqD4gAKdlUD1DuhbXVQwJUKhUV+3EE/6G+eD6Tk5OmqqocNwiSoAmS4I1KiMl5wUtNod7n2YzzRGaIJU2Nw9ahzbgmygjT9/ebX0RmBrxew9Y8fE2CPl8vhtOse30tlYMxsn///voyAQD8osHDPAFgwojoJR7B5Ph0tLcVjkVj+TGaQUxVlAn69UoCYGCFyQK5SYCRkRFEVh8VkieIoPGTfmpmv8O9w2G7q6urKh0BPb1isVijqdfMawaVFWBwjQmymvoVNrn6TdpBJADetU4wTk7IfhtgP9Y2DGCRGoRYZMCRV2ge8rA3GzzlGoA8zbG9vd2TAEA0xtjYmIIMABAALS0tyPYxwl4gcQ3Ej9Zzx3WiLNQXqj7HUyaAlAOS/QibKnxkhFIjJADab8c3v0nbv/IVWrLhOjrxsk9UCQBn23JDTqZK0JtjIQjM5ItDAcuIxRE3AxbuCnYRnBMQIWdzy/aqZwDKcZYhkRah7cCLwPs2lUoRovO/8K0b6Z+/9WY6dV0HT3XXdY1LUs35qwuAxuYdZFWqqbR+fUYCOw5QyK41qm/LZfNTS7OMnr15Sjnto51GptcmOuyPwkkI23Zl/nl2U3BOgQD1a2aSnvi7YTrpugHKLM5amm4Td6IeEtTgGVJeaaO4ZQDt5QoHs2o+0PTHH5wEAP4tswGcEkDyxAj6/gxSQbzcSjk07BIkBbwINIdvAEBesCEvfmuMes9dTssuRISvSfl8zgJOLupS1fSIM76PFgmQSafponO+Q/f97gcsxeKZAPy56cmkWvbJMgx6B2A8CymeQJmgimFwvWd8KuVyw9HdzrYNe0d5PQfE0CromyGRcj/b+Sr7620PKRd+5HKz+6olkcA69BPLtBSeSZRIUOfhJE3/5lVqv/QEGt92gBIFlbrOO4EmTxdkQLnMwYmFJAP6nk0ohedGGF3eY8wsqTthJU6Xjn2saZga5KJ+csNP6W3v+TGle06jXC47D1yOXbB9AteIB9CIqOFSCcLqwdOAnRpPyEbwZE7CwPo668ml8yAt6SdflEolNBv4nA/mS3A/rvRRkC9AkDkwPfIwW7R2MQ22nuhhDmyD9mHmwDFIAB7x7Wv2u+VXauLcs41s2s7UmXs3hJIA/FCAoXghNsPQ0G5Pg+3du4d1d3dTW1sHrczuov17y5S58AIENqBfm7gfW6oqEpgf2qVsYlP6YyjcjwBl24bn9ulekqV+GR/OCwZJY4khhvWMGjf6GOcguBTjESQqyIREQudFos4gUhRFrciMZYxJkPnFYtlzInP2V3ZwG0t89wqVMl30uSP7YuMcWB9hX9uoxnrog4txQFTjTURR5/P5UpRAaXmfGFtxnp87ojnGbfge6idFgxNktCxAf8zp0tcAv7HHdQakAbAWGQEA19gLL7xABw8epJ6eHlqzZg2tW7eu4pUpEQVjinuf6EOzs7PcjFh6DAk8lsuSoqtjn4L7w17B7vsW4RwwFTIwTlwXcrdalD4p/NgQ7BvrueI6XoB/PSQA7hfBmZ2dndKzBGOaBybivoIkaIK+Qx2Dos0FEYYAS+43hjZYCLnmuH3BeTwwHBkU10g5cc8NwieCsp+ijg30E9QpCmEQt+6v1+PRF2677baFIQEA/lcqFV+TuWNFAkiDDLnockRMc2bX8TKqbr6ivJCdJAAmUZiQvNblgGTHD5MFgjEwBqCDEGoaCSAXyc5oeQn04m9gdPFSdSw6qgT00UirBAmAdQJeNrK9jkcSAHVzpsBFIAE8WVU/iSU/cg3HYzPgzgrA4gmRBe7ND54314ImQjaFH3LAWltbYSJkuI2ixFgFMWB2dHR4EgDY7I6NjSHToaxpc7q/0kcA0Sle+t5Bpl1RU2EX8mXyXyRAbSaAa+FTzWgqlcroH4GRgn6ZACjzhW9/mx7+0peo/6y30uo3/oH/xoIUmNtGAvGa3S8sy1QAgB4ZeZW+fveX6KHtH4QpKhWKBSd43OzL+pb3yq8SijH9Kjvp3QNVAN4PePcqBCAnMo0GH0ux0ecO0NqP9mPusLwi4W3dWehdzAc5OHqsKDVgP68HovuQfuD6cAkfHvk3H5QDqSBNhN3nIbsAc5M7qt+vgWxpNwNZHZyHwb8LhSKpqsYO/DpD5cl9dMYHl3OcDRGewFhAciqqBpl9hJeFRsq4r320SIB0OkVXbvg+/du119KitGZpqk1e+AHpYVrQ0lA3KDOASwHZvjB8nBfyebSr6ciMa6jv84yTSqUa6hyhMJZIJhW3EbD7vNtfPMT++jcPKOd+6FKz95oTYs8dfMNvWKr5wCit7F1JYxs5H0et+xQaf+QAaRVGXRuW0dTJNhmAjCHenxjxbLhmtY+8r649mqJsm2TmRZ3WxJpwub8I7di0Q/AO4PPBhMFu/czddP2nn5ERnXX5AcyfO5zG4wzSXXw9Ui5jnql9tPb6AXMAvp9PUsqyowCn9TRQGAkQJMtSz/VwzjxTVUdBPnMDQ9T28tweOrBzlhIXXlC3OXBUEiDIu4DPYVt+rSbOWWdkM3bUr/xEzNjgh9sSTZCgq89fxHldZAPYa1dMeyZLTB6k4hNP00vL13CJoIGBJTzzIJnUmyZHFCRfhXrouuqbFREktSTvK0w2COtyjKeoGRVSl16u8cVaUEmnUzw+AZN6pVLmZAZjUH2zfXvs7AFvQgN14IyUkNhS/vlMVR/bw9767e+U1rzr2tipUDF0+OsdfrHPiyJPLPZvkPqJzPoCOwA/XiwWI2dNRKlLnBvEvhF7VPe+D/cjJY7c39n+L/ClKFbvFfMF/rZz50715ZdfZuvWraMlS5Zwwn3z5s10ySWXmOl0umoKHKeOcY8Nk7yZnZ2FPjyirPX+/v5qcM7s7CwCJriJrvOa2MsDYI3ifSXXdyDB0ReiniO9Nu33gy2uYGcgzUlvR20HeAH29PTwLEl8kIU6PT1tQKY5LDI9qO3ckkDimXPgH4A/gP9mzOVR77Oe42RGQBzyrZ7ruPoPMJt5fqyyr2D+9CLbo4x1rF/sPVP0eafR+3mtny+ysfU777xTrUsOKCwTYGY2m3RH/zsb7RiSAAD/AEBiw+Opw+6UDZGBkY5Jid+GnfYKyQM7smdiYkLt67OjQXK5HE951zRt3iYOC6Z6mUE7xRZAAdfG8jWExQBv9mDASxJtJtk2IX/BAfdyuYy2UNLpNI/sbDQTQAxoLAxwv5i0pcxK9UUlUvLAYnO9MNfz4ZqN+HDNBgvqAzbm50x7w7+lDI4kFkQfrdFrFwSD599AdBmGoXZ2dlZBRZBAkNmBCc3RniiCWNM4ILGfTltcEgD3L8F1vADQf0UKJRYf89pHkgZ4bnjubiMbPEhpcIN7dUVhoN/zrCMZAeCWAEJ3GBsbQ50qTgJAPiep7Y+Xo9scOCgl8r9IgOPHEwDPUmYDyOeKPqjrOiJZSlGyFoJIgF0//CFt+eIXqfuMq+iUa74QOMQVpXYhfVTmA753JYwTuv+JO+n5wXvoB3e+nZsDYiHsiCA/KtXBRSp5ouf+YVo9+QOdRsuiub0FwHJEL0dJS61UIO+SZs/8yxHqXbeMetdnocfrCVwGRekD2IeMEd4MtleAHwEAUM7Cu43k8e4G42bEwkMA30lZH8Mog4aIBOKChLCjQW3wj0d1E+PRWSPPa3TgnsO0/tOLSMtYVCqWqFwpW+l0hgyj5El0RHmo5XJFhVxTlGMbOUa8R+jtm35Cf3nF79Dp3WlJAjBN11mlPN+sWdN1RMt7RiV7EQRVMqBSqcqucCmgTAZyWk2XApLPWUQFhgI8sn6VYpFrafi15y/3HGFfeWCzctb732D2v3VFpL7jV1b6xxMqu7ibpvvLWO/y7ACQAW17FZrYfoDXomvjcppZXUsGLERmQNthjWjzmJo+s88aXmfLDx4PH2kKPPnQMNv27y/SOz76IPesgBxQo/M2AG4EebvnNVvHHAQhX43KqGkBPBpGMqmp0mTUp42YDeDWZzocUqYvkRgFrI3/TG1ixCvrQXgq8EZCAK4tmGNZxWKJLZ3dxQ7tzlLywgvrNgeOSgLwEHc7+tc7M2PLfWrqnLXGbKZWssvel0ADJNowtiPTkSnSWHQ+1tYAsKemJtj4+Bjf36w9+DwdOWkt5ViKlixZXt03whC3ORkBMHxFX/cmMUKyukKj+IMyRhzrO7zPYPQb2OA2UDf/OFsSKA3zSV4kHncul59HBka9F3Xb3yjag/9TWXrJleZ7b7+1Rro0yjiJKr8SpaxmHRMFjLPX3jzAK1S/21mvuPJAIlAskDCNet9S1seNmciI9lwu50lOCEmZeZHe2MPecccd2jnnnGOtWLGiij384he/oDPPPNNatGgRfAFiB21EvR95XNB+34kTQD+/s7MT0qn81Hw+b+Xz+Xn7Y7QH5I4KhUKkTA8+eTMuk6shSCXKGl+C89I3QQZ/SuPhKJkI8v7L5TIyQWGOzNe5mAuHh4etdDrNVSqC+rOQnPIErEVmCN4JCGThXilR7y/uM1zI44UBNjdzbvS9E6WeQZLrXoSaLDPIVFj2MTwvt09klDr9Nh8j2ly7++67F4YEmJqesfOLfD7HigSIo1sXVH93Oe5MAI90Kl5co9HpgnwAuwlQi2tq4keuHWXqWpg5T9zOj+ti0nRrsaMcEEJ4IWYyGQ6IgARoa2urvuRcpAq/tPtvPCpLLMDwssCPnJj8JusgDbCgCSfs3iUD7ayn39/K5TJeAlUSQKbT4Zl4gcxh1270+yASIOoiTtbBS2rJjwQIa29JKsiyg0yh8MKX/gV4ATgnd78Xgjgengc8FVqARdXmxHPByxp6h+iyYQSNNFRyjqOgsRtEAohV4IK/Z+OQPI32M/f5UYD1Zl/TrzynL4CYc7m+v1zkR6lroVDQnHI5zmvt/dnP6IHPfIY6Tr6YTn/7/wy8rUbBpLrazCIGXBkg8r/d9WVadXaG/uQr5/CIXwvIVwM68nXVR5y07/6EUh47yNZc11+zAYpKBNi+A4qSP5xhu28ZpPWf7rHKSgHyD14bKqbrSaVc9ja1T+hJ1bQMrs7hlQHgzg7A8SWfsjipYBhcex6D3CtrwKvdQCAg0h+EAUfzTZNVDBNapqTrCRp8RqED9x6hldcspt7Tyvz5gfSA0S2u0ciEcjRMgcWLnpKJBN1w5a308fM20SVLOxsiAYJAGJkhgOtWTFNryWR4FWDyClKhGYbAjufoS2LIYxAYoeo6Mx3khN/4uf/lYfry/fepa997oTXwjpUNAeXpCYXUuyfU2fd3YF0Ifw1EqdaQAe17FJp49FUyFJN6Nq6gmRMXViYoNamQce+I2rtysXVkw/FBBJgVU0mmk+yVbz/P9j3O6Kr33UKlUtkCmOk0Ba1nzguLXvYrU0Qbe5oCy3PsNb7CSiVuMBkNZQ64CXtMBZvUYr/Bw2lC5IzitZU/eDwXrV2bbAPpFvOZ59jKVTob6T87kjkw18S2g7a4CT08ejRN5e0WQrjwKH3bYNmb0FW33Kdm1p9mzLQsqbl1oWXv6b/g3UbQMw4lgEKb115rWurBgweos7OLWlvbyHpkGy1eO0BPTCWosxMyQe08UhVKfKlUc4iAIJIoqE9H61fcW0Oa7/q2AWSg7PevD2HDs+24nJ7H/GopIBskEIpeB18AbBuc2VFBnkM2WWGPETZ9gBI3n8zXnZ965ZViurub97eoGSILaYAb2ol8Dogqy4HT69mLSHkgrNOjzGtx97N+9+3nMRBWvt89Yu/44IMPat3d3dZZZ50FkJV2795NzzzzDL3jHe+ASgLgoQUnAUIMbiHXw6P6ofwDqR8EcdpzYhFyuhVEzLvbDP1SAK4AyCO/e+KY0PrVOy7xA1xK0zSttbW1Kgk0NTWFiNASxnRQf8Y4xTHuQECBTXD8DUGN7u/rHVvH6rxGpJvi1jkI6EdZAfLQfP3qNWbQJ/BM8CyiZpvErffr9XghdQc5M6XuTAAJ/KKRRkZGTOhrywZ7vZMAbtCvUCgk+/r6+CTqo6nGm8YPRK23o4kIVyx+OCuO8r2A+nrLl+ehXL80JycJIPoCTHFroh8QvZ3NZmsYdRmFL6/h904JeJkB6PI0Y8XkYJtuNZ5iG9R2eIEyxiAHVI2qnJmZAYlx3JEAcRZxYlKep0vp57MQRgKgPEw6WAxEYWxlRD6AlNnZ2aq/hN/4wXMA8w/tRZEFUn1ssl9NTU1xcsm5uIExCmSFvJ4xFnnoQyIjBZkdajabLTokxHikgyAcOCnHBRjFB2UKnwIu8YFFLvqFc+EgspEaHZ78/LBFa1Mu4lNIFGB9Ia/vVbbMBhDppNWNHzJdw6Kgg0iAfXffTfd94hPUduL5tPbdXwm8rWNDAliMmMleHXmZbtn6T/TZL2ykq69dQtlsjlSFDKYokRfvzXxmZoXo2W9Mq6uv6zLaTpgbctw4V02oMLr1AuSddTAMk0u8vHRHklF5P616ex/meE9ZIJQLoN3bH4CPXOZl1OslD2SXpSFa3xOgFSQBvgttW3G/imEgG4FHfzLcl70gT9H0QUb77z1AlaxGSy5bSl2nFCBPADkCzEHcNBnBjI08m6MhBcTrx4gb1n78rbfTm05cT9eevAjG1Hxz6ecJAISTw24RMynEZZiq4fnwTHsuHaULKSBEtimMNX3THVR/XB9yQVHWH1v2j9Kf/frX6qnv3GAtfveqyM9VA9OHfslqVTe7dqp05IX9xN7WV71nJxkAoAuZATiv40WFJh87SKVEhbovXEnZ5QtnIKyUiMw7h1VDs0h925wsWCP9uJFzYQoMQ9D7P/8ILe+6gNZs+rIn8FfHNSDn5asjH1Ker6eJfZ5tNgxzV8is2PrUfLTw5Ubcugpz2lApFcyWdmZD89bTthwQYe5z93nfNuBm849uV5au7WOTvad7+jeg3ESCSzPw9ZcwnUc2gcCtooNXYVHo6pb71cz6U4yZlqU1TR8mr+T1nMSmvN5+Uy0ylYKJJ/oFTH5M1j+9hx3ZMUyvLllMPT291N7eYc61uW1422hkcgjp5Wn0LPtzkOeCvKmoclQ2QYasOm64XGNi7FeGMGtnpVKRZ0/K4A9kuEMhppY8DiIkaqWP2A/epCb2P8Au/tJfVs7//Gf4Ow97MEiqRHkvAF8RWf+R3wlxx3+c44MMU93lYC+Cv4lM7sjzUpDkqvsaUtEhSlv63aeUh3YHTYbVQ8jpKl7Z7NgH5vN5dfPmzdiT8uCN3t5euuCCCyDJhTUBj/qI0/b1HBu033fu14HfqKqqt7e3VyPmJyYmsI91+wKIN5CdjR/X1DkqERAkxQOgOE4mggzOlftsrAVBMiFAE3t/BIh4PQunEoJUpgCJPDObxbOlnu4u7i8Qhwip5xkerXPQH9BvMQ7iGnVHraOfuoQ83++5e0k34V0pM47+ywMg6hOoPQ7PA74ZPHh7amoqH7cYD+A3FgmQSiYrbsmGuHWo5/hmyXa4O2ZUEgAdF5222ZOHTLtCuc3OAgDThkHn9cLDM/AiAdzGwPVEBjgmh4QXcBz0LI9WOiXAZ0VRtI6OjuOeBIg7XrwWEX7R8FFIF/QBpFbG6fvuF4NXnfAMkNLY09MDqaFq+iXfFYv93szMDMYF9BgR/cAXYELaimsOQibG2T5CsqhqMsMlHVRE7qocYMKxAnCqAv1SE9SPzJIvQSEJBjIAUSFc8igO4OX3HGFu7Byj7no4I5qCgjjc30VdZMNwF1H4mktLMm6/a8bx4GLS6dS8NN6odQwiAQ5u3kz3fPjDlFm2js56398EVvdokACHRvfRqyOv0ODoYRrJ7mKj2Sk2WchSb2uGlvSm6Z9+9DZKJImy2SxM9I66RJmzgQ48mFAKRw6yk6/vNzCIVE23DXkrZVMVZlph8wOSrJIsQ09+Y4TWXLeIkgMzpGoKHIc95Pe4Nj9A9EibLmQlAAXwiubnxr0+Efg2SOZNOMj7tz0EuAFxVfvSjtImJZlKkZFX6ZVfvkoTe5K06KJFdMIbSlQsFGDujHkNqDgvKowoiTJ+jhoJYGv/0x9edw+t7VpDHzv7RJCqHJxWEZlph07WPDcYXCs2iB7pmcmyLEglQlcUUkBpW9rBNlHOV30IorRN1GNsH4e5yFKQFwL8tYCyRSln+6vj9Kf3/ko96a3nWkuuPynSOSgXfZFLQ3qQQZlRhdGvx5Tc9V2exAfAb5ACuqZTImmTAZ3PKzT1+CHKpcvUc/EKyi3h5uR4//GfZsoEnbAlqRwePsiUN/cblVRkfChKc8Y6RpoC/+Kj99AF532GBk5/HzdOV9XGZBwbBcyDoqrFd1WyUXoEcP03nidl93n4qYMY8AK+bakiSYKa3LTYjogPfhZRLpX0YwAAIABJREFUMgYCHgBIV4DSfFnGx6ytsV5D9tkAvqoAfPV6D6DfqtseVLrPO5XNdqzgY5sxpaafN9r+tetAAOT+hsnK1s1q61lrzOnWWv+Oeg2cxZwSiwB1tzm2azbBjbkvy4rjh6l/17O0Z/V6OvHEVfCkwBxsgtTBD87H3xoBJsPkooJA/ChZM27N/bCBLuW4cH+YJ/GaQX/z8iATwTkmJIEgHaJptoY4XkvZbM5DEghGxN5ST85MAWXHD5l++42qfsLp1u8//3A1kAkAuZ/vmPu+Gtk3h7VR3O8F6A4CI3CiwL4KbYf9kSA9EPke+d0W9Z4l5hGUVR52j37ERti9BkmUoD+J/TD2lVwmGeQS2gTZJU6pHczfIlAsrKqxvg8DXN0kR7lcTnZ3d1f3ztibTkxMYH/qKWUlsjYS2G9G3R/iBqIQAUFti8V8IpGIrP3uljoCKTM5OQkCAJ4HPPDGC0TGd+i76OvZXI5lszk+n8pPa0uGYwmvMwAaQZowDW46hijbLYiYChpzgvzh2JEw3+Z9IGyvGGvQ/JYcjEEuA7DF+GDMB2D1axKxaCjzaA2HDnyVBMhmcwmAQUFtmkjoRjo1H6RZ6OeABhARvkJl0tbF9ZKsCfo7vnOCd1FJAKEjF9lcJW57oHzcSzOJAEyUsLx/DZIA0tQpbjNGPh4AND7t7e3V/n4sMwEiVzzCgV7MbL0kAM4TPg480gkrybDFpFw0oP/JqC4smpzzFQgoYQCEKFme9ic/EluCRwdSHGEEDNAdL24ZwY//FhH01Qh/nB8UVR+W1hbUtPIlKOXE8BJrNApLXg/zmpS8iTKfuc1x/c6Jq3uISPtSuYKdKPdGidDVFuQQSUjAnBca6HHqU8gXVaZ4a6YfeeQRuuu666jcsZgu+fi/B9a9mSTAdHac9g+9RAdHDtLIzAtsdHaCxnJZlk4qVl97Cy0ZaKfTzhqwTlvbrlx85VJSub+2/YEBaPEYmQK7G+iZr0+qK6/tNTpWVAhR8dLAFyNX0xGd452ZI8sBcI5wv+En0mz02QO07uOLLJjo+nkdqDyMHwB9sA4rsgYgAe21YdU0ZJZxfzPf/swJBB+QHmslLDNsGR9gYbb0TyKR5FHZ+x5QaHDbIHWdsYhWXlkhUy0S9I3lPUFyCGHfbkki/N0wuHRprHF21EgAngmg06ffcTed238KfWz9Kjs8lTGeYYXn6AX2B8n+eA04Z1S+aVmcBMBx5VLJNpBWlMggRJzJSIOJvWVZuA9IDsUB0p46PElf/OU96oo3nWMt+8CaSPXjgQ96QimVS4FSMJ3fm1Zn39VpVDL+xVbJAEdmQPezCk09cYRm2grUs2kl5QcWhgxY/HhCmdg7yNjVvUa+K9Kthz8WGGkgtNzGt5mqqMiY4SSH8NLCv7nXhPCJUlLJFPvx9bfQ26/7KSW7TqJ8vmAxBoNkvieINaZkBQMi3MPvgSgkajpyND4H3e3mqBIE3MPMVh7j3UfcH3SbNejDh2TLQLIGRphczsm3bWQmpHwWUPm0rwl/FS6xDztmHnENbBDyKSArANLCps3LI8CxpmOprb9U0xe9gQqZPvG83Fk+wRr1UR6CPCZI/gXHsK0PqO3rVptTbctq2gNAPKLRbZvZeB8bFA8nZQJKBbivvvTSLn71jo52WrzzKWrduIHybYupXK7gHQc/BdbS0ob50Ygaae93zbCMCadUjrsMOxPBn2jB8ZAuwnH1yKgIgh5toiADAnMBPtwPyIKhsE3YIssEW91UKsmriLaDPwi4Vqc8WIhx/VwWi2WS/v/2ako5Rx/csqXYd+aZvC+gPiIzPtQrAHXEx2/vHa9nNXZ0lGxvIVOM7PxqAI7webOiAqZxIvzFfrRuMNCPcPCTJpEtGJZ1LbN6ALIhwl6a06LvTU9PA1w3pN+I8E9oaqZi2B7VI4g10dvbKzy+bQIsn8+buVyuJnPe3YOwn8X+NQ7JE9a22G/ytZuHXxT+HqRK4a4f8Bkcj4w/e0xbNDo6aiWTSU7KCa9Lnp0v2wx9GKA/wH8DXJ/PZ9FAv+kOHgwaYdhfAysSYxpSdpGNsBsbufHORv1AxABDjPNco1wl6NlLU2gvPEQoQ3DTCswj9bwHotTv9X6MDGYVYwFzMg9gZk6JC3cjOKQvqosZwfJy1/R0Os0HrNNwI0wKCMcndN3witRc6IcQpCPfyLWjkgAyjSWOwUncegmdLLDQTZtkghg8dyaAsy/Iukdl973u1e+FG2Imwg2DowDNcdvXeTxeMsiUaGtrq5IA09PTHOQ+Fp4AjdyL+1w/EsAr8iIoEwAvFGw65eSOlQZe9CJlmkv0RIkmcPtSoN9hkdXV1QV22JMAEAsZ6CEXZQQOXvxYD2B8iL5Vk50gjIx86xS2wPJ7BlLz0jkuGxkXHs/LM2OmGX0CL2EhPRbLCKlUKqtljJHjIDsgTjsUC0WVmDcJ8PIvfkGbb7qJZru76JG2fjp3xaX05g3v9iy+HhKgYlZo3+BuOjSyj4YmX2CjM2M0kpumilWmvtYWWtTbRmvW9lunnNpJZ53fRX2LeeY1/9jglsIymbTT057rfAKAhqRMnHZYiGNf/Y2u5F49xE55f603AK4VVRIBJsHwPHj2X46wrlOW09I3FKxypcIlc7zqLCV4yuWiJ4BlEwDeGQNz+tThRr841tZbtsGfOd1/28S3VvonSUPPaXRo80HS2wxa8cZllB6wI681lc2TbXKTFCKTAkaQdW0gjwYRIOY8uuz879F33/NuGkgqNVH5Th1/53Pzk9rx6Y9VfX4uBaTrDBlhODaXzxPUIRaiH3MiV9cVoxzdBFrWY8fwNH3+jl+qS994lrXiw6dEGpMQTwEhjn5aLAUTZcrPRtX2cxaZkys4uBb4kWSA00C4+ymFZp46QpMdBeq5ZAUV+oD6WnweQTQdAHLV24sj7HLV73t36Er56TFmXdplTi8Lji51F2rj/GgR+wfgPk8DgYi3/A/nSYIg4AAetKEqGF4KVQYL9PPP30Mf/MR2qjCdyib3DoKUCEg4XgJjILJBaNukAMawPbrx2xRBRGgS6MzbOJ+YjauZiPZ5tRVCmTbRwIFxmJxz3XrU0Ws9JKP+/TTPwxo+CtgaVAbOR7tArQutApIS4D2aVETfiywEDvhz0D8CCF4lK0BkAggIC4ro3PpztXLp21lFS1GhkCeoqdUSNlirqA3L6thtEaJHv/VBtWPdSnOqrdbIOwwUD2rnKFllYc86lUqqs7Oz0O/mh+a2baeBZSbt1pZBrpb3S/THE09cLUgvAFTzjazDriO/l4CmPwnq/0yi9uuwbIModZVZIvhtSybVyrIYBsxEW6uSQHbwRAlRBzVzdFD2gvCD4ASQcucnFP3Z/1DO/MjHjau+/n+q+3Ghbz5Pc9zrHrBfAQnQjGzhKG3kd0wQSCfP8dvPACvCAitK1H6cCH+5l6wn6DEoWj4I7wiTCgLoDKBS7HlhTqukUilnkKA1NjZm7du3j0feb9y40ain/o08S5zr3N87cQwZDIY5QnjoIWred40igHQzbN6W9Q3r+2H7a9QPYHIUWWER6AYipuoL4JbrhsQx5gGs3UfHxkE0Rmra/r5eZAIEElAi2A/rNu5XIgMgY9gpRKrLQhy0EMbBQXhH0HgUdeHBza+FtluI59GMMjEPj4yMALPE+AcRrra0tFBT5ICcwO/M7GwSC2c7msYOp0Q0JiSAmnEjjZQRliZVb9lRSQCUHyavU28dnOfhRYWBEzXtMOyamLixAZWRxs7jjyUJgLb0ipKQeor2Ytfim1Y5eTgmEbmpC7t93++9SACYz5imyXXn6i74ODjRi7X1MgtGVf3kl3A88tL9dPfxksS5+D5KapeUFBIyD4mOjg5EVXgSAIVCwcRGCKl/CPSRYx+LMxGlhgibspMoipJuGLZIifPoxFxQlR2Kc6772LAIi0bKdp4rCQHUXSxsQiNBpA4/ZHqOZXZA1DYol8qKaXlnsz1788302P/+37T+o+eRfsGZ9N1/fZYOjmTp3OWX0jUb3lVziTAS4MjYqwTt/iNjh2h4dhcbm52iicIs62lJWwNdrbTq1D7rpJM6ad36LlpzZmto9bHo1VSNJXk0m8yKQVRPgSC8cKxMgd0Vf/Ybk+ryN/canavnlgQ2qA0tA5Uqhg2a+92wbRRlqtZ0hl74jxE68W2LqOOkHHyPPf0BRDncLLhSqY2iFpkCnnr/0vQ3qgY/7kHXk2rFKJuaqisVofuP61elf5JJmj2i0f5fvUrlGZWWXnYC9a0tc+kfyDTKZ+QVhSpMlDlICBDUTioIJyeCOs5CmgRjzt18xzh962+20q03vtcqFYvVqHxE0SMkuGx7stRG0uq6gsj6KDrnTg+BGikgy7LyuRw8CJr6HsayVtV1RJFacSSL5DPYNTZLn/3F3eqiy86wVn709EgEAPT/cT7kqNAHBNjte275vmF1RfdyOry+EPne3WSAYjLiZMDTgzTek6eeTSuo2EM8ur5ULFG5UgZg3dCc0vWyxtiWCcXa2GVNnBxdMiKZSPI0J0Q0GyYnEELJjpo1K/wA0hl26Du7aOd9h+ktq24ijQxeiEEaVSyVDMIP/qpZJlPJUFRmKRqRqlvLV2lArMlkCUaaTqaSIFPFb50szf5vgyUxmH2H3pxcD5eUQiQyT5LB37FsdRMEALaDTGrDXg6NgKi2bjqypOZkriR4a5ObaLpYj8Czug4S2POZKmaJ2h+5UytccT0/v1BAAqedWeQosBFPhnn1stvNW/6Ftj6kdq5bbk62ray5edvw1pltEfZ0ar/H+WjPOggfHqwBuaeZmVkaHx9BRC/1lccoc3iaps8+h9LpVkomEzCfRwVJmtk20j+w0w8jXvyB81otfb+WkmHKcbKt4rU6sgEMLjei69zTlxMlkFFU1VoZxWB5Ip6JolQqhsEOPMQS379apdZe+tyhvQVZH6+AIL+6Yr0NYLmZQX1x2wXHy+zloKyEID13KacaJatBmPXyFMewT737HowTtK0bvI4A8usCjPSsnAQ6RfnotvAnYYcPH6aXX36ZDh06xG9p1apV1ooVK6xFixZhf3zUsTE3IIuo4Ewmw7MoJRGA9+vY2BhA96qcldfzANaEiThKtkeUvh8WHBckGeSun8Tm5D1BkimbzRq6Pif7h+thvpyZnQ1UMHGW7ScJJH0m4gY5hvXzY/E9fBOA/QGfiUryBNUzLIPG/dwXMivhWLTnsb4mcNFnnnlG3bVrF4L/eRZ6Z2dn80mAY32jYdf3AzKDzoPEEWb81pZaw1t5jpMEyGazYEU9TVXk8W1tbUmwguIlJ/FPO5LJDk6wV9Yi5Mj1O+wW+fdi8YB0raak9Yjobb6rcbDFeInyqCroKaKeRzMTwI8EEO7ush2qay9n3cU91MhB4W8iVdx9rjOqq0oe5PN5pPpBYqqabhaFPY/0AI/xQV4TdlQSQE7eII3Covz9FmNety8yafTx8XHW1tZmIRPJSwII+v9TU1M4BpkGnhkxbsNYXC+u8VAzHhEWzsJAq6Hi6l0MN3JRzDFyXsDmzM883HmN10p2QLFYsHeCrs8Df/h52nvLT+iKv7iKzvrg2fzbB+8Zoe//2w46Mpqlc1dcRm86/53875IEmMlO0v7hl+jg6Ks0Mo3o/gkay89SUleorz1DiyHls27AOu3MTlp/YSclEpHXojW1QyQ0zGWhwz73sWh2Nkuaj25+I8+/3nMPbdOVmb2H2KkfsrMBeJSzpjMJ0Auj3UAAE5I6iDKY2tPC9t01SGtv7CfWkoMERqD5sS3tw61BAEjj3eUpM2DrM+N9PF/fHWUg1NVLnx+RsZoKyRY7Wtsp/UPlBL3ya4Umnh/kuv8rLzOoWCgC3OVZDBLMQtS/LZ/GmZyqh4Bob3gLcLAH482rfvU8l4XIDEDEyZdu3EyZch/92aZ1XCvfaUzNkUUIVLs09OOYA0vpIB6hTcQlKnH/pVIJIH0sKSAueYC1lxBT5+suBzstZZ1EmnQ4QuF6EC9PZukzt92t9lx8mrXq42dEIgC89P8BggdlAwBcn3zuiGK9Y84c2KtPoOyyK5OkUq5ora2tZHc9Ihj6dj+j0MwzgzTWl6fuS1dQqdMmA5AZgMi5RsiA1kGNrPtH1ZYz+q3hs7jUzIJ+BBHNpYB+9rt30MZzP02L130EmVKkkUWqVSbFwE+J/1bNEjH82xQ/lkkHXi7DyET8vULMwrkVUixQBxXSmE0h4INvDAt/BWnASQX+G4SCpYJU0Gj5KhAIClmKTmWtlYrJdiro7ULXX+4JTEQv8ykF/yczFKJKF8WV2Jp7CM0xj436UIWeO6SBIF1T8w5IFSeJPbZNs66y36+Qa4HCkZsE0HWNBckKRa2L/Q63Ux281rHWtofUrjOXmZNtJ7pIAEVphLDBdeN6MNiR2jDFlfI2hjo9PUmJRMqamhhhp778KI2eczW1dvfxbDMixRD8MSdwbOKCcyqx5zXUF3su+9reyG2QT4IGt3i73oHXboyoCH/qkARSFOJZhuh/uJNSCXOcZTglgRBggbg4d/+UV7DbgpOalvKPp2n65Cv0tv/4fumkd7y1Or9JzXGhCS/3+/KfNZUFGHc0MtuDWiiKikJQBD3KDgMBHe3HWccooLKQj5kH5oc9bT8gOcwPIIToqEono5wDBw6ou3fvZoODg4SIW/ysXLmSEwC6rvNsAR5M4OGNFFb/Rr/3elaQ1u3s7OSZlHJfDd8VRM+LYDrfy6I8kBlRglLCSJ4wE+ogY2Z3BaEW0NHRAXKPL2gg8TM2NlbjYQrweXBoGHJ5c3rCIQ2M+aC/rw+KAiX0QUTJos9CqgZjNU5wY6PPciHOd2ZcNMs4OGjsyHeeIOYqiUSCKzYcC4JsIdrzeChTBnMbhsGKxSKktUEGsKZkAoyMjCAiN5AtPB4aAXUIe1G565nN5RKVih0Vqmma2ZJJz9Pyi0MCuDXNJBgttML4YlP+zeu3NDOJyszFTdeK+5xiZAKEyRN5LgD9Fg7CqwDR3JGj3eLeW9jxyATAwGptbeX9A89rcnISCz1o/sWqlyAgwi551L53tjvaGmlzIJS8tPrwwgN5JXTvuPmlV9aIX+WjjkkA3ZOTk9TW1ob6zPPzAGgD8AckQUdHB3T+Ipv3uM2Aj1ZDh2kgRq1H2As2ajn1HucmBEolRHPXpls7y8acirnjeDETnr949CYBbnvnu2ns8Ufp2m+9i068bFXNaZvvGqEf/vsOOjKeo9MGVtLwzKg1mp2hklmmvrY0DXRDymfAOplL+XTQoqWpepvb8zyQAJl0hhR1LgLVNAzK5XPH3BTYXeHnbh5Xl17VZ3afYliIbnYC6ly1Q9E8o/Od5SC6HnPTwS1pNrXnAJ31iaVWPp/z9QeQ5yLCH0AvItG95HS4gS+iJD0JABjammhjofE/H/TA+ej6IMjF3En7H9K47n/nmiKtetMyYskSj6jWEwnCNlACIPa9z5kM2xF4CbVSsVPMxTqEyw4BQUf5CBcwDJ4p6/kORfvagDs350T2AP/tzL5qOgnAGCUTCXrHJbfQH2+6is4faEVUfk3EG2c6IOfiIgECzIH55lSui9AekOSplMtoG8jMcWkgtFEWWQCKEjvCTr5UOAppA4CAw1FPMjCnRQlP9BidB2cK9Olb71Q7Nq6xTvrUukhgN56bl7wNMgMQAe+XPZeYVSj18/+fvfcAk+M6rwX/Ct09OQIYhEEgwIBAgoDAKIpRgWKUSIqiJUuUKFHZSrb27Vvv+tu19vlpba/9bD37SbaeLVuRkkgxQqQkiqQF5kwwIRA5zmBy6NxV+52/7u2prq5wq7tnAHLZNkSgu8K9t27dcM7/nzNmTPxhR/AahHW2E1rBZZrt1spHrdGd0FcQ5GFkNep9SaeprUdpcGGWei5eRoUORM9akCeqiwxITehU+vWgsWDZYvvwubNLBFhFS081pbRDd7yhvbD5EH3glkdY4gjrBmcNxwbetq4bIE45mGYmq2rmwToBO5yJI2Rw4HXuSPuI65BuFZk8MPFfJhLyTDLg3yAJNLugmWTR/l1FQSoUKVFKU8pOU0rLU8ZupqzeQqVkGy09tZXyyQ7KJjsp39QJrXJxX5lJwPcPJAhUDFj9JhU3oNnQyaqGi7VPHdLSL24zEu+5ks/O5fKQbqrQbMczQDA8IrFruIXvKUFtZz/2qNGzfrE12r6yigTwmh7XUBYOsFDZ56F8zhA4I6sFnX8R5a8dOLBP69u5jUr97XQ00UdLlixFFCCG3XLGhZTKcWd7xCszZwME6vZLQ2q/66veey76IgyCoSHu+Fc4oCG8QgyjMrPbLfvjbSfpQwAw0Hj0v+rmlm/q/Zddbt1458/L2IHMAgYAzPJm0s9E/F2mcooxnkHu462FHbZPUyEJhK8A5orId1OVMEDbR0WO+/XjoOtH3TfsXm4CAXvivXv3mul0mpYtW6b19vbStm3b6MCBA3TBBRegSNwXhJSWkjRUvPcx/Gg/EgTzfz6fT8IkWPoYYJ6Dj0GpVApVN4iTsRJF3EgsLAzbiXpOsvbAaECiQZYJ36E+o6OjkP8pv4u41pGjA8qRV3hXm5uaqKsL83BJBr9hQVZudJU6NPJ5zsa1sGmQe3gp04XxqFZgXiUAG8fgnQB+NJtZX7PRXm+Ga4r9EwK2DYxRIMfeJgEinlwjSQAnVdOAlnnV5lRFc08WFQsIDGxYGKiA4LNhGCzL4iUBjh07VsGy4jgQH1EvSBBoHOIJAF15pWiBqHvX+nuhUDCRPuohAaC1BeZcbCBnggk9pE5F1gdHjQC1diYVJfNoVfC8lvrJxY7Uc8zlcoHpmfIYLO6EJnasW0ZFBuBiOAbR/WhXd3vLG2ECLhQKSF+E8VYR0TxYYGPBEZVKG0dnMFbFFA4WUQ119+PjTQK4qyoXDADpVNJ/84UCoqpOKO+AoEyAH597HmUPH6Kbf30L9Z7c6/uEH7pvgJ595hidemqPdcaGLjrtzHaFnlD/IQhub2trrfADcACuXNlktv67NOYKh59K6OPbDmlrPlHtDYA7OJH4DFiHRgdCGSeZTGjbbzuq6a0r6JRrcmwEHmQULEsPoN4xp6yUIWGDX01jDwVvTd3mv2FGxiAnEKqbSCRp6LUkHX7kAJmtFi1/7zJqX1KkXD7P4eYwzdV0jXTNgOkv3w+SRW5zZDYwRBtAzFwjDdg9jnMTFA7oYDJaie9lm7F0FwPGaMdyRoMAHJwIV5AgsyEJhMLufDlHf/L5zfTgZz9G2Uymwg8AdeASOCQAgBAnfVGA/MgGQL0Rmiki88UezibdNDWrULDg5Mia8KUSZfN51sDGQwVQPxtSQLX2/KGpPH32l/cZLZtW2af80ZlKBIDTFxK8xqvlvq0/HTOsy3usTE/g+6OZINqsmX6OfmsmTJgPM/UBEgAgBoKDITGWMBNkpom6X9Jp+pUBGlicoe5LllGxtX4yAHRN6b4Bw9KJjGv7aqqzSjtZJQuyB3TXJzbT2Rs/S0s2fBqSKdDmL0eUo9u5Nf8drX6HWHVA/yID7l7JHr/7+8dFO34z0lOAFVN1A/r6TLjAzDdBJUrmxrRkfpKShQk6sD1NZmGKmuw0NWtZhyDQWqiYbKP+U1upkOqgXLKTck0ddqmkuQgCkAVFfudBWsgMAn7/hM9BWLvFJQ/cbScymUTWAu6CcpX437WYdXeP79CHXxvSWi69lNvPnwSQUenRQKNKf8ExQfIv1uOPGb2n99mjHSdXvNNCuiZy7oq6v58MU9Q58ncna8nW9u/fiwhXOrt9mg7tTFNmzWoGwiClCdNbd+R+PeONnLMdSxz/MSfMgFjFnDgsK0O1XaKOc8hkE2sKPhTvLwILNK2SwHYD/X7XLMtIje7SUt9da4CA/9KB/dlku7MWVJFFcT1LvL++0rdR9Wnk72EAuKpMqip4G8cgWASheTMmQ6setHeO2lN7yy+j0uV6VfoeoH8ImVxe5UApAX4cd9xxB9144408/mFMnpiYoI6ODmQ1RQVJNvJRBl4LeA4SvNkwFGuymeh5GOrmPVlXFdcRev/Yh0fO31GZ61H72ahsAVkwEBuWZSW6urrKvgDT09MM3jtkHwJjbBoYPMaBO0EfQ9eppbXFBviP5FVJZIVlrETVYU4eaINvUk+wpHhmobr+tRB6Da7i/y8uB+wSXqbAx95yJIDXmNhrQtzW1sZSPHGedLFYLGcCuM+TA34mk0ktWLDAiUBTkAPyu3ccEkCejweIjwozJ2U7UOYag9l8m0yFBIjT1t5jQzIBOApUhQSp5/5h5+JFSqVSumSZcazIBAiVgwq7JuokBlqOqgmbUKMWLPXUu62tLSnMjSJNf4SZLgiAmlKJRYRI4CIO7PDExATaBQumctaFa6JnwH9kZATgYRHHAPgX7RNq3lNPGzXiXLlYVHmHw+53Ii44MOYkEgl4k0Sy+tPpTPJEMhAOIgH+9aSVZBcL9OVXv0ZmBLdpmsGGWo3oO+5rYLGLBaljBjiT1QqteQDAJ4ofgLvMr3xnxFh48Xxr3trKccMB6HnvRMVCLnJQgVFwKtlEL393QOvd2E8Lz8k6UjARRsjCbJdTeFEur/muu6wsHGTAPHhm7eDSsHZ0OixLK5Y4woL1Frf+634qTJq05OJ+WrihJLXUbUPXLMM0+H64N8CyhJnSoQcOPwEZ0e+9p5MVkDDy+WANWUlUcEizRlqxUECKVui43PAsACfCjf7HX++kvQ/tp7//0BU2NP69wB8espFM6iABytI7LhnEgHekWvPbtlkaKgUpIJENZhWLFdJDjX7fVK83ns3Tp2/fbCTWL6fVX31H5ObYNadxJLBK1KS3LGZOo86fTRqTH+oo5Vv8l7o87yQc3TFI+ziq7uJ/bKjUGDr+mc6kbc3x3uV3MpVMYY4lc5KoZ6tOk68NUNsZfTS6waJiE5NTLDcLX5WvAAAgAElEQVRSq0xQ/+Mp/fCRQ5p+1YJSsSnWMj3ykWAYRPbD0Tv3as/dt58++Kn/4Ehf6AR7I329F3PAbTXgPLIgAQdIAJ3HEmE6DCBX15GZwF2c36sE2ZTMgyCYoER+gg7uSJOZn+IMghYtQxm7iXJaKxWSrQ5BkOygfKqTsolOu8RAPGcCsQ+BZSGDwC0xhLvPGCGrSLA4ZsmOUbJhmE7/MBFKrZFZSFMiP8kERqKQpuF5p8NbwC4W85pDShieSP7g1ps/vFU/sqeotb3rfLnXqtJrx9kiYjziXStXW+Fx+cu/WE88bvSum2+PdpziIQEMLp87Ml/hJr6HQCoHYH1cmR5E5Y+OjuAPrVixktoLo1R48gkqXXYtA9DOM6iU4FF51lH1CAPzw8ypIaaBLhTVZipkQVQZw34XZqJ6c3MTY6AgARBcVChUS8uFkSZC1ooNqrUfvdtIHnhMu+ib3ypu+uoXywGAqvs3EWWfUDHWrafuUedGAfhRv+P6qiCf9ItTySiP0vH31ivoeJXrSBxFeA0CYGb5F7+9L/byuHehUIB/Hf/9zjvvpDVr1rDp7qFDhzTsWa+++mqrs7MzUjo36vk06nfgGvDaa2lpKcvtYo6cnJyMlAUS8raRe+4oED/q3VB5VrI9IHPU29sLvIi/QmBUOp0GqVEEfoS+hvIcOTpQYeKD42Gg2tbawpJNU9PTejabo/a21rLqSRiZAdwiLHiyUc9rrq8TR/rJXTbgRGjvoAxW/A5yJi4+O9f1fzPfjwPDTBOKMwiGcbbZ4+PjGXelRHpS+Su3/rv8O0BxDIYYJIJ04I9XQ0kSAAaUbo2vzo52NubBRAUdL9XyBaWwNDU1la9zvEgA1AHlg0yLCgCLYzExASCNirBUbZ/jSQKgr6qwzqp1iXucHwmAVDMEWBpG/QAgNjPINBAR1VXyKlETZdz6SIkl6Nvh7+l0mh06w64Tlt2iev+wemBynpycZDkL6BXiml4fAJQRiykkUsDwBwtN9AuRHaAMvKiWt5HHxfFECLsv2lAIipYP85B9Fc/R/Zv8u9tAGxdphFal3MBEZQWcSCRAPl/QbR9j4PTAAP30rLMo0dFMf/TClyK7wdySABZkYzhTZuaDSN4M6ZodqpMfWZFZOuDIs6Y+tvWItuZTjnY5g9xGQi+VCohn5zR5LPajgFBs3OGZWhpto1d/MEinfriPWvrTgLsi6w3FF0NH1gH06g1fCSKvRI+rObRkIqXn81mryNJEpgbTRYB1ex/RaWznPtrwmaUMiAIY1chmMkYaCEvfAFyPTYitUjl6FAA+2sKt2S403CO1k9mzgLVm1YIdGk4CaETIcvjE+++la0/ZSDesXoKxx6vdzZkAfnJAYd2NqSFIMbnImCopoOnpKumhWerCoZfNFop088/uM7R1/bT2j8+KNQ8JA2CIN8Um1hdsTeoDBw5p2lXBngDcjprOmSMVlbDRfR0SESSB23sA62m7ZBv4HeOMaZiUHCca+/1B6hlIUvv6hTS8wSIrWR8ZsPC5pD6+c0DT3ttbSvc2jgiA+TE2Pvfccj9tOvPT1L/xM6wrD5BVJSr+ePQheU8HZMe/HLDd+R4EATIInOwBlm0yNEplx7SUJAi2T5ORlxkEGcrZKc4gKCRaaelprZRPdFABBEGyHf4FwodAGhUzQSCMinVXP3T+mshPaqnCNCXtrNZs5+2Du7KaUciQWcxSkrLUpOXYEwH3LOhNZBsJShXGqf0dp9Nk9yoY39qwbML4qJIdUHj6WWP56hZtZMFGPjeXy0K2qaqDzIDZTmaRo7TCCV4s84KAT6x5ouYV9/N2dOudM+X3pccfN+atm2ePdp5aUYaoKPG4/ShuNoaYS/VisaBD0761tQ0kkmb+7k7as6CfUn1Lad68PpgCF0WbcEQsFtn5PK+bY485sk4A8521Y3VYrTST9v6G753ztMgo4jAZnrjtGnQ8JIHgLcP+zCL7J53OeIhCTmLjrUiQgbN8bvrWf9cTmz+nJ5ett7/08pYygIj9Ha6v0g/DAPYocK1R7RK135SysGH1iYoAd5c1RmATQFxDhTDgeS2ZBNhYFbSmGsyGQNLp6Wm4koc2rTSJzefzxujoqLZ37146cuQIjY+PszfAihUr7MWLF0NKG3ut42IQHFQBaOkjUhgZDPKYyclJyBaFygIJ375II+soo+iowECUSbUvAadpbW2F10fZu1F6V2Yy2QQy0QH2d3a0g8yBtDEUBLAWtyanpox0OlPhFSCxRJQBMsnIdvcbM4GRYt4Oex8EKMt4qsArylkGjXpvZ+E6UFtIAB+Kc22RGRNEmHEbqL7Dce57PI7Fc21ubsaCqsJPVI4ZLp/XOZUCkxlbO3bsMNetW0dDQ0PVxsDC6bvcbl5gCD8IrVteUJ+IJAAIADdbB2JA6vmrsNXuThM08bknqONJAsjOlk6nQ9PJcBwAVUQTCHkgjhwVWvRS25SjvqMmN3f7nIgkgEjfdfYvlebKDR0P8vm8CXNakGHywiMjI9iUFRpBAshrClDbwiDpRHE5HwDImICELm3FisQNlOM6HuC8nOqH74V+HUsRiagGpCrCTCdyUFaN7JB1Qd/zSsQETeYYi6anpxkrEgRAudzi4fJlkX2BsieTSY6yaW1tTaBNomSAGtoZarxYVESE6mWFpFI5ysj9vN1ErrcveI8TkVBlfwf8LvRI60JjsADAvYMyd04kEiCbzRma5kR+uj+Dzz1H937wg9R16gK65f6bQx8NNoeNHAOi+gGAUGwmTHPGFBhj3/T0FEvjhKXxRl17Nn9/9Z+GjAXnL7Tmry/669kbLIeDaOXQ/ucYBev66Ost2oHfHaH1n1lAJTMDUCyy7jISv1DMlaPwZZ0ZjDcrJXr4HXKkewycUyiUYMiMCAs+beoI0dbvHaN1t8ynpvlZjrSG7yIjbA7gbwCgl5OTW2ZI3pev7UgESR8AlseRbo5hzwTnonxCYih0pwoZLhnl3KjnjDEjm9bpykt+Sg9/7hOkFXJVUkC4lwHk1ccYOKwcfsRBseSAu7gvsgoy2SxIgFige6PqLq+DB/eHP7nbKJ2yiNb9p3Nil8XPtFe1jM0/GzVSFy2wxxYVAt+ZQBLAdZOgiGpE1CMzAMAhZIIM3aDkKNHo7w9Q91CK2s9cyJkBllk7GdD7WkIvPj+s0cXd1vjSyGSgyKYBgYH3bGjzAe2ZO/fQdbdu4c3Z9HQ6Mgsg8uLH+QB/ggCjoQ75HyYHZCZBU35CS+XHCVkEB3ZMOxkE1jRnEOTtJBMEebOVlq5uo0KynTSrREYhTft3Zm0A/EkrSynKUkrLaXk7ZWcpqRX1Ziolmmnpqc1UNJpZoiinN9sZvZks3WCVL0dqQbPnT++nqRdf09JmF3Wc/w6+hwDkIR2I7KgqshDNy3V84nF90YZ+bbzn1EApIBzb1JQ0i0VH797JeHD+G2U8G/YY/YD90pNPGAvWdNvDnaur3rNagPug+zNdp/ubEwefA6IuYe7evYs6OjoBmFF2y6O0YkMfvTDVQn19iymVaoLhLWdkzHh6wSfHQwzG7N/h2QBliTN4CLCnTRHOuyXLUgH4nedQfxnDqoS1FKIlUynHXwZbSERCaxpLuIg9CEikkhVW17LZcjFjJ/9mvqmV8nTzU0/lelevLs/JUcC6LGcYbgHAFMCln3l1zEcXergK2RC1H1TRBZ9ZAyWwr1YK9FMFhHHtIHJBFRtS9TYQUjHmb37zGxAUMATmP319fRiTObocUnR79uzR16xZAxLghJAEkuNtLpdLdnd3cwa++I6Ab0BPP2w/gb2eSgBeWF/hrMNUKpTYUY20B0ZlmqYJGWGBd4GIsaempn1TZBG8JX1A/V4INwkQpf3v934LIJbNhEE0AHN5s0W/1yLBFTZORY0bjRzH5uJa6JsCmxM+TWU4wY1hcR+fS5xKZK+b9913n3HFFVfQ9u3bq0kAlQbCSwWZBymDIlk1lXNn+xgA/u6XFPeT2QH4Pm5nC5q0ThQSAPVT0WITRjCBZp0YHAVzbQjgT4mRPF4kQBjLCqBZLPg5wsXBwGcMBeVEIEkCoQVXQRi4oqr5ez8yASQACAAQAbJfDw0NYZJsGAkQxJiLFDbOAnFyeoSAn+sF8yFzyoCSjPIWG7AyIOV+P70Dmfs3QT4h3S1WGiMmTbGYZJNhkUkAt/IKoEQsAGCMpnd3d3OUsDcDAP9GWiXKhYWJzFoQZFfZbLOeMcfVV2q6DJ6fJFal/iAWezJzR3XhGXVz1c1E1HW8v6P+GF9E6jOPCVHZIUH3wHMJWvCcSCRAJp01hQR0RVV23XUXPfLlL9Pyy06h67/3gdCmnMssABSETYFbWhnwkZ9SsUgARBOJSj3buH1gNo8/+oKpjzx3VFt767xAoBSAqFvrPqg8rHpkmtqBh5u1qQN76YxbFjuAsBkNCLPGv+c+roj9iuh76QdQLOZYdcaRvUqWi7X1Xw5Q89J+WvzOaQ50R/Q/AFWrZEGiiBB8LUkNvywDb1aAs3Dzz1LwtoVhmIZtszAzeTMJ/NpttvwA7vzRUfrV91+gH3/sOoB7ZSmgZCplFIXBbgK+Rp5xP6qvefW2mbQUmrs4N5/L2XC81HR35HLUVRv/+8d+co+RXdVHZ/znc2MTALymMxOGOwtEtYSdew0t/eygXvhQb+h9lUgAw0QWjs32AD4fvG8CMCPIBGHsaRoiGtmynzpHU9SxYRFnBpBeGxnQtdfQ9C1jOp3dbY+sVstqCWonkQVA93zqAe0dp3+clm76IkHiA1IftejTqz6P432cmyBgwSe8L+xBIAmCGR+CpuKElsxNEP4c3DlNZm4KRlVkJVqo/+QUFc1WBvgL/Edqm8/ExmNNg6j+YrGAyHs8eBurUqzxMO8DTEWGHfpJ/8jLNL19j9Zy+mk0smADNxOi+7PZDGBegNMVfQ79LPnEI1rnOWdo0+39TG4bRsLX+LtebfugZ+YFfItPPmn0re6yh7uqSQCnziCvao+qd5ejljoBVN+5c5u+ZMkyG2C7tftpMo+VaPjUUyiZhLFlDwfP1Hsfb3uFESDI0sDxaBUA/26ZI9UMCrkWrYfUiXovLatoYj0ld1VoJvTv6ek0jY0NaQsWLLJ13bQgeyUMmP3GSGGWXCrp99yiJ179qb7h1i+WLv2bb5XBXhU/NJQ1DDyvRUo4qv5+v4dF8srjpeFxULAP9uZg5LD3UymDyv4oKqrce58gEiDOHkqlXOK5mUNDQ3pPTw/2gVwUZK3v27ePX4OVK1dajzzyiHHRRReVEMRW695KpS3jHgNsx7btBIgAufeGjE4mk+GM+7DrqcgCBWVkyOtGtXGcLPpcLpeaN2+eDHqFbDeNj0/APypus2A/YbW2tJSj4MMIKNnXMOkJKSmeC2WwZeybnyAnoD9gTIoDYAuliSpvE+ACGA9mm8Scy6ZTxZkbFQSqWje8AIgf/t3vfmdcc8019Pzzz7+1SAAASZAq8pIA7u9VH45s1KDJF5rp+XyeJ7LJyUlj/vz5TPVMTU1hgostB1PPRC5lXIImXpkFEOeFdUnRcLpiEFOJiQIgpwTC/YyBVTuo33FBE0HYhI3JJQ5YKSY4SRTICa+COHCTCZJUmJ6eRnYFUsLKaWYgARKJRB6brHrq7e5/ANr90s2iJsngzUwKg24kmBvUbySwjf5Ua+owFpQiHdb2ZrFgkY8Uylwup/X09ICc8iUAoFGICJ2mpiYYATPzKjICfNM9a3ke6GfiurGep5DB4dBg8fz49m55HOSjog3q9QPAdeMsYGtpB5wjs0NEhIsSSei9FxZMIEG8i90TigTIZExETno/L/3DP9Czf/mXtOkzZ9NF//ni0GacSxKAgR2btNYqU+A8Mi9OOFNgb8O9/i9DRvfGhfbCd/gDfQBEgWpjEIBUkNTM93sA7A+QStHrPz6ipXpX0Mr3Z+1cLi+yIQiSGlHyZoZjoqtriFQvuiL25f1QHnxfgpy/bnAGhvzsfZRo9KUDdNotPRai/91lBLgPoWwXuKt5jYDhE4AxQkr5SMLBbRYc1vFEBgEDwCA1YPwbdnzDpYAcQpa+cdNvaGXbCvrKOaurQHkz4UT4cWaDB4SKGps4yw9Gx4LhZimgZJJ1LnEuNndQ7oi6zmz+fvNP7zOmVvTSmX96fk0EACgflC8q+8W3DncPGgtOW2oPrnaMpoM+SiSAbuolm9VBQt8ZXzJggGjk0f3UMZGijo2LaARkAKQvSkXW5FX1DGgdNIh+N2y0rllgD25w1ttxP+UsgPsPaU/fsZOuv/UxYfiZQXRvTc8obhlOxOP9CQL2loERaoVRMb5C/pOjhc1e3YzBIrYGycPQ+JfAvxvAD4rcxnvbmh7Qsi/tIJ0sArifbl/CXgXZbJ77nCRnnHKWjPYnfk3GBZdRJtEO83dfKSCUqpFR+JXjtyDFRHZW8cmnjL7TOu3h7moSwNGEh/F6fVH15TmnBpNwgGRHjhxERi91dXXT4TdepzUDO+iNU8+n5uZWam9v5yHYXcdayAZv3w5rf5DZ6DNB476K5r8gCyJlAmt/58Arw9snwTJSMAYeGxuh0dFRHrfa2toRTU7z5i0A32yHZSbI9tT2/E5L3naVQR199PUDO1iaGB+s/2W2bVh5o6KmsZ9qxD4irAxyvxYVtRy1L42DwahI9IgAx8j9LOrGRpia5uslGFVu2TbYj2IfA1WFqLZAXeE7Mzg4qB08eFA7cOAAe7JgX7ts2TI66aSTgBWxpwqAUGBHtffbxp8JWaDOzk6MIWWM49ixY9hzl2Wt/O6qIgsUZSYdRRLgvqr7XtSjq6sLwWxcXGSdQQqlFF9tkc+PIQmE/QjwjLoC6Br/ZOu/IgBsYI5xiCvvu49xC+/jbI9d9dc23hVUxzhpLO5Vx4h3N/WjRVBn4v777zfWr19PO3fufGuRAJNT0yks+L0kgPt71YcjmzUsE0DqV6XT6aQkAebSGNg9KSG1KKgj4SWrdZGAc6UZDtIIeOnv2hPm83lswBENz5MEskJaW1sR6cApplEbyKDuK4F5MKloZ/xbTrhRqWJxSQD1V6jySEwszc3NRltbW/kHTC6Qp2lqaoqll+ZXBlFPlnDy+1110eI9N86iCW0pU9bEIgpdDTJBdaUuom5SV87dnzhi1rJ0EGvz5s1DVoUvAYD3DICPu52xMEOUiWA72WhYZHFIBaVYj1pErSBaMBZQICLn0UaYIH2BC7xTGFumpqZ4xxurYD4Hx0mzrfdesh+IZ8WLGxVPEpwnM0i8eoInEgmQzWbN6rwaooe/9nXafcft9O7/8l5a/5EzQ5txrkkAbK6bmwFGz5AXSEG2T1BTYHfjHXvF0AYfG9TXfa46epm10QENOd4kPNdgboEmfNBLAyIgobXQ1n8+qi08fwkt2JBh7B9SSVEkAu6RTDYBPIfnW9W7ywlJxOQAtMQhQ1OWWpsesujlfzpmn3RDl9V1kn/xUH7IvCOzAYA9sgkkMeGAGwCaZsYbvGMATFTHCHcEuWOwzDgdYn/Jj0hoOAmgaZRKJun9599G3776alrZDu34alA+mUqZQKBgXMxzvUxmExl7QBndYH95rWOaulUsclAxvnNLAWEMAjho6JXkSyPGO9VrfOq2zcZIfxdt/LMLYs0Z7uurZr54y9Q8pmvJ+8b09M29BPA+jETgvobskpK/DBeubeqmpkICyHJYRUu3bDbfZWNsXdOp+YhGI4/uo9bpJHW9YzGNrI9PBiSndLIeGDT6+pfYh84LJzf8nhNnATS3aPfe+hvasOYmWnb2V9gYNZ8PBpJVn/db9biADIJydR05CM6uBbEa6KngzdzxthekyOaNbdOLr79B3Wv7tWN9Z5Glm8KrocRAPzTaW1qaqfXhn2vZSz5EmUIp1MchCmiu9Zl5jXOLTz1jLDy1zR7qXuO7xlMBtFXLAqNfMQ0orxXRDoVCXt+3bxf7SYCsXrF3B7WffQZNti7md8C2qWKcquU+1fsLANL5wPEvXEIHBsGc2RhK+KGczhRRv1SYu/wyG6FQyGuTk+Pa2NgoTU2lCcnlS5YsY38FkAKHDu3XTj11DcyVS2GGym7DY+MfTzHNiQN07Y9vK6y6+opy+0Rp3wdF0LrLrQqGqvY3v+NUI+6lvGwQHiG18lWAPxWD4Dj74DD8R4WQwTFCu7wgiQA/EBRrGjwT7EEnJibMhx56SFu0aFFZDgjzI8hwgMPDw8PwCtA2btxYOtE00RHkiSD2jo6O8j4ce29k7pumGbrGUfGICHt2Kv1eFc8rFovwBGAzVPRtIWNO+Ro5F1VJoCgMp5738XifK7MbVN5jWVYR9V8CiCTlrKOItONdz1rur9ovcW0c69eGKrCQ95ggmS73cVDxOXTokPHss89SR0fHW4sEgOyP1w8Ajez+3m/QEcCCr3QMfvMzgXFPutlsNiVJgHQ6bWHyi6sHHZUJgAEVqdl+iyM2VDTNQBIginFV7eRCg61CdxyZF2A64SaP64Albm9vlxI1vEmQUfTiPkwOSLkeIdNTTtNyy+4A+BBR4YiEZ1kSEUHCOoFBC8W3CgkgoiAC06TiDDTuZxyHBMB5eGcA+stFUpxBP6hvCYPuikwCBshs25yYmNB7e3vZA8ErAYTrZTIZa2pqChkYyDvnTZHIToC+GhNG7n4n/46uiHqEAWroY1LvDqBSLQytyqIUkyEWj5hI6yVUUP+5JgHkc5VjC/6rmmnkp6P4ZiAB7vrgdTT83LN0/b99iJZfuCJw2JxrPwDwXgkzqSU9psBIXTd0ijTHVR3/Z/O4178/ZHSdsdBedFZlNoA7sn2mz2kwQTZABFQZmwr9aAD0+WNt9PoPBmnNzQuoqU/NKBj3YC10pKuLscVdb0Tzl0oF2+sDAEx667/tp0TvYnvl+4qhmyOA885GBDDtDFnApEAhV0Y1OCsAMhk+ZETQs3CTAEJqCJrLoYBKvlA0bKvaA6OW542x96n/mKC//T8epntv/QhlM5kqPwAGBhFOXCrZummyrxT+R8ru4b98iCMBByNgaP0jdRvjpQY5ITwbIQWEtQcX9XhLAX3xvi3GoDVFZ/y3GYCnljZk7dSSxQR4qViyGagPkORxX3/p8y3G7uG9lHjvgpKpmxy7jYyVgDJwcAcC/YPKqEGHHBbdrj4aVR8hN6MjSwZAB/6AhGo5pNHIY/uoOZOgzk1LaOz0mGQALFnvHTRszSb92j5lggUcqJkwteEHDmlP/mw7Xf+Zx8tZAESar/58VB3f/l29BQDWOnxteKCDWUybuedftTsKg1rbhrU03rua8vkCiBpk29p9Iy9rR7YeIePS91EuxxJOVX1AZh0gMhslhOqiekmjj/RGuBeefsZYfEqrfax7bUCgh6lDcqoRsjViDRsYQe9fevh96SgDyACAktqSkZdozx6bms/ZBF8F9H+PqXF8/wHvvaPID6z/pBypX7lVsxGi7hP9RP2PMAzd2LFjG2uh9/bOo87OLtqx43VaunQ5ZJQ4Q2b37je0RYv67VSqyUomTT2M9JAkgfEff66bj39LX3751dZNd/68qOtQL3SCnDCZIYAR0TTejH6VaPha94Jx20jIvGAPFXpq1HEiijhQnth98TCSRBATvpH93gIKrfpQI86odsSzcO1/EcjGWfVueSOsb2AKiv0Q5k6x1+MAFjxvBOfAIHjXrl0cjY61zpIlS+wNGzZwvJ1qwEfcZ1fr8dlsFt4ATO7jg8yG4eFhpUBHIZXDQaF+94/Slo/aS0f9Lu/pkNp2srOzs4w1jY2N0XQ6XZNgWzKRKDU3N7llvZKZTMY38BPPH7iVqgRWrc/peJyn2v6ybHhf8W6A7IralxyP+jTqnlHjiPs+0iAe3/moevsWSeU4Ma9USRoIz1R+nxkrGx8fz8St+InqCQCw3/tyom7u7wNIAOgUljXh3RrxQrOJQWj3Z65JgDBTDRUSIIwkUHn+Ut7Ey1TXIQeEzhkZ1eJ9XmCH0RbABhCB7BelPZckQEtLi9Ha2lpuQmQCjI6O2s3NzaHpciptPlvHxCUB8Ozb2tpSiGxvRLoiFnXCS6D8/AURBwJA6+7utmFK7EcAZLNZa3x8HOmYZXMiSQBEmWOrpCjWG1GjEi0j+i+b5AaZL8Z99seLBJDlxPNDvVSJAO97fSKRALlc1nF49Xx+fPa5lD16mD75209R98qewEc0l1kAKIRjCtzMMiwzi16LpVESCfOESi8OarSh1w3t6CPH9NO/0FMGbrA+0RGN7AEyZQYK1ChMM6EVS9hrVUbeA/wDhj70Uot25LFDtP5zC6lgpckw9UijYAd7Nqrui7IDqM/nMhZpuoE2l599T1g0/PRhe93ne3F9kDKI6A+MxkaGA1RfkHGAa0gtf6gkO4tB0gwjUZEVoDImuCWAHODIvx5+12pEVoBhGPSXf/YKZbcO019c8x5E+ldprsMXIB/TC4CFzDVNM5NJXZ7LOuHJpAYfCNRnCv39OEkBfflXjxmH8mN05t9fVRfwqAN5h+yVIH5EZKoOIB0bSQgh+T07nNf2ozG9cEVXKdOjpJqjIdK/aAUTRNx/NL1cFpX+x++ImTDyhTwSaXS8o4mkkxmAOrTu12nkyb2Uyiao66wlNCbwU8hsFIrRMkH9T6T0I4cOacaVC0r5luh6lgols6W1he779G9p/WkfouXnfg0ZpcKnwoi+gGql3z7OtwXCoqTdaweM3/AS6E4f1jIvbdPyegt1nr+BMslO6hrfQ5nnXyL7/MvscRvEUgoSd5Da4YQgrOscqSLIi3HSFJOFGMcbJcfjjP2mUSjMELyFp581Fp/SbB/rXufbjxwfK0jfhEe1q3YdVXDcfT0nwcoJ4rWskt5bGKLxp7aSftn7KZ3O2IaRKBGVCWAeW1SeWViZo8F5ZJcjSyFA/i8B8iTaTwGjEzT5g66j2q7e40BcDQ4ehd8JLV7cT2ItFLgAACAASURBVIah09GjR1hCZOHCxZiHrMHBI/z7woX9liOJFUz8y/WKMbpT0//HOp30BH392NGClkhwZ3UHxYCYxf4V+yMJkqkASvXuW1TbSjX6NyraX0TKJ70ZwX7lCIvQV9GeF9dkwD5qj6hCFHjLiP00vsMzk5kC7n0Q3luMBYcOHTK3bdsG+WgErUEKiBYtWmT39PCEjTGLfSfiZp6rPrtaj0MUPaKH29raytkAkOJFB40KdhV4TaCaQVSkfCqVYjneIGIkKovGXedMJpNasGBBuQ7pdJpGR8dq8gXAdVUlgXCskBUGxzfra44wyata+0DQeaom2e7z4xIHjS7zXFxPZcyei3L43QNjHMYiZB+dddZZMyQAXtawQrnlHk5kEsArBYQ6uc2C47jI49wgEsANusnBBcfPViZAFAmA34MitFXSqqI6JEZOP0mhOkiAqFvy72EDhsu3AJs6S2YcAEAGW42PE3TIYYPM8siPlCpyfaVUHvdBkAPykgBI8RseHrZbWlreEiQA2k5OYMj4mJ6eDmT1o8go8T4hRbLCYwKLqGw2q6fTab2zsxMECo9FkgSQBBye8ejoKBzVy8bLqgSAfG5ikYdUTF+wJu74IK8rM3lwfSw0gxYtQlffaET0v7sviiydyAid2J08xglxiABB1JUjgaan00lkcVmOcWHgxzRmH7gJIgH+dcVJ0KGhr7z+dTKS7G/n+zkeJACISOjXyg9AtVwue8L7Abgb8PV/P2Z0rF5sLzlXmMbZtmYmkpoEynEsm+ZyVPgMsILIesAtIAPcmv+2jb2Wqe35dYpyQ3tp7ccX24jCUjEKTgLsL1SalUtQvZDPUyKZ1CEvhE9mvERbv3PMXnZVj9Vzaslmz4BioQQWgiPXfXwFnLmJ94YagH9vxL83K0DlNfT6B6BdIJcQJ7KsLiJAI0omknTTZb+kz519EV22rAegUkW0tcwCgJiySp28x7gJBJYCam1l5a7jKQX0tQeeMPZmhmnjt6+uiwBw+jeyUIqWX+Q/iKOg7IC+N5qNgVf2EX1wgWoZZoUEMJHlolE5+wTPu5DngDnODODoI9Koba9Ow0/uo0TBoO6z+2l8tQXbWioVS5FkQN/zSX1i+4CmvWdeKT0/uLogIRKJhDb820Pa4z9+nW747BMc9ZdOT0PzPpIMrKV/vn3OTAtACgXgfBjw4YD1erm/gNjDONs/8ZqWfXU7NZ++mqZe2UnmO86hgcR8jJnl5wYQOCwKG+8Sxr5GAC9Y32GgcZMKhWeeM5asStmDPSKtxefh1wLcB/WhWq6FNhIKa9j/6G1alqzfP0jFd1/PciTwXYAkE0vsiTE5GsQP7+UOMARCRqR3VcV6gQQA0O+/BhfEZ2QGmxgvhUxSjeLePlVBm0FGCZI/K1eezGNWLpelXbt20imnrMYYgqheLZ2ehmcZS46GSTWhf+NdQPK69sOL9eTBJ7WL/sv/U9z05S+UAzR8tLJN7NvRRuh7UdnXURI8jRyXpP9aVIaYMD0OBHDdwVBR5fPbl8UBVqUMiYpsaS0gpTBEZoDZ+6zw/BDncdtttxmbNm1i8L+zs5MlaeDZJbNxsLft7u6Gz90JF7iDbIDe3l4d5AU+GDtGR0eVsgGEpDDkeYP23IEGs+jXeA8gP+TXR+Lse73+BsCIBgYGGuIL4Jfd7i2vVFSIem+i3gWV32vpwyrX9R4jpMKR9aIsfx1F7NRSjhPtnBOcBDBffvll9mKAL0A5E0B2Yr/GxADnZmy9JICKUchsP6RMJpvIFwqGlwRIZ7KJguv7OMwhyhzk3jzXJECYKU8QQC/bPMo4WBJAYRNkEMB7PEkAWT9RNkjJyLRK/OSrAy/SaoUEsRMjI4kCSREHEQVejwNMKq2trawLLT9vJRJAGgADsBbSNUjNToRFb4iIFEREaDIqHs9FmGXzjkMu/sVzgy4+R0Yg0sDPAwBti6iYoaEh6OjnZfQBxiwJuscZX1BGLNS8k7E0vq1lESYYcWQwINokcEKcrckBE6swmOKmcGvDBaXu+nzPPgr1pOmpEgEqWp/eZzoX2QKFfEG37NIMmi4KMX3kCN12zjmU7GqhLz33xdDuNpckAPvlkqYh2tXtB5DP5VgKxGtOG+c9metjR3YY2qHfDulnfKm7vOD3mtsCOPdq9aMBEmYKeuQ87KP/OtF3NshhrakpRa98/6jWtnQ5Lbssi/EHZn6hILTHi4CbQsoYFApFvaWltRxR9MqP9pHWssQ++SoH+PcA+pyt4CUuKucuGKHnyhs/3AdjU9zNgtc/wE9KSeWZ5vJFs5YcaWyAj+wv0qduuou2fOETCIgoSwFx2xWLVqKGLIDyOob9FJx2sS2LJ+5UU5OQ/sgB7bM0XY/MLlRpA9Vj/uTXTxlvTA3QO/7hWlXwPfTSKkCfX3aAecew0b6xzxpdGazx77mxZhomE1QhBVI5pvp0ZOgkIEhkUq4AzwuQXJy5yZkFyAxA1hLIgPbdOg0/tY9My6Cuc/pp4hQ1MqD3tYReem5Esy/qssaX++uCl4olE+TovZ/+LZ1+ygfppPP+RGQBVGenqD7vt49TawHO2jENSNGEvRdaKpXQvbI9DihdMrr1HE088SItOn0eHW4/haCW4jYdRkmi3hcHvGeiVaiHxvdfEiBuVcR5/tnnjf6TTHuwVxhd+DRNvYC6+5KODr4dqZdfeY4JuUlktWENDoNlWrr1Qdp58nmUKxRBanCWzvLlJ/G4ijHcAZ3zdQGRzr7KySUCBir4BTbRBWDuECoYGvzB+6jn6q7jbBhBg6TYuXOb3te3iLq7uzkgKZPJsK8CAiw0jacieAKgTrzkDvMxkP1Af+n7euJXX9CTy9bbX3p5SzlQTJigVki/ovVaW1tZV15lT6IKzqu9wcFHibV7YHS3e22D/VlY2aOIAnkttwmpCP4zsKdUkViR6gEqbYj7+T2LqDZD2wvJFz+ZMsx3iTvvvNO48sormQAQZtAAoe3du3fT4cOHGYe48sorob+Hd29O1zFR9ROa+kZzczOzitg7TkxMYMwoB+SFXcNP/lceHwVY43mgPbwyWTg/zn4adUAgY2trq5DjtGloaJiyuXjxmthatLa0VO3xowII8T77+SBGtX0tv7syUmatL+EeQsKZCR4Vgk3uozCG+D3P8lrfgAdObYFCtbRXo8+J0y8bfe+o62FM3r59uzk1NaWBlKwgAdBJ/dh5r9TEiUgCqJgCo3Hips0hShmd1RtN524TsKTz58/ngWUWMwEY5PYD6ERKVeBkKxyoA186ma6Gawe9eEFEwolAAkR1+lp+l7ryAFcxwLmJAplfK2RpEClfvgUWiENDQ2/6TAD0GUyYXnkX9AOhUcm7KqTWo20k4C8W78gU5N8lkIWBB5M5GGNMFgKwMqamphD9b2FxwStpjyOr6PP28PAwIgnhS1ASxrvwyKjSz1R51nh+eH+97DXKJyPTMKNhgRkXiAuT5RGL9EAvC5WyBx0TlLGkek1pxC2Y/fJYI8yVYy1IVYmAuIRsLpf3lelRraPKcblsziCtOhth4Jln6L7rr6fu1Qvpk5s/FnqpuSYBEO0OoNtNAmDDCts8YOYq9T5Rjtn2o0Gj7aQldv8FTjZAFJDtgE1JXWrpA3gwjKRu2yUmA3CNQqFkmsVmevlfjlH/pYuoZ13GtqBHH9E2XgIC2QG5fNYi0spSQEdf1OjAQwdp/Rd6iqQHlxfXgqyRX1Q+l1k39QJnD1RGxqo+Fxa/4HTyMqjLJsMlhFYHfNC2+AnAEIgVKUXktFnRsKBEH+ODofvf/2EfvXjPDvqnP7hGSK44/Q87R0j5gEgvxjRaF/MCk8oymqxkWXrKJQUE6Ss/A+IYxY996D8+vV1/YN827ax/+EAJz77ejwOZxZPfAVnVOZjUsg8eofQfdKkTESylFUkCQNoH/bKmMYTfTYONsG3DNLRcPgeVI8wtHP2NrBHDNBwy4A2dRp7ax5mbXecspclVLjKgVLBLhRIap2I869xnaPrvx3T97G57eHUlmcFZAMmENvq7I9qWH7xCN3zmSX48yALQ9TeHRFq9/el4nu8As4j0Dl46OLIz2OhXAvMwAgbYKoOTEC0LsBVR65V1YqIhMmIcUdjoPLiPDPpx8AVwifyH/+7XXs78ArP26rG78NwLRv8Kwx4IJAGgyW/wOrVRz8JZX6Ovq5EZALN37dqBSHJKJByPjpVvvETj606nfLKL1wyDgwO0du06+NzwctfxcWhcmWfqjhlCyt1hnkYGiD/QIwyllQiP2ZB+QhuMjAzp09NTtHz5SpYEwiefL9DY2Ah1dvaUWSXsWqL6oZP5ULKpmLGTf7vA1Ep5+vjjT+TmrVsr5P840x4yQGWdcQm241kILXpkUAf2JbGvYS36RvW3oOsISdlITf+oCHwViVaUAWMB9k8ioMxXBjiorG5/Avkuh7UP9kJif6jUjsIXreLZea8v9syIatfhB7Bnzx74J/J8t3DhQlqxYoXV29trG4bB69YTEQCV3pdyj45xeXx83EJmflR/kwC49EmQx6tE0ONYtJ87gFCsCfF9QjWrHusOy7ISXV1dbiKDJqemmdQI+iBDPZEwS02pVCgxqhLhDhwEdQYhFRdbiGpj7+/ol5IYrCewz+++mIfwTqIetQT0heEkcaTC4rbJXB1/IpMAwN6y2axx77336ghgLpMAQca0flIyJyIJ4I34lw/baxbcCBJA6OOXB59GkQBCF909IPHIhAFKRPmyMZSjbuMMWmyqp2kcESNNTN2/yQk0jHnDC4nZHOBsCAnAaVle9s7NEONex44dU0oRU30Zo1hi1evUelzYYIXn3t7eDqOT8uWRYobMmDe7HBDAYFQqKNLCiY4yeFEjU67Rd8ImU0FWwUgJUTWQNrAR/Y9+5Wd0gmthohwZGUH/L2LAEv081iLQ79nL9E238S/6GhbheA+kpiX+C0IgKB3Re+2gzCEcF3fsidNn6yUBAtoIRBAD7+gHcUySpYl4mBRJWHaTX3mQ6dUoA9Ogts1mcoamV5MAu+68kx75yldoxftOo+u+c03oo5lbEsDSksmUhg3+zMemqalpmAK+6SQvxveYtO/eIWP9VxxA09FVRvRgdcSyGzyvXgCz1A6T5ogat0nTpw+2ajt/NkDrPrmAEr1pWyM7NHJcmgAjwczR6De1fC5PZiLJpkpWnujZbx+hRZf0WgvOKFlO9gBuV72jAJouCQ2/7YYkM5x3zT/1OajTeWWAnHYDasFmg5EEHp9vJgyQEHHGHPexjiGspn/ums3au5acTjefuaIqMh9SPjBcxpiKcrnXGsIgiOcBngsQvVviCG+hUw3wi8FozgJAKGaTkI0rFYt2Lp+3jSqQsNbaRJ83ms3TDT/+pbHxi+8udbxzfvQJniP8vGDCpIDCbqCXSGv/6YSeu6qrlO1WxOsFCeAsIvH/M91EzOH8BZ5VPf2C+yKi/xPwtyjaYAFSSQ4uQBCwDhIA7xIyAUEGdOzQafTp/WSbRN3nLaPJFeFkQOsxg+wHh4321QvsgY15rjybAFo2Z2huvvVBWrPyalr5zv8EYouzgKrB5NiP7+0TIloAY3ZQlDdOBcgqZFQqOix06yHhhD84DuA/pFgMw6wamxygWLMheRZWHEE2VBESIpinnAmMqzlDDvq9Ro7gHEd7c2aZN0Au/9yLxtLlmj0w70zfl44pPZhrNzai0Td7Iqj+2FPu379H7+jo4ghkvGuFhx6g7rPW0mjzQm7fnTu3a2vWrEMiFbexAEobYmgc/lx4TA8hqcN/d1/bmwVX/wsKYN+Rs7JtSwMZMDIyjCA/Bm6XLl0Bw9fyHBaVueBkbzmkh37vp/XEKz/W13/qc6V3/7e/cpuLVsiieKPkJYDo9VNz1xVEAtIrVCLk62kjAdQhKzwUAFYhJlTLXAuw5tVHxx4PWEdUVkAUeeFuOxXjZpQDRtAPPPAAZJtp5cqVAP6pp6eHs9NEwBwHm3I0hhrHV88jjH1uoVAwIX/c1NTE6zSUESQAYofdmedBF/YjAuIEguGZiKBAjjrHOBUUuBxUBq+sEeRBh0dGyL1MBugP2Vm38a9KY6kQGujDIC1k4C3eUxf2USGDjDq6AylVyuA9Bu0rFSyiJMVUry9Irwr58TjPMchfVMw9CBZluWSVvYtqmef6uFrGqrkqo1DgAGmJINxoEkCYslQ4qp+IJAAaEIA/Xt7WVidVJ5PNJvL5AtAAu72tlXN+AE4J7XjlNs9kMhW6dujEyWQSkiI8ATaCBJAoqBwQXHroZYDU/RvLQLiipoMGkrDv5TVcMiI8+XgIhvKEBEDFu2jzpokhCr6jo8Nx5xKSkGJic1bUUiZSsfVPdBKgo6MDEjXl2oAEGBwcRJpaVrGKc36YijEwBmK5OGlUAXlzbttY6OpdXV0giwKj/8V7ZY+NjSGFzsKGHumfjWK0sSJramoyJHGBPi83Eq4UtzKpoRoZFWZKPQckQFXGUr3PTk7uQpsRE39k1AfuKQiiyJQ/4XWCTfQMAChC2kE6uBcCSMjB3FNvncLOT09noJJRdciL3/42PffXf01nf+Fcetc3LgwtwlySAH6mwJCeSWfSbxpTYG9jbv/JgNHSv9ReepED6vllAzjRf4hY9AcRAOBzVHWpgBh32zEKNrSBZ5u1oecP0vrPL6RcLhNqFCwjmSGZAoNdZBfk8wW9pcUxSNt2l05WZjet/OD8EmRovJkD3no5QACiSoO0kBF5z5urSODefW0/ACQqg8JbNpQL9fMjMFTeNxl5/a53/Ei76w9vonbdrojM10UopfQC4IVoIsHaPWzv4FTZvf6w8bxEegs2QyTPhRdAc1MTid9BKIOBqPAeUClzPcf8L7952jhE43Tat95bE3GCvpBMJPVcPsfEBstXcSBuNGnjV+6lL7YaewZ2k3l5n1p5YNibSGiFYkFGovJlAcSLD/dxPKd6SQB5QbyxuCewRsynDpJA0AbXEmaCIBPEGZekUec2ncaePkjFJou6zltG08tmyIB8MW9bRchBOZkByWmdSvcPGguXLLEPnZ+zrKKlJ5uS2sjDR7Qt//oS3fDZp5npmJ5OA0yuS+aknj7z9rlOCwQZumIuA1CaSqW4E1pWiTKZrO1HADjzAhv18vsT0rYykl/pvXAitllSq+Kajr8BSIIZL5r88y8Zy5ZZ9tF5G31JABG1H5oNUUufiJMtBrLl6NFDOoIEurt7EdGqZbc8SovX9dJA+ynspbJr1w7t1FPXYOznNpIkbdx5KG5dooDzeAbFGqVSpsg+iVsS/+Nx/2PHjmqjo6N8QG/vfOro6KSJiTFIodBJJ62ypCmxiuyTlC3S9j6sJX96hUFt8+nrh94o7xMFYM1Ryky+FgpVwU48bwh5lCBQb64AKKH1HikfKkDy0Oh2lTLXsn9yX1eWQwAn5UxRv6evEt0vz4uSgXHGPH6mibvvvpslgTo6Ovg7kdlQJgEatb9tzBtQeRXs30ulUqK7u5v7KD7ZbNaempoqJZNJpXlVRnkD5JVZVnHAaWBVLhka+C9w0J5qfUFkQMIZRAbOQfsfOXKUsJbwk/hRva5KX/B7X0QQJcv3egN7UVdmjsQ6WAbqyv9GlU1kTzAhKP0zvVhm1DX8fvf6+TlzcYIJmTCJH3ktYAkiq6fiudWS5VNL+efiHJXxbC7KETC2AeuC6oVx8OBBrSITwC/S2+8iAGJwkba2Nl4YIfI5lUoF6mC7Ones9HInukz9A18AHnCdIBQ+t6mpMoUHndXNkkftt/3KIAZ0pKFyJ0Z79PX18f2mp6dtaOHipXazoy4Av2rACmJRxTUqGkCFcVVvsfqP9MsEaG5uRl8oR9i4/y6ib6QmPyK9JejBG30xEpb/jol/enpa2XSk/hpVXiEqE8BLAqAOMJs5UUgAkCh+bRLFtIZFtMdtY/QR/MEmr62tjaV/hLxS1aWc6LASTU5OctQeJIAQJehnSh23HO7jpZEWQgqkjgreUfciTADfOsDoqHFCXjvMwDtsEYuJNYDU4yFNXj+IJMSiFe9JIzduaHPAUrJNhJEXJnqlBV/URCjTnQWxWAEAos5++okY40Hq1vPsw87NZrOmR5GKD3/oy1+lPXf9kt77Xy+n0286I/T2c00CtDS3ABAtl+nNaArsbtCJ/Qbt+eWIceZXOllmhbMBSAN4aEWB2wwuGwm9WMpzQBWb9ArD4FLJ0pPJhPbGfU1acWovrfnIIjubzYUbBbM5MboczMmyJdvWoItKg6/ptHfzYTrtljZqajf4fUDZSsWC7TYt9nYUFvsxdF9Zv1r6tENYYg0ykylRi6eANxtAZj5oGmdp8Q7FvRjDC4hjnJgBCwZ32v13DNCP/+5J+sUnP0zZTAbZVGXgzW3oG7OeHEUugw/YC8AwkKHkRAoXCnMe3f37vUP0p488aFz699eVzC7IcNX+Qf/EXMjSczUSALh7y3RSb7pjWJu4qaNUTCkMjzMkQGjqgF/GQlBtIR2E6ZSJW8D7AR9kzMCv1NANgkQQDkNWAIgkM2GyuTTUW/B/Xa/oNPbcIcq1FKn7gmWUXoycBcdA2EsGWHcPMmtEV8+n5pZm7VeffYhOW345rbrgf0P72gB3384CqL2vNuZMgLUJI5fLV4Dyjhy9xWOrs9yxWYPdtvUqHwCUwxn3rApQ3q98AHIRfa26LgoDpr1Ab9/QS/qBfbaW3LTBL0uBswCC5G7qbUsxxkfK5QBkGh0d1sfHR2nFilU2ZGsWDL5A+/balNx0Jg0PH6Px8QlateoUS0gzQfoGc0pVFlmhWORFRsKszsqopT6O7BBIT3/S2yEjOIRMYUADeRFtRB2nnLg/zH913aCWlmZI/vDphUKR3nhjO61ceQr4a2awnXESewlvUTmjgLOdMSxKWSnjO2tMc2wPXf1vPyycct2Mn0xbW1tKSqaGlVX6tWFeBAjqjq5r5N4tqr1UgvRUsgZk5nUYIAx5WozjYd4L7vJi/4J2wdwqwGOW7FGNIMfe33luDi4hP+5/SxBXJUgM19u3b5/e09Oj9fb2MpH04IMPAjOis846yz7ppJMgb6u0t4p6LrP1O3wQgXnI9Rf2xSMjI+j/eVVsShIBGOTrAaVV+p63HdzYpSRhxsbGsC5QLn9Y20ISCC+kl8xRlb0Ku7YTROQQA1gTI5slKMsM45EwVC73J5zf3NwMeXMQd0qkuF95gvb16N9iPApcU+J9wXs5F5Jls/UOqFw3CvtQucZsHSOC2M0nn3zShCQZWO6siAhH32J9RRGxy2m1vEB37f8spGI70hYa2Ex8cCG5yPLKevj9W6R8l2fLoHPkfcOu6QXaS0j9Z7NEjmjgzug+Hy+GZA5Vyur3ILznAdyU5rD5fJ7TuySz52b3vDI9Iuoe5S0zgfIYtLM3Kl+2vbtMfgNvEEjmd6wqUSHasWoxhroD1JWa7rXKAbnJAam/70ckiDapyjLwkgfe5yblrtCdsVHllaWQUnKBrFV7hSgSoLOzExNi+Xa45tGjR08YEqDWgaSWqAv3vdBXJfifSqVsjBdy4eB9J8UYw6fncjl7dHQU0S7FRCLBE9hsaOnHlaJRbccwGaWwNmXtEhGZ4LpX+X2LIiGCvEtUy6062YvU3bK5c9j1owy2MI6GaTpK/wl3yvFsmgMHSQGhjnde8wEaefF5uuEHN9KyC5aHNutckwCtrW0VcxzktvL5HDb8NS/06uk3jTh3x88GjNSCpfbyS51sACGVB5kPlhTxuwei/7EJ9yzAtUQipUNix8kcKOqpVBO99L3D1HnyUlp6YRYkV6g/gANacio//sPays/93WHqu2Ah/AXYfFmC5sAreB0VoP+PcjtR95A6q934CvczzZSOTAd3tkycKNHqORLp1RwNrgGZKZU4AZKJFL9ocLf8EbyYH/jlIN3+35+hH37sOngukJlMUjGXszQnkqkcyR+nf5iJhFEqFBgpwnmcBdDSAgyZv8AGOmE4JMxcfT7yk7uN5gtPs5ffvFpReye4ZJxpK7I/Ikx6Q6uH9VPxvgF98eL+sixOVHuo6P2rHFO+DzS3DJ0MnTeq8BfzJcRYFjCZgnxlSRIfUgrJKlmaZYOsS7J0Ce8VSKOel3Qaf/4wTXcUqOtdSynb50gYlcmAksVr6P6nUtqxI0dpvJu0h37wPH3oc8+8nQUQ1RHm8Pcg2Rb4ADQ3NzHgKteBUJf0I22wUcUeISpqVhXsc1c/zGTWK+/TN7xVP7i3pCU2bayaZ1Uiw+tt9nB/AEdZwsl6t/Tdu3fyyI6s5UWZg5Q+kKGjS5dwEfr7V9gtLc2A4nnjDPIC+vVesLVQyJtyQerI26lF/wbV02lPglFwgJwSe7/HklMK8pmora0Rva2D2GRCJ5VKIvKZjh0boHQ6QytWrLQdOSrbAqHBI5LN7efku+gaSCrsN3kexXeJhMEG08aj39LNLX+uL7n4vdaH77m9HOSmIi3jrouMwMWY6kgnOv+dnp7ORe0ZamuTyrPQB/FNmKwTflfJGhDmv1U+A9KPEKgmAFaVaGPc0w3EiYAiNkkN8jeMag8pH8bSdeKDesmMjSjZLzxb27b1X/ziF/r73/9+xgmGhoZo7dq1tGXLFrriiivYFFiVsIwq72z8DhBd07REZ2dnWYkCQa+ZTAZefcrrMEkExI3kd9dJJQPDrw1yuVxq3rx5ZUkjZJICUIffYCPaDHgFQHb3/DQbpt1SHslLnAkvADNIqktK/MbJwJDtIjMxwrKQ0uk0ghGrmlIQIVVejI1o8xPtGicyCYC2Au5y7733Gu95z3tIGxwcBEuKgdHRYyBio08BdMtobv63kNHh79yRvHMx2ZxoD9lbHjcxMBftESbbE0U8oOze8+V33v96iQuw4O5jAPaCAGltbeXvEQXvV38vAeElgmR7qhIVvMIV+sHufim+k6ns5ZQ7mOBBpgfRRdDik7JEOBd1zVVXhwAAIABJREFUgNZjW1ubb2SNm7UUelpSi451ZyWAK9ulkSSAYH+RecOreiwoazFrjfv+xBnEhOEOk29oSxBD+DvaE8A/xhb5vLzlcJFeNDU1ZTkGZomiJPDAGuMc1YWfaj3DIvZVr+F3XJC3Co6tl1gJK1ejSYAwfUMsPrDgjdIdFe9K2avEr/xRWoJeeaXZJAFyuWyg8fCPNp1NucGjdMtDt1LXchjqBX/migRgktwmrbUNY+9MnDbeIUSGA5yupy83+lwRbKAU1Td5yKBdPxs11n+po6QLjhUgvhOoUCmn443+95Zb/m7ZiOiyKJvNa1q2hV7512O0/P0Lqfu0NOSCfIkA554awQsAu3qkEe/YbFBhdB+t+tA8hDCzFJBhmAboCUQuOgBJysgXHKmXqrWC0OBnmaIaiABXO1Rcn6P5E4iWi+kp4MgUMf7POqSszzPzCcq+kL4DDqmuGY/8apj+5VuP0o8+ci3qbOmaZpupFFIJKJ/Nxt5g8cOG2bEweMa8gnkwkUxyZ4cxHfwA5jK6+3vP79Tv3PmKdu53r4tdH28/cEsASd38fCGvHLXsvV7XaLNRvP8oTX20U6lskQC/YrZA0Dghoqqr3gEnO6doQXcNpsO8xtENJs5wLbRLLpvDm4NgAJYJ4vUDyIAXdJp44QhNduep+6KllO11yABkPxXyBc4g6H+1he78x1/T0mUX0YpL/gJmng7RN4eeEY0eO98K18PaSKxhK8YXEAAIpJFrXCdrA94NThCX++NISEAqJTySURIFGJAB5EYdL+8RlvnijZBfABJgT1FLnvWOivcNWWPYmkSBgg14pq4sKYDUCUTO85TjrKsBUHOKhWZZJW1iYgzeOtSVO0bajkOUP+8iZMrDP0YYJHNcFPvf+IHvBXgyUbzsfFlHJI0lEgmlcaly7mHJpxjnOf2jnkhX9/0FCaBPTk7Q6OgIkwAdHe2sIY7MgKVLVzDQL89x+aL5rnPK5NDYHi31nTW8t/n83r255u5uPj4KZFPpM2GBayrnxz1Gda8YtdaXwDCi4YUMCvbZPHajXfFRNYKVfnW4lvB/K+8hhaRShaZ53DqLZ8WeeCABMNdhz4QsjiD8RxA05ubNm42rrrqKsZJdu3bRe9/7XrrnnnuQDWB1dXWFmj/XUs5Gn4NsAJjrSt8W1BdqIE1NTSy5HecDIB+Asmp2h7y2ny696n1R/p6eHimzw0G7o6OjSgbHqvfAXh+YBfqtVB2YjSwPXBt7f3dWADIkgFnNBpkURVJKA294KCLQVpJl+C8IyyCCQLVd3yzHqY6Jx6s+GEdvv/12433vex8BsIvclHsj349Xwd++7/FrgTBiI4gAiSIjMMG7shsqNNFQUw8BIRUJuL/iPFe2RTlrwqutJoBpALC0e/du7cknn6QbbriBSSyAF9hkYiJ+/vnn6cMf/jDLOZUXrg7JUPFv0zQZ2H766adh7qP19/fTM888Q4sWLaJly5ZxmTG5u6UQ6nlquF8ymdRee+01DQTGpk2bGPyQUlSinWLJZqmUBwElrPPg+XjlsWQ2SyqVsoS8Cy9k0a74hI0d8vmiPmNjY9xmbm1BLLCwuIJ0kUqZ4xzjTqeNimKJeV2QHr7At4pZbpx7uY9tNAkgTMmwkPAtknuRE1JmgKZ4foERIlGTpZesyeXygUB9rW2H84JkgPBbKZejfzv5ZOyM6Ws7/zjyNnNJAiCaDlF8bhIAG1UWwZ9lEoANWnmcdhgIhh8qsgcdhXEOIICkvs1mryx7b+haqCkvrrfzFwNGonupveI9nA2gmWaCgWo2lUXIMDbN/tH/7mcEvXFdagSCQJDGspN7WrVddx2ldZ9YQEYnDP+IAX15siPdY1A+l8PpWirVrL3xgEGTbxygtTcvppIxTcAzERHP/cQF6MtIfS8gz4thM6kXijkrYToZCpELMFdtkEWABvfLhoAnATIDAOREdVJ+LjqM3U32OnCi/v3PSzqEhq/kBYBakAbA2p58ZEL7u//9Ifr5x65jDQeWMwSoC0PgXK4czR9VNv7dtrVEU5NeyM3ct1gqmS2trdynEIyACC7TJTmkdN06DsoWLbrmB7cbp3/64lLXJX11XMkBuv08ADhDDVyVeBRljX4NWRDVWuXuQqAfWnce0XpOW2yPrCnZwnMgEEBTkPrRANTXnKFgE7L/4HvgWwaRBQFwnqU10adN3dSRHYD/EyQnJOl4nYbMAHz0kkMGTL50lMbm5ajr4qWU75oxN27bp9Mr//Q0PbFzN11y0f9KHSuvD9SVr+shvn2ycgvIYBY/cLZUKkKnma8FEhLzl78PgJQSAgkcPMR5iQLHg0ASB+HnSfNWv4p5/QIWjLyiH9qV0xJnb6ro32HZBMoNpnggCAcoRGBSdcDymfrJyHAnMMrxm0F8X1N+goqPPkyFS6+FETIAVu/7Cd1tVgVwF4MlPW1nzq/1EzeDIMo3wK8cQpqnbDRTa1l5rNENLZOZMo4dG6Surh7q7u7C2M0kwM6d22nRon5IITOGCb8F6REQdE83kaT95P1Gct8j2gV/9s3iOd/4anmNXIvMift+sxls5P9eqOmBi/1P4J4C1wYojDFCgP5VL2vUfkGWzy2J5G3PWjKE/Ort3SOBuJCmpkHPH+W6++67zXPOOYd9AX7/+98zCfD4448jI8Du7u4uNnI/Wk/fDzoX2QDwN2hvby9nA0xPTyOAr1RLNH0t/b2eTH6MY5DFgToB6lgPiRHWviC9ECiHPjHbktYyKwBjPcbtqCy5WvuF6vsngjdZRlQYXbsVy2q9/ZvmPNV2Ol4VQnDla6+9Zo6MjEDTNZ4J3fEq9Nv3fbsF6u2qW7duJZAA5513Hq1fv54bFPJNP/nJT3gi+MQnPsGgv9SKkxOEuC9vSiWofdddd2nvfOc7aeHChfTwww/TaaedRiAEcCzS47ySTH5guPs77z3l0xYLefrFL37B9/7ABz4AnXwvQVIG2733kRkf7rYLA+Zdv3FWkPx3kD+HzAry9s6ge7jLgb8j+j+TyYA0gPZ/xaZjLgZSbDLwByy9d+JMZ7KJluamWAREWJSJOzql0W8zSAB3H/K7vt8z8RqM4zxxHU6RjFjkJKO8JaI2JFELQCkDI8GDPKLRhN9Lo9owyAxYXn9o61a6+6qrqH15L9360C2Rt51LEkBEXrgVzThVXSO74SQAywRatuYEuwPMNnh8YP1uIduhOXgEOERPO83s5yDhwZG7xSJS5y1dr/TPkSdOH9Vpx4/GjY1f6bHNFpiSQaqQbESmW6WCpRvQIHe0/4MeCjLkTSPJsjkAvZ1r2A5HYhja4SeatdFXD9CZX1hsZzLpsj+AkNXRC/k8YilZq3rnfQZNH9hP6z6+hPRm1KEAYJLHrGKx4Bu16jYCxjUB1DIRIZyww4yCfTfcodI8bKYZmv2B9nAi+DU+ViUIJDgTgMUjEGVqFQsl85Xn0vTnX/0t3fWJGyAHVCZ5mKyBbIBtI3I/MuqE2ymR0N3EQcliiRgGp9AuuWyWdxdu0ibyxazzgD/93bPGrtwwrf3ry2NEplbflGWUWI/QvymQFeDmY+ScmTAT+J4jjIPW7T0HU8bkE0fI/sgCNt8Nq3JTqgnyBE5QhZvvd2l+2CXbLlqVYGCcZkRdpDyW9zyQc8gAEJH80BV2nq0gDfA7iA8h38ijDNY+AOHwMfIa9b6o09TWozS0KEedFy+lYhtR8aeHqHfjUnr9jV30yA+epLPP/KTVv+mrJ1RWVJw2fOsc62j9uz8YXGFRh3cb38MIGN3RLyNYVd/fAeEriQKppxwGjrDGEPuU+7+XXkB6/sir+uE3MlrinLPK75mfgfBsPj9JAgREy2sApovFojY6Ogx5Lsi2kFXM0en7X6AX+99Bq1ad6kMCaJgH4eNVNX7kC40LwsAzTpjh2QFY/xWLmC7VcQpBAkUC8qrPBeSPI4PCEkggVLgdd+zYTv39yyB1aiNQXU0CaqZt9Vd/qiXuucUwF6+2v/z6U+UoaiGxw1r2qmV0HxcVcV/LNaPOAXifzWYDo+BxvgBuA+clPxkV731VsxykVIyfKTG+A9CusvYJXlfqbNDsDVATPgSB8kjwNdi/f7/5+OOPa52dnSzPBWkgTMMI8gMkgTHK6cMwKa/Meo16DnP1ezabTSKaXs7FmKOHh4etpqam2P6NwntPA4mgWn68I1i71AJ2C7nzpJQ0kphNNpuNJWkUVVbsiYQno4Z+MtuZYSAC8I4hC6DR9xJZOpzdUEubR7XVW+33KFzjeNdXyFbjebosqWexVPWCt7JoUSDXLFYh8tKzJQf0dhZGZNMrH/Dcc88RIs7Bfl1//fWIPKdXXnmFdu7cCSNa+vjHP86T8YEDB2h0dJQwSS9dupSP481pLsdmPkhd/u1vf0uXXHIJzZs3jxeEMkoNxwHgwnXwnez7eI6Y5PGdvB4ICHx4YW5ZHBng965AxgiagQCiVq5cSatXr2YfDtwHGQj4HDlyhAkNSB0hEwGSRD09PVx+VQJAuSFrONBdBkwiaIt0Oo1I/7L2fw2XbdgpWBjKdHWkrI1PTDbxwtUwrNbWllgLm7CF6mxNDlJzUy5sI8ZcX9DUfY4KAaMSjRFV36hFvVe/E5ruMHht1IMP8wGQ99h5++30+69/nVa87zS67jvXRN567kgASzPNJKJtK8qEcUqYJvK7D/l0GZXNUuqeDKewCrmBf6g5GIbpaH47we8hH5WAQch4lDjF3jS0iih8eeE3fjlgGK1L7ZMud7wB8DFYJcbQ/XTqo0okZHp4s1Eslgzo/O64u0mj/F469cZFNtpOeikgY8CyCBr0tO1ug7ID++mMTy4hzShRNpcjQ6eSmXDAK7cxr7sMDpngmMs5Ota1bezlNRHt75VDCouyleeVyRDLifr3kykKarsgTwAnvR0eS0WYSpp7tufoTz61mTZ/6g9s6Ph7AXrk9usmZzJUkQECHtQME1ymBsPf8vMWBLTeJCK3ZLTwXGYBPHNohL7y618bl/3VdaXkIp4afD+REjsCDIkC6ANvYCMjxkRws1YqsqBUxViO+zf9YFjPXdtVzLeFY0hRmQD8fDWdDbkjB72QA7BhLxWrZab4zTAcGSBJRkiPBByvm5whwO+qIOrBNzFWCykCCUAk0hp1v6TT9CsD1Lmqjw4ePUDGR5ewTNDg7w/Qf3z3GXvtSZfbqy78Zl31qKcN3j7XvwUgBYRMNvQ0zFnpNAzFq7WZEcmPuSxIP35mfDQNHONnJhsF0kYBzlUkwOir+uGdaS1xztll8GouswBQ56g68btXKtLRo4dBCJBpIqMmSd3PPEgDq06j7qWnEZJwhMVK+SE52vqzSwLImyVDvAWcIKhg34DAcdgpv68cX9x3EX3TMICVWDr2WGNjo7xfhJTSkiXLRbCrBbkjGNdGAZnwFtClMXbib+aZen6KPvLQI/mFmzaWxyesm8MyoMMA7Kg1d9z6qxyvYuyL6wQFBal6jQFkR9ZYmHyMALhAepX8CJFGtE+U95uQuKnaZ0kZm4GBAcgRadivS5wAhq3pdBpAOvsWjI2NwXfTng0ZGZVnGnYMoulBaLS0tPALKgP6EEnnDeZTuVdcfX+VvWfYfTOZDPsCSCwG5R8bGwP5Ugjy1FSph3seQl+F5wHeVfRvrKewnhGS2rzkaVQQtls1QQYERgXxqdZHSvyAXKiHOFO931vhuEaMMbPRDtJYGnsIyPsBU1SSA/IrjHBI94KW5UHPD4TyRgG7ryt+K4eK+B0rAHEpC8On+4Hkfi8xdg7CDLYczS3O5zJjcJYvZJAhsSyvT7Q19K74Z7SL2PAHRieKQbMCJXkzg/1vlrI/9dRTDDgB5L/wwgtp8eLFiLCHFh89++yz9NGPfpRef/11/gNpn8OHDzNTD90sAOu/+tWvGPQH+I4/SOMDcP/LX/6SLrvsMgbdn3jiCQbg0X/b29vpggsu4D76yCOPMAmAvrFhwwY6+eSTCZJCAO/xARHQ1dVF7373u6v6NFIFcb2+vj567bXX6Nprr6V9+/axDBHIDGyK7733XiYIECkHsmPVqlX0xhtv0KmnnsoSQsfj4wH+AbDBQIjfMywU2traEOkQWw9QpS71SAlJAsB9n86O9qzKfXFMUCQOxhgsgnEMFomNZNS92vmqZQ06DgsYTPhRkXMAY8IiOKLIhCgZI7/Mikwmm2jEQs15DsE+ALJtnvzm/02vfu+f6YJvXEjnfOHcyKadKxIAGukgALCpD/7AgNZGeCMhYF7OT5ZVrUIjiQJ5LUT8A+RNJEzoM7PRnd8HMXoy48jZDmDqY9sUYZLnPqv6GogiYgkIjxwPzkoP6bTt++PG6Z/vLCXbZzC8oOj0qIcjI+EluAgioLmpiV767oDWva6fFr8zyzrz2NdIAuD1O0wqjO+lM2/pp0IJpst56EyXo1UBHkFUGdiT3/2FYXEZ0IwqY9DvjvcM6ztXafYXQ2SFQJqAtfGSB1HlcMgFxysggHApy0agHY8eKGm3fvgu+u2tH7UL+XygBrskA1yLPVQLx0PL2UIWgbtsbAbc1ES6MBiGDJAWEC0cVadaf//4T+41zHNX2StuXRsKJKuQADDFDZLIiVM+ZBTI6Hm59kQEmH77oN7+rn4a7Qv3YZhNEoAjGQ2O7OfMBYAmfnX2I7Cw/m5ONeslq4R1kYVMI0MzNJmRACLAhoVHwrBTiZSWzqQRUEBLmhaQ+ZNBSl68kMaFZzPGovEdI/bDf/GEtnTeBnvde78dBdLFeQRvH1tnC1hW0WxpcaSACoWi8AKo9LJRNwIOJwqiQNog4FtW0Qvwzxt9XT+6Y0ozz3VIAKw5Mfn5za11NpPv6SrZDSAJkHzl7NEAOjmm24UHf0Vji7upZfl60vVEaeZ3ZwoLkrZpZCaAu1LBREBwVkJYm6q0jeozcTwVLP3AgT1Y6/I+r6urF+t8kP/kbPktyysXJa/vlAVEAkyOnaAMrMNAVhn3/5Fuvvg/9TUfubn0/u/+93LWMdbNwvvNt5hhwHDUmlu13nGOw9oE98W+Jsy/zY8EwHuJ81WMSkU2taZyD79j0c9VfQXC6h/hKVed8uS6GMolUmUhSVPe72PlnM1m7cnJSfv555/XgSPceOONJ6xZMID0+fPnC/NxxjAg61uTtn5c3fwwEkal34KrwDMEBiHxKyFLDG+DWEF/7vvJ/oW9s/cdlQCsuJ9sN4lHltvRTRII773QNQvaDnVxe1cKw3CQlspmzX7thuvI7AKVdn37GKcFTlQSAP0EgZRbtmwxxsfH2QeVSQAMPgLU58lJ/Ft+z1FsAhCSf+edPAyFXZHOkTq0npel6nhsaBDl5SUQhERLhVlRkDxJQCfkcyV77HcuXlDcO6oTuzSPy4fiO8jC4DM1NVWhK+++Xswy86lygPJq03vL6QXiwXDiuXEYhUvX3n1N7+CFf7vL6Afu+30HjXwZjYoICQHQ8eDm/iPv7f1e/juq7ev5Hfd49NFHGTCH/igAfgD98AM444wzGFCHJwD6Hl4OAPjIGrj//vvppptuYsAewP/FF19Mhw4dKn+PSRwkwOWXX85A/gMPPEDXXHMNg/FDQ0MciQ8JIhAA73rXu5hMAFFw3XXX0QsvvMDlgEkQQLDbb7+d/z5//vxyVQGQgahA1kF3dzf9/Oc/pyuvvJKzFPD9pZdeykQEzgUhgAwFkAyoG7IFQD7ceOON5eyDetow7Fw/0g9lx8QK8B9RD9ALBPgvIwUwUGKSw7s3G2lmUamZYfVxEwFxCABcE4th8S7xLZxobPa/YPAfAxxAe0ywbr08IXvAJlhxn1OjSQC8L4jSdy8s/MacqAV1VGqySmSPN1ugkebAKiTA3R+6kYaeepI+8M/X0cp3r4p8NHNJAjQ1NZflMSILVnEAAAHuncTBxJgjYJzr9Fj+X11nhamqD5YMpWKBiqUSsTQ/sgvEx00kCI9cnsVM0wDIyxGfjoQY44Pla+PdyOch8WJXGfTuvmvAsJNL7VVXOtkAyAKAP0CpWGAdcZ5XYoS2uzX8Md+VSrZhT7bQK98/Riuv7aP2lWmeO7HJf/WHB7idzvjEUjYHLhQLtswUcDeMo8c/E9Fcbo8Zk+C6wUcs9r3a/fgOY0hQhI4wEY6VgYBzVLwCpCcDshtAAoyPaNpNV/ycHvncx+18LhfbiNWpH6//ZoJJ4P1jGCC7uLMUy6ahc2d6/YOXdus/ee1F7fx/vj7yGUaSAHWa7aq846V7B4xFq5fbg6ewtErgmjYow0PeA1kAeLW8RtHeMpjsU+Fo8iNDwdAN1nZ3exhA678EbSHPQgEbTAD8uULOvVmFjweIJ8iFIJdGyxfyRVyfpZQAZTrB3owPA5jbv3c/nTV9Mo0fGKKmDy/1jnRUmMjRb76xhQyry77kQ7+IfI4q7fz2MfW1gJoUkEaJhBFpDuvo/uuhEjBxQX5v7bzn945u0we2j2vmeeeKbJW4Jrb1tZ8DOodL5eAYyOnIEdWykHnRQumHHyZrnk3mKe/EnFzigHuxX8NeWcTmVI0ds0UCoCWCiIBasyuc5wW/g8htfcSDcPrg5OSk1t7exustNGg+X6B0epra2jpYg3tG79+2OQEQsnaGxsbBQsGtXBBJSGkHH9eSP7zMsJu76I+P7isHGtUjHYr1MvZTcc1Wa+2NqKfYK+QFoI8x2Vf73y3jgv1PIpEwmbjWdTbVjSqDAoiPsrBMj5/sT6P8AOrZb8nI+VKplIQuPdY2+A4YATCBl19+Gdn+HDDX09Njn3nmmSUVgiSq7Rr9e6FQAImB8aQh2vpxsgG8MrG11A0GwZ2dnWUpOrzT8DbAu1OLt0F53aTrWJPH3sN764A+AX9B7JFhkoFyeXEWrJ/QFn5ZQyDcgjJSVNoLmR5Y/52IfU+l/MfzmBOVBMC49eyzz8KjQtu4caO1f/9+XTt8+DBvzrE4l9GVAnTn6AFMePivBKZwjASV3eYrjWjwMP3oetzA47DHtdQD+mjz589nfYRMJmNBW6yeQQTXCSIMBIPMgKIX3JcDBM4VEbbs9hf3E4esgFYiUsIwEeBecImHwauPgWwZ8RGabFwsL+kg+pdjJun0NRxWQSi4j5FIUhCx4GZdAYiD+Vq7di397Gc/Y6D//PPP58kXskAA5hE9/+qrr5YXepD/ATkAMmDNmjUcYY9N5913301XX301g/133nknA/OoP75HlD/u09vby3I999xzD61bt44j9fHcAN6DNAABIckBlBNlQoaClPhBxUESQAoIx+MYGBiDeICvAYgJEA8LFizga+GY2267jQkC+ZmenmZSAhkNs/WRJCFAbDbtLJXYdDmTyYBF5nfBmyKIdx3pmjLSHBMdFoKNNgEWBrZwmor9IoAIiEsAeNs4Su5GHI8oGp6wOarYtpkscF8L7RMW/YIJG21ZSz2D+gXGd7GZCGy7qMkuqv4qER3exWEjSQDUPYoI+OGGjZQfHqJPPXwrdS7rinyN5pIEaGluQYS0p0zexxUkzaP+SlgA9VjHv6Rh1NYRuR3DeFjKCjEqCU8Bm7QkZzE4GXRiLmAyFHFy7mtnR3R65Z8nzPVf6Cq1zmNdf0RbWsgGQAS8AYkZjpBHUpHahCcyCVguALI/NunG+M4W2nf/UTr9lvnUukCjrd8/SEbrClp7Y5Gy2QxH8JlmAnI61fr/Auz3Gv0GkQORncjnAK9Br/AtqDJwlKeyObGRUJJNckf9YwyJAn7lPaQ8EUiAUiFBl1/wY+2xz99sZ3M529DjAfXIOGAs2fXhLICWFmDL/APms4Rh1BXdFLftr/j+L4yT//B8a97l/ZEvDJMAhQKssmsG3+OWz3v8wueS+oHJQ1rikvmhchiRJIBI/VFIAZeLNEL0v2/9IWPEgGSVxAiv7SAx5jEglp5ESNnnaD2rZLFvgMwoENm7Ou6ZmUhT+x2TRJd2E61qqWpCEAiYV5/5Px+ho/t0+9Kr/8VKtC+KfJ71Pou3zw9uARUpIKHTz6HWYW2JPuLEs/lnYznks8ZZKUHXiSIJvHJBvWPb9IFtY5p53nlMAkRl1uCYoGjx+P1EjRwBMO3E9TntUiqVjNbWFm36yWeofxnR4PwNyBSsiLwLy5iYTRIA5fPzCYjK4AhqOynjAwWO+O2LIEfmGNH3NEe2MKNls07WUaGQp3Q6Ry0tKVq16jSA/JBU0pJJyFE5JCX+P4iAcDwXuFy2/r0NRmJom/b+f/qfhTV/cGOZoKw1oh9jJdbljTQjFViQjGCX+zxuVxnoIwleNBqMV5EhjOfpwiV4DwvgH+3K6wznvWYGCu+wkE/Bmxz4yMLaxZ3B7Lc3qRWzkpklEktCHSEbqzA3BtZDjG0gAmj79u28t8fn4osvtufPn28hoPT+++83rrrqqlIqlWKz5Fr68Wyek8/nU729vWV1jYmJCez/q/z9VMoQh/hqBJnjBACVEt3d3eVsAHTH4eFhBOnl/XxpVOoxG8egvoIMQIYBj9cYFxFAGST7g4eC/h4WyBdUVpwnshneDpio4YFG4SI1XLIhp+C5bt682Vy/fr21aNEikNeGNj4+ngkbVMMMOMSAWhPQ7FejsIbzk4VQbRUV/bAoA8uwe80GCSDvh0hbTIyCAWdHNAxUEiwUAxUPwq40IgDxPEnVQgKotiuOE07rRlNTE5tqgQSoNZ3KTQhg4SXL4UcouAmPoOPc12htbdUgq4NUToD5iM7HYu4973kPA+h79uyhK664ggH7TZs22cjsQCT/Y489pt1www20efNmZAzYiLAHcL9582YN4LqU4sHfMZkj+h6ZArg2JHvOPfdcJhVgHHzyySdjgtTuuOMOlhLC7yAZLrzwQpa4Aplw3nnn2X19fY7hpqZpW7Zs0Xbv3s33cSJpeRFFN9xwA9IGNZgSI7Jn5cqV9sknn8zXQPlBJOBeiMIHIYH/uttMRqej7fyktyRR417AudqZ/+oG+evjAAAgAElEQVQmcyQ5iP4o/w7g328ixaIRC0TvoqbWyP2wdNLZWBDHeT9UxxX32Id3V46tToSRwel+XoLEHaYtFwgeEqAuyUEsMDB2hkUCREVvRMn9qBC03vkpl2ucOR2eZRgJkJ+cpB+uXUt60qSvvv41pUc/lyRAa2tbhXwYNqe5XN6VgYUiO0OpK9KPAW1ngypNffFXHS81vmDzO8gaYPNbKBQBoFg6vAV0vWHAmaPJnxLa3nK4R0p0hoN93ffa9aukrhUPaCuv7ZsxYeRIO5iHhpsDex8a+rRjijuz02StccPUDz3aROM7D5Bm2JSat5xWf7BI6ek0IVEQ5QmT/hFAell2h6P0S5Bhqi8qCC3jkAkucN62tUSySQfpENQpAfIWSwU2Uw46Ruqyo8G9WQYqnR1kCjIyLNvSEomU9r6zf0TfuPAyurC/m1LJpIOEwA8B8d469OUtNg1WuTYkGAD6JoRpKLLKINWEQCuV8xtxzP/1yAvGq5NH6fS/vUJpM4SoeGgWH08SoGe7qQ/tOKzp1yyoiwSIMjD2a9+wcxgkhU63D0ESBPS5v3cshnVChgGSFPB+pafSWnNLM/W9mKT9e3bTwdNztGz5MsJ3SFHyfvAqvPRXT9i7XhrTLnrP/2u1LTprzvrS/8fem4DZcZXXoruGM/WsHqXWPFmzPAlbyJZnHAwBY0OMTRJCAhdCQsh9jxtyX0LufZlubsYbyEvykktISGICBoxjG0/BNhhjWdZka7A1WGO3ZvWoPn3Gqrrf+mvv03Wqa9hV53S3bOt89tfqPjXs2nvXHtb6/7Xq0R/fTteQkQKygfXwaO4wcD1M79/OVoMHhf/Y5AbUO0b2q+feGFK0je92kADBZQ0jGmTb15YessHmoHPc5IdNvDQo7QP72KnXh5hy3Qbk1lVl4dh1NdkPoFQq6nWb/AMKrTAFABcfb4nsULm+v2z1VI6zxw88S/SSw4fi3Lkz6ujoCEkq8v0u6+2dx+BjgQCss2dPs3nzFlqalqDUJFnCwtku2ta/UPXnfkvt2bjZ/NjTj1ei4WUkOf0qpBY5VK9rYu2IKNLz589D/gGBZ7R/w/p+fHwcUf9eyg5CL75CEuPaDulldWBgQCViP5FA0ByuR5nQ+N8PuwgKLBJ7BWfGgJ2RQUQyzHxpHxV0fa/nx35MeBHgnaslKJXXAfZ0kPzRdu7cqaAOEJCILAAEES5atIjegRdffFEDZrF69epyFOPcyC9KzBOKxaLe1NSkiyBDYCPZbLacTCZjBWoAGwBoHYZboT3tjKVQD47AJ0M2QzqdpjFRZGgAK7l48WIsWaOY1Sh9Gh6aB0wSoR0Wpc/HEF8zbq8b12pMLv0wb+MDL1USAOP1j370I33u3LnW0qVLQSbZJEBQgYO0zwBQF4vF0BdWtq2nigSQSd0Kk60IeoapJAGwIEPDCSkRERET1C5cygMpcb4EjQz4JtNucUgA3NuP1cYgFxb1I1Mu9zGow+eee07v7e21VqxYQZkKHAgHC6+eOnVKufPOOy2A+52dnUQC9Pf3A9BXfuZnfsZC1P3Y2JhyzTXXWMeOHVN2795NMjv4QALo7rvvJpAN50C7HwtEeBDg38JQ+Prrr7dgSvzyyy8rd999t/X666/D/IeAf5yLewPAb21tNQF+YJJ7/PHHlRtvvNHCQgDHIBr33//935VNmzZZCxcuVJB5gHvdddddIF/omijfqlWriCQYGBhAZAGMeCeBGDJMN88KCqxyv+u4o9d5v0xCp86v/eNG7gcRAVg0+qWnxulLUc6pZTJAn+XkDxbKk1JlebogzBURQaOiL3V0dFiIpm5qaiI9/1qjR8LGxTAimJMTvhkKMuSum2goFkvYiMg4z0o3lR8RcG7HDvbYhz7EWpd1s196+uNS15sOEkBE0zc2QU95oiow1iBSHYGRorCVuuL7NEXVEM2PyNrK84gdnLNeEe1PpsJ1BP6dFWhH4phqOpVWNJ0yTysb7UIhXyW7UxxR2Z6/G9FWf7LVyHTE9waw5XMgf+jSnS8joSBBsnb7/vUoS7QuZct/ukyR55D/cY5xQeC6rb+vKrg8zJNr9f0Qhr6lcqEKzLdJAX+AXyOJFuQ3QGIRfl4TYBE4HlvrnyJjpaP+RdtVsgbIzJPCHin7iymq+vf/65Dyk+++wb7+sQ+S9AtkCTGXQcYHhcD8ricg5VQOlT0rG4be0NhIvQLrH3gBTKcZ8J6zI+yTjz+u3fZ7dxuZJU2S774/0C0uADAb/66VHPIrUPNpneV+ckYrf6QzkATgwTHVYLljVAXgXiwVK6a9UhXAkH2iu6P66VTqN5Mj/pkgokhGyCIfAF/CBX4KvC8rA+cHFOgmJ8oaW7erk52+1mDjs0r0zi5ZtqSS/egmA0AEHPy7V9mu546wzTf9ttm+9IOXiQDJxq3XYXJSQLYhNMhoPnXxnw4pO1KyA2gM6ZeAfpOCSWPRt1/B84beSQ+vHL9nbh85oJ7fN6BomzYJOSDI8/hGf+M6YSBxmNGvKIu8RE61pj5IAEiQtI6dYIPbDzLzhpugaV+Z3yYkbSaTC1OdBeCsZzRGIpEsY8zAPqjWdWycfov7IptZ01TK+O7rO650dHSSd5sIwDly5E3W3NzGWlvbaK0d1r7Ocog2VMbOsORfLaIAv/904EChafZsWo7h2bEHiJsdjbU3rhOUQSxbL4IEOHLkCBnarlq1itoGe7kwIqqqXW11CQQ0qHv37sVYjvrEnkVB5PvSpUutjo4OEAz4eDI3fsFiTsBTzG0gszghovb392uQAm5tbS3Da6amCCnb5DgpI2HkV8fYOwHkR7AipIIBpMMj8IUXXkBwIu3nn3vuOXXevHkWSAAYB9daZtn2lj0O7ajreqK5uZmPnyaCJ2FuHCrt5HUP2WyAepEAKAPwO2QzIOgNv2OSAQlgYLDUtEtybYB9DN/3h5ItUTOKasEsZPvN2/24S7UOgYXv3LlTw3iOcQWYJpEAQYNZEIgTJvUQtaGDomZlwKKAwTYRNpGGgV1BzzLVJADX/Kp62cNkNMLAOdqM63qgwY5M+8UhARxRy5UBFosdDGoATWo1M/EqNzo/OjxA1UwmU5lMsdA7e/asNj4+riBSH6Y8b7zxhgoAvbu7G79Dy9/ExhITNjT9582bR1kCd999t1kqlZSnnnpKgR4/sgCQYUCACGM0qd9yyy2IhsfErg4NDdFicu3atdby5cutPXv2EEi/efNmMuZ65pln9DVr1pidnZ0ltO/p06e1PXv2qHfeeSfCVmknhDrat28fpGEocgAmxrjutddeS67zAF0OHTqk9ff3K83NzSA8LPzEBolQGS4EHsa0h7W9l6Gf+xwsxNDWXJfOxDgDMD5Isgb1gOOQxRJWBvf3uBfK5WbHZ5IEiDoBu59JZAXgncDC1b2gRmrtgQMHtP3795M5+caNG82XX35Zve6668z29nbILUlFsPrVdVgkf5imf1Ammbhn2Dzi/h6u9uWyQV7vUfuI1/HFYkm1LIOAOffnwDe+wV78zd9ky356NfvAl98ndbsZJQHyeQK4g6R6oPluq+AERxFKPWyNB4EIQLILsqgwdokPIoogAOIkII48lVStXJ+y9B47G8CO8CIwnML6xbkAwBH25TazTSZTpD/rlPOBFJBhWmo6nWIAxnENJKHZMK1t1AZ5Ik3X6X4c1EfUu28UvqbpGgDNYkCUvky1IaoaOjjud9jWRSfAynODYvMQugKtftzH1k9FbRqoY5LcsaP+5aSTRFnDvAKw325oaFQ+8O4H2c+uv9764PI5DKA9oSiuqFW8vFoioZg+ZADaBTJPIgugkIdfhFmVHSJTh7Uc84vffFwzrl5oLf3ldZ71DEBaXJ+8tGzNepD+ntHuzrJgboT/hfC0qKWck+bBrMrSjwxroz/bEkgC1POezmsFGR97gWTo5FDOwJrHCeRSVoVLeovOL5bMRDKhHtp/SGnvaGed+1SmZC02ujnJCvkCSYqBDF2waAFFmFIGpUdWwImHDrAXHtrBNl33Oatn7SdNVcWrcfkzHTUgIwXEVUB5thqVSqh7UqaancWGmcz+ux3xPX2fWaMH1YF9FxT13U4SoEyKd36lCALvI5jZVgzZZZ7WSSyYpqGmUkm1sTTCij/5McvdeBczDAueAFRmPxB7urIAnM+DJk6l0iZU4qKQMzJ1IncMNLmRHomOp7L+/mNqKpVmnZ1dlBmADIHTp0+xxYtBOGaQ4GYie8Ct/+93L6cHjvLQh7Tk4aeUd3/xt8sbf/uLlb0+MBFgFxGn6sotsXbGmForieJFAqD8IjgJ3wt5QqENgzKLbBWxPhM4zqFDhyAXhKx8gPSUktrf368i6G7Dhg30t+rABYXAWbGHBb7B90O2P4xlWVw1oYxyCDlkykK0DRoQuKfNnj3b6uzsFKyikBum+hLXET6ZYX0EcziuGxev4CCu9vTTT2u33347eQGiHpHND4UAHjSHAD8jmUzS+xkW+R1W5qn4vlwuJ52SOkNDQ8iUiC2nI5sNUOveWtQFiAzAYS0tLRVZIARbDg4OgogpTEWd1eOa4h0Ie7ejANKyJEw9yv92vkaUOp/OegBec/DgQX3Hjh2QiiL1EpEJkEBKl1dhgqLow8CbiA+HQiFVy5PZ4qy47/dB90KD8ChqMvDxemlqYXXdJAAG6nowiHwyQ3rUJEA0jAnl5jhYFHsuSLnUByKIa1o4xyEB3KAsygpguNbUrqA+QKKD3PhKLCZwPIERnAHG7zw7oKJxJ66JhQEBKBbWDWTySqZ5hERaFhPGyPg3ov2R0NDQ0FDZEODeiKAA0IVTuA8HZSNg/cF3N5iEYKILHX1KYRSLE/RbQQKgHDgeixBRZ1yLn64rFj08rZfO44BPpQ5QdifzjfuEAe9Ct19E5iCy0w1Me7UBFmdcuw4hqaEbbZTbSXyFEVrOe/Lol8rCDItB1JXfuBJxjJqxwzEOizRax4YAfVJ77LHH1Ntuu81Chsn1119vnjt3TkEf3LBhA413otB8AS3M30PbAeeF1X2YNmPY97hH2NjrR0SACIBqTLFUBuwaO2IjnytoiuqdWfDib3+JHfjnr7Ob/p9b2LWfQup8+Acb6noRFEF3Q2A1pL7cmQCmUQ4kAWwQmZRapPpA+BPXdoQNxDMtk05X/A0sy7T13xN6ZT1Qzips99+Oaqt+oc1smaOq9tbPJD9SPI0A/w0PbwAiDDh4Xi7bEaPgSmBliogrAOf2WAvDvyIDKSB+h7RbIqGVcX0o++BeNtBOpLXn/OklORSllnQ9Qfdyg8Qy5KvbO4DPc5DcV/yIA7+yVaL+GQvNGkB9ArR/8O+PKg9/dTv7xgMfBAlgR3NCT8kxFon7IXNChUG6iwxA306mUjRHoZvmxsenNQvgob0nlL9/bZu6+asfjrQ+kpEDmnh2DV1IAagdJB8Upd+IY9v+5aI+9tFmo5yMoYMR54aOc4K8BvwMguGlgG6CNQWl5TOLMgrcRBXIApWpCkyG87m8cuHQGbZ+Vxcr3NvGCm0WZUoC+Dlz6gyVaE7vHPqZSCY8iYCz/9HHnvuHLezKFR9hC6//IjJVYs8jNVbbO+p0IUtj78sM6BxPq8xXPSp71ughdWDvOUXddIOQA7KlwAJJgISGOBiv+zt14oPKZ4/JwdJFzvOdwD6Nq0ldTWkKSz7/HTa6+V6G7AX0e5AptpHw5DltOrMAnGVPJZNY31R5FtSj7cKu4ZCPokNR39i/HTt2GEELDLw6QJSurh7W0IBsTAaywha3V5gVJF8kTKztfZRJGbvq/oeVxPc+pqndS9ivH9pVMQhGOTjQHGkecj5fPcBSNwmAyHSM1wKb4EGF2Atj70F74kwmYzU2NtIiDZgL9n6cBNC3bdumIRJ19uzZFPLPvQ7VgwcPavPnzzdbWlpoH42gOe4vpyBDHqAVPmgLBOphrO/s7EQGBhHIfK8HE2cC0VtaWnAOZdwfPnxY7erqgjyuNWvWLLruyMgI1nuQCbJaWlootoLLEUmtjblMUNU+K6xvVfXvVErfs2ePhj3bbbfdRln9TzzxBLvhhhtAyFGZ8BPlhHTSggULYBAbGv0dpQy1Hssj6YGj0KXGx8eR2QF/u1h9FrgH+n0Y4cFlawIzB2WfDSbBzc3N2AtUsgHy+TyCP8240kay967lOJl3W1aSGOXg2BxFCNVSrnf6uZcqCcANtelFxfta8QQI6iRBkaBROletnaIWEkCATFzHDYMVIr+rgPUwICqo/FNFAjQ3N6dAzniRFmGR/GEGOKgLABW1TihOEgAA9rlz50I9AZxahxh0sAiqNWK51v4V53w8u67rYJCd/gVseHgYi52KOY6QHcI96jm2BmWvyGgWOgk+TLxoFz8TmbjthPdWMPsyBIBoB5SNExukOxmWyeNsP5wroqrQv6NIctSSERSnD0U5RyyOxGIXi1xkAjz++OPaDTfcYO3atQtyVeahQ4dQ59CRrBgv8/tQJgzXyISkjs1A8UgaEbWDnzybBe9yoJRSWD+TIRvDFjJhkkK1GgXnc3ndjvea/PneBz/EBnftYPf844fZopsWSzUX4OR6kMBhN8OG3u0JAAAbEeBOOSD3dQCGmwhDrudgFFbYkO9BBJiWQhkBItUeG6JyqVhFaBz7j6RaHulTln+kh3LFedQ7IHnmlr0Rt3Qa5FJMmKayYqEIuR4lmUyL25FRXS6Xp018MpFgIgodwA6i1pDF7pQCQj3iHn7R3E7zYdnqobLqKdXvWYQZst8KvVbyQZQzjlcAl5JS0+mM8pHN32J3LFpr/cKViwncS8C4vFDwdWenMclBBjgNgdEu0GmNajQsW+fu405ezLPPPPy4tuDD7zJ7PrAw0maIR68HAoFV9wPwlkyoTqheWDhAGxsIGH7nGsbSZUl/a0jTbusws13hpHvcevI7zw/ox/FoZ0HaueuBiBC4KQSYKgsSDMcl9AQrP3WOZceyrHhLE+to72CFou2HMjoywkZHRtn8hfOJ1EOGRiqd8swKGH3tPHvmT19iy+bdwJbf9EcwB7lMBNS7U7iuZ0ekpwnMFlJfmhYPNJriovpeftboEWVwzylVueFGkZlG3TvIV8DfE0DO6BeFsfXkQcrKec04/RCwZoDGPsBV/QffZaVNt7NxK0UkgJ8U0ExkAYhKb2xoAKAeC0yspV9U14UN7iP2isvIKrquVTIXSyVgsoqF6G3DKCkAmvP5aumpCeAfmX2Qz8O4jOj1CVJI/8teXcsNsvueeLI494ZNlTEobH0c9pz12NO4SYA1a9ZQ9qUAajnRRFnq6FvIwAIQjyCVlStXEtBPZIetz6+/9NJL2rp168zm5mb6O+o3kUhQYJ3IKtixY0cFrOIGzciiN0dGRhTscUAUgPTF/8igx31PnDihQNq3tbWV/o51G/zyUJahoSFFkAjI+t+9ezcF4eFvyB7DZ+3atehr0ngE9jcA/MbGxuC/KD0/T6xNyRBZf/bZZzUR/d/d3c2QGYBPNpu14Cl49OhRBTre119/vYEgwTj3Cusncb+Hrn5jYyN8IQkHwbp9eHgYZsaegcUy95HNgKn13RBlwXtdLBaTnZ2dlQBQNOfIyAg2SnUJ6pV57qjHCKmroCDHMCzQ0ReJBIhjJBy13G/342vBk6eybiggC1GKXBUkn88nKBMgKKI/qANNMwmAaGvSuY9SSZhQZM7DQC4DNHoBmTIkgK1FTPN6qCQLQEy83KVSCQYrMN6ZlAkQBuKHyXiEgXeyCwcA4cjgyGQyBIicP39eSg8O9e2ITCbH8yjteikci2dHGllbW1sVCQBz5FQqFTsdTvbZgt6/sP6Be7jfex6BP8mAFsdhEScT9e8sO8qAMvoZR4U9JwAtkRFB2tWmicUZ/Qw6V5AAUf1KBPFwqRJS7uwfLIxRZqTR7ty5U4WmJv7W0dHBbrrpJmSTIFPD871yt72YHDjIwiOaYJanw7+jknLrQRhgEe27cJAhb8PGmjBj95pJgHweAumen6+vXcfKI8PsUy9+hjXPaQ7rspXvp0MSCBt6RKGhzcUHxsCIqgRg7VdYRLSbJtnFRN60SFdAjANBBFgMREADBVNiS4UofDLlVWy5ArPA2Gt/Paotv7/NaOqlYSBQmsfWFk5pxVKhIo1iGJae0DVLgPy4SLlcsmCoDPIE94K0Dc9MoJ4BENo0DAvJBE4poBDQPbBs7ioS2QolW8ZnUtvwNYSvjBOFlSsKeULEqH7yg67FK8CuR9RbRnn0m/3sb//kBfbwz91DEfwYB/RkUi2FZB7qSLkolQz4AUC/F59SqWTBU2A6orS//toR9evbtyndG5axVf/52shrEgDgZTM4Gjhy2+ClsE3aKRsDxrhB0cYAyJVHz6uz1s8xBxfTsdKfoCh+34vgfiqwe4InmaKBklOVQqngtVb39QyQKSTqd+DCgArpxS42iy3f1shOvpexE4MnWXdPN+l1Y1jDEgEgEMZGBDbbWaCQF0kRQOWWByqeGWdP/dYLrKf1Crbmjv/PeqsB0jJ1dykdY0ekJ6hPo1wAu+LUuWqWGf5XmMkUSH8wg37S75bBVCwVLUNRLfzNoL/bv9tesQp8U+jfON5k/SdwCI4h0TSkmPFrWfQ9/Y9r4yWzTFZWE0zZdFNlnLD1zhFV4UW+IXtX5UbH1a0ha/SLs4hpYHhMORIAAWMYL7B2QzC2qjItk0kz4wffZw3XXckG1FlU935SQDOVBYCHzGQaECkfeRyuta+L9bAIwLMzr8mMGWChUiwWWC6XpWxFjDMLFiyxxsaGFRACMA4uFIokSwOSC4EKTuDfWTa0ux2DY1r6D35D1bb9lbrsnvuMD/zT/64AqDxYC80da16vR1SqmwQAgA8CQARYib3jhQsXVBj8Yg2Vy+UURPxfe+21wASwf4TuiicJgP7pyNanAMVdu3YRoQDJIK7kgPFbeeWVV9T58+dbc+bMQc3BW4CkbxcuXMheeeUVZfHixULyB22F/QkRjbt371YhB9TT00Okw9mzZ5X29nYT0kPlclnB/WDI29HRAf390D4nsrOB0wiD5Kj9jsu9IhDSQnmSyaQCP0Iszg8dOsR27tzJsA6CvGtbG/lO0P43SkBd1DJFPR5yOpqmkS8ARdDYagjIYIgtpSMMcMMwuXpmAwDPSaVSMAkWhtZ4ty3IG8X1OIhal3GOR9/DOOUX7Ihn4googWtBL5nuOOW5fE64usGlUkfIgFFGR0dzkOvwe9mCzH/DwJuwaPUoFSEL5ruvic0TBtqwQR0TpUzEsFfkvAwJgMGKhxwKSZYqaRYxeGIAxaTimlxVN/kRBq6FkQA8LY/02r3aQXbhEJcEAIOLZ8T9uW4hzGIjbVij9J+pOBaTn2VZifb29ioSAGZ1jY2NlZTOqbg3rhkUpS0Tge3Vxm6DXQC8WLzJvBvu50QbxyUAvOoM7zHKgwkP/ZdPfBUDKYw3XCdvkn5+WBu4JYjCjp+J792pwdjbYXyGh8X8+fOpSJChQQougUUBxsBhY7d4PifAjwW8+HDJKdqQ4kOa2PwjiAJxDSyWxbhZCbu22VB6b4SBtPM7Z/067kGbIPdYXigUyVQt7sfPFDg/OMgevPJKpjUk2ef3fD7S5aeLBABg7tTSRxROsVgIJAG4TJh8tHKkJ6/tYEjKQDoGmz1cCcB7Lp+nKHxx5WPPJdXi+T7lio/a3gCQzjEMks11zx+K/R1JqUFTfpL+P84HwI/3xW2mjD8ho8bWnbbYeHacaboKvVoGI0noFKNvBo2NYbJB4plAzNgb3WrfD/G9kHjzu5cN4CdUIXUUpRUmov7hFeBZj4GXw/tfySoyTPIaAsHy83d8h61rX2J9/rqVpOVPRICuV+m+uy8sSAB4CqczGZuAgR8AdL84ERTl2WSPHckX2X99/DntUCHLVn/s3WbHbb2x1iJTQgI4HoJIWpXWtOh3MHW2yDgCHQD5MIpKmV0de3R2bn+fYt7TGQpmOOsoSM/fry4h5SPGf8j1YGgPIhNiEQ32zW1j4XJZPX70OJvzRpLNnjWHHVhynpOFGlu4eCErFks0JuK9xb/FB79T9pyeoKwAL5+AJz/7Q2YWUuzmex60VD0zpX1Otm++HY8DGI1o61QqSe84yF5V1SIFeOG87AvbtLnaKQb437SQUAOI3v5p0E/+N8X+Sb/j3/Q/OoRGP/E7jGAWLGSWiX/zY3At/EfXVDQcD9Uc+rcFakHRWLahp9JEWIMmErribUKM8Y/67yQwV97o15YwFaC+XN/AfSfkgwyjrDc1NbLc88+xnvXz2MlkL+ZQz7qfySwAZOOpqm7MlB+ALc80QUBAKunIkUMqgH5kAiALM5NpJOnARCIFSUFwR+hOlHELmSu+pw2aS2hOxH2U0zuV5D9t0qxkI/u/z5+q7B8x92ONHDUAUvQN2b18UF9ykwBXXnmlheBEsWfnWcrYB6jw1+MkrPLGG28o69evNxsbG8NIAPIrEpkAqBMYWHLQnsyHEcRaKpVUeJ6tW7fOAkGAvw8PDyuI8t+wYQPbtm0bw5qtu7sbEkHYI1u6rtO1d+3aRSRAV1cXeQJg0sxms9hH0qO/+eabam9vL0iCQBIA1+K4WMVzDXJE+Ag8RUjnhoHYos650SsyHzT4BG7dupXIpWuvvZYtXLgQezmSKsLe51LKAhDlLxaLKZjrij3c2NgYAtBqiqD3M4B299N6ZQPgusDyZs2aJbJS7HX/+LgJaaBEwnuMlBuDp/aooEA8GV++MCWIqS392+/ql2omgLumi8WiLkgA3wj7oCyBsAe9FEiAsCjSekyUMiSAu/LDQHrn8V4vOCdFgsgbAG++E0YYiSA7sAIIx7PIZgKg3Ol0OglQ0BllEdcMdiaHDzy7YRhIIasUA4sSMPqyJICYNLnXgL3TdYQlc3KoMrk6v8fgLrwCHBIaldTkMONnv8Wh0NXHYicuAWnGwJwAACAASURBVFBPht7Zxs5+yRfHJBUkojJgPBw1KxN191bpf67np0wAGFb39fUp6IeIgoGmJjQuORHgCQLJbgxkyQLRRgKw5yln9GdEIgjvEQHkOdvI0Y9ps+RuPx49ROAhvnNHRBWLJUgb+cTyB48QQabAp7dsYU/cdx+btWo2+8TjPxdpqJkuEiCdzsAbpFK2crlEoHZ4JoDtEx7poVwH26YoGKxs47U4ALTX/RFNjohdESVaiQTXbL1uxMPt+cqItvjD7UbLfET5UgS7U8sY4D8VTxAAFf3/VAoyQHRb+OoWigUyTPEyUiZ/ZU1ToE2P4/E+IW0cdWt7XSBbz5tEdz5XWIS+nU0AjsLb6JdZlpJIpn2NiHEvDqxKG8FWov4VDXXkf++ADiIyF1CBiLMWRszlsqk3Njaw5588w373i0+zh3/uXtbIN1CAq2H465ehBBKgVCig4skTALfPjo8zXVUjA4Syffvbrx9XvvryVrVl3SK29ovXRQLN3feYahKgql8B8rdNdcnnxS2joz18QWtf1WudX1WsAh2FjBWB4ApjmWGNNZxWlXP7+9i3r/ih8pGVH6m5rqOaA4e2lQWZLPIIAMnEtNNlpn5/kA18KMXaumaxUrlEoD4ydQCYYG0Gfw+aLyyTicDsZCpRNsoGmSqlkimm6dokMmDHH/yY9R0sWJt/6stKetbKimlqaBkvHyBdA0I6LJOxJSTy+UIsoq+89RVt9hXN1oVZq2JFSUsXWOJAgMY2OG95ksPu6HL3minM4FEcD/LEjrmQl/pyyhAJP4bxl19hC5cmWV/zSpoqvUhWJwkA4BvvXj4fO8BXohYnDmlsaJxSn7iwwjilenAsMgGKxRJ8E2htYidk2D5CyMBUFI305G25JjtIKeweGIDttrEzdtWvXa8lzr6mvOfLf11a+4mfq8xFUdfhzvvK7uWDyuomAdauXQspIJAA2K8i6htrfHX//v20dhOBKcjYcpIAXPZHf/nllzVI8nR2dlLAFg/WhEwzAHZk0ivbt28XkfsiKBJ1qr3yyivanDlzqvYJ2O/gemNjY9bJkyfhVYC9K0nTLF++HMA+rsfmzJljgSDAfLl3716SGxJ+ftDdR4ZBEAkgwH2vfSZwEFwYctP4GRZ4Wr1GJHlmtb+/X9++fbuyatUqSBxRPcIbAWW/9dZbyyAZaly2h3fJGEcAA2tvb6e5GR9kI0NKpxZJIFwH2BfHinz3Klg/o3/Ww1MS6wbEqrS2tlZMgkVmg67rU67uEKPq6ZSgdzzMP/QyARC31v3PC8PG63/HeFckT4BsNlvAwOz3AgUxTGFAUr1JgGQySfrU8R43+KxaJsqpJgH8yhbXywE1EZZZ0djYmEJdO7MXcJo7EwKDJoBIpFDhukFyQAJsxXXdUf+cCQ81g5mKto97TTx7qVRKQsNPfLAoApOPNEPxNx51UAVwuibySeCn+N4RZFm16BHXdF4H/xYLT+7yjvbyBDW49I1vChn6HCJP5Bayk2uwubk5PTY2hhDOuNXreZ77XUDkP8/0iRz9L26A9wiLq0spxdLr4XnqKJF7whcACyCAcYjAOXfuHGlHwmRq6dKlFnQ7/Tw/ZMY7WYOmsAYOuxc2EML/wedagabxxVJJs8x4JECQKfAbX/86e+lLX2IrP7yO3fUnPxX2mFXfTxcJkEqlSd5CfGwd1HwgCWArCtvyAJEeynUw+h5ZCzDT0rWkWizVZjLvvLyQlRGAfS6XJ3hFgPUnfpRUc6f6lRUPdAtTRg2Av6YB/LdoAy5IDkOA+clUhV8lQD+Xh86vgSh1v3pAORDpB5kcHIPNjVEu0ya1bJRgpihVh5jfgA5BKULcizbEelItlYuVsnqVQ9cTGjwC/O7lNCwOa08y4rUNki2A/1GJIFQCzkd94Hzhh0AyGAh95IbLmq5Tavun3/cIm5Pqtb64aQ1Mgm2gAyF9iH70kCoDCVAsFEiqiUBfRAlns1NiCowK/eIzr2g7zp1gqz+y0ex+33yptgyq4+kkAcLauvm0ztTnBrXsR1qNcsp+NLRTakCxGk4r7MyhPqVlLMUUS2GjzQW2uGmBdX7wrDL+4daaiBDcB9kBIO8m6ftzDwTD7ipSH5HlUC6Vlf7j/SydSbPWrSXW1TOb7e05yTp7OrEJ5pY2JkAd3JuyBXEuSWuWSxjvyNMDclumYdKcCXNPABfurIB9X9nGXt9yhm2+9fdY87xbLhMBUi0V7SBEpEPqAjQyoqsBnmuaSko8XFXC84LOSPpLgQSwpVV1tVhExpk9vtN4bwcsVMZYLxkfG6DB/lte8saWkInm6ePMNBDmwD1Db7C+A2Mscf2Gijmws8LtYGkoBdlEGdYWpXK5rr5mfj2G9orpzIxIAYkyueWRsNS2sZIyK5UKCgICxsez9H8ikWSLFi2t7Kf8pJUmnhca+Hbke7k8IR+lbf9rVf+PL6idV19n/fwP/6PCttQCdIatv2XeWjcJAA1+Z5YE+ntfX5+KiHzo6nNQVtm6dasKEqCpqQl7EZIFRFDQq6++CqDVWrx4MaLpLYDd2WxWg2TPNddcg2xmAN+QxiFQno/nGMuTL730knLVVVfBT4BWn4ieRwY0z46hTos/wmP+8OHDGvbkIC127NihgASYPXu2CZPdAwcOIHsAmZ04Xn311VcpEwD/i+A6kd2M+2DPzIPifOdHkDU4Jqp0LsqL64OYAIEBY2Bkk+RyOfbUU0+xuXPnMkgwQRE37p5cpp3jHgNfgIaGBshCV4x14Q+ZyWRqYgxlA/Tq0cfFsyM6uqmpCcGtFVkgrGVgLp1IJCpej3HrairOC5Jt95OGFuC/09tjKsr2TrxmLaTtdNYXkQCIosWg5QcIBD3MdJMAQbJFtVZcLYOIkwRA6hCAtyBjSNQbXsxsNhtqJhMU8R/ENoGVDmpXPqn7kipNTU0gAWyUAOiDPdlOAo7cJIDfwI/JH30JF8N1vaR/uJQLRVPU2p7TcT6imQqFQrKrq6sShYzIA+jhNTQ01DT51Vr+IPYXbYG69jOAqRX85ZkEtPmut8mMe8xxZgPEqTMsvNAn6xFFEOf+MudgQyGi5VFOvEcYO8TC0TAM5cyZMyrMsrBQwUL3iiuusNrb28lESuYeXsdwkhFRodKAjdd1wuYJ7liPNHnfsgYRnrV4AgSZAv/ov/wGe/Nb32S3/vfb2VUfvzpSNU4HCQCFlEQiBbC1UjZseLBxQJJQwAabIoj9DG0jPSg/WIBrBNgRgoNQxfj9BtI9kBiHySxNPJZFMkfA9oVsz+4vD2sLP9hptC4uV7IB7Mj/ifsCxOdGdc4xGh40Ff3/sOctlQxscGBCTIeCkNA0BRvQSPOUDebb0kS2QbGmGOWSJxoqJHYQtU3Auk+WADdGRhaGb1nqEfXP5Ya4FjWWi9UEEsgFgEaISUcdCfJk9/YR5Vd+8VH2zfvvsbobkqTrL953RdNYuVAgh0TRBiABAK5kUN+QGbMsK4dMAE4ghLWV7PePHzyp/O1LW9Tmnma24v+93VAb5BTFRIab332ghV8sXzop+/NeyWjHB4+z2YvmWWcP9yvNo0myGwbo37V0npXtNcx8m911zEfPaXNXL2Knl43HnjNEvfgZAGPcQdSnjPQjfwdoPIHdxYWzF5RUJsUSJwzW9EqBvX79CNMSGpk/LrtiGYAkqJ5D/qEi42FrtNvryaSe1PC9yFhBxGYhX6CMgERysk/A4a/vZVu//zq7YeMXWOfKj5J5qmz/unxceA2IiHRbBs3AmOzw/cBQY0GWAfIrrnqfiCyZaRKANEBI+mWyxI+ICLfH6ImocdSM+N2WjImm9e40+g2vZfsI5zshfAG686fYhV2HmX7z7VgzcE8GGJUiKllVoM5aKhUVAP/T/UkmE0xVNF9cYjrKA2KnVJrwX8F4VCwW1f7+Y5jrWENDhsGTCf4AGGLmzp1vQYET01kYCWBnGaDPVEdJKfkhlvxfc2gy+qXduwutCyeM6eNGl9aCbYh6dpIA+XxeWbRoUdU7ibpBJP2ZM2eUNWvWEKiPCHaY715//fVWa2srRd9DIgYrnwsXLmjHjh1T5s2bh30KMBP1yJEjZNy7cuVKclp2ygEBVMeeFX/fu3cvMjQhk4OMTOXkyZPwBCA/mKNHjzIYMzc0NGA8UY4eParCLwDmwK+99pra1NREID+eAV4CANYhGZTL5VSUFcFTgnTgXlsk7WSTNfbaLajvoR64D94kH8ewPst9IFEv6po1a+i+zzzzDMkbbd68mXxTIEmDctQawBNWlqjfAwfSdZ3Ac65eQKa64MxqlXGUCRDlwXCTpGKjPoc4PpfLpbq6uoT/Cu0/sLe6ePEi+gD6Xc1rpLhl8zrPT/GEZ5+RL6og0vjfoGJBkk31DtSs53O9Va/1ViEBKPMFoJKX8ayo/CAAJ2xyqWcmAMoTJE1Ua2cJe5ag60clAXCtKHJAfvcOapswEiCsPmUXHE4SAIM/THFbWlooEkDo+3FgSIE+PFb2bxXplbA+BRIAbd/d3V0BmAqFgnnx4kVEik5JxkpYmcT3MsBqnH7lMwFBiqOyKBT90q2TKFt2v+Pw/iOaxC0Hw8mjijdAlPtM5ZgSpRxex4KgQDvimau1SROUxoq/4T1/9NFHdaS0rly50sKiGqAngLREIgEtw1g7OO4p4esZEuXZwgzkZXxbgsa6XC4PQc5YREU+wBT4u3e9jw3v3cM+8q/3sfnvXiD9yMBD45ZH+iYEjJuKricRWVU5DRstOzJN9ycBEDqlk3583UAtaO+TxAPfJQHkAIpPRmYcGI7ybDiW5Hh4RLk4FxE5APBVRbFObkmx7LGTysqfs7MB8EEZkBViWjBAJONsoTVL222bSKjW/w8rl01IqBqihqlcpsVyufHAbAuvawqTYtMiVatAA1+QKsgasE0Fvckxh+mx54bE9hEg7aNYUf94BiH5A43scrkQmPkAkkNIQqEdymWTPBW+cN8TTMvPYn9w2zUW1KOwKeRjOIF8aA8iRjRSaaEIy4bGRlpBIEqwVAUOhrVW+Pe/9ex27cX+w2zN3ddZs+9ZLP0OkB6/oill0994GZkABrVvnVPgwh/L8wi1xFjmO8PaxeYi61oytwr0d58w618uaoWPtrPxpLeZfJQi+NUDSC0A8WH1I+oafB5CULDOPPrmUWXl6pWs+N2TrHfFIja43mClYonl8jkAJWbZZYhNHhSaDpkqamNIFCEDARJmAkSByTLGGZAAyUQSvbPqMU/++2H2wwe3suuu/CXWe/XnLhMBUTpByLGmCSnRNIHOmLcmgOiJE53gtdfl/EgA7D3ljVRtkL76jbWXExN/83yfOUkh976gTNgL1Rrk5AanZZoEUew8OY5HSZf1DmWc5V7awpQ7PkgGtzDhxTH4v1gq2PP5DH1mWgoIj+007bWrAVlFKkWWo8+CqBB95ODB/UQC6HqCBjd3fTurUUhm+vUD9eEHtMSB7ykbPv+F8ubf/2+VdRz2OXz/E2mtGxaEI9PEggQ4evQoAPxJ/QLfI4JfBCLhmq2trQCC2erVq8kTAHtELttKy8SzZ89qp0+fVuyglQSy52HuC+AY46wKo16RCYC2IN8EhdZDIAw0BDzhvi0tLaSbD+D/+PHjysDAAILzKMMLxMCSJUsQeEDeAYcPHybJmvXr11uHDx9meBaMPSARkOnS09MT6gkQVl+1+MshSwKJklAVgr8BvFJuvvlmKhuCC/E7sicQaHqJLDEq1VEoFFKdnZ0V6eLh4WH4ONRFQkdILQVlWNSjn4uH4X6PektLS0XiyH7XLQa/A+A8yWQy1t46rP/E+R5jCvbZeK9E8ITIYnH69fF0SbFNi3Ory+e8jWqAugsGk6Bo3TASQNSHiBZ3ypcIEJhoS76GEhHl4oVyy5oEmexNJWAnTEzjtO/4+HgFCJbJBIhzD69zgogLTLaYNIMY4xC/h4RMFDcGy0QigbReIQcEkB8seNg+r17VMGPXwQsExrinZ8IY7FIhAXjaJenlR6kgRPFzUydpphsTNO6HDA8u7VJJi40TaY8xB/0W/RfjA0BisanzkjcKygYIizqs58IhSj2HHYvNL8ruZdyNhS/KjfcTdT82Nqa0tLRgLGd9fX3s4MGDClJtr7vuOmQCxFqoYGxAG2Ds5j8jbTyczxeUqkhbK0Uh47OgsvqNdbVIAeHefqbA+O6fVq5iRnaMfWbrZ1lDZ2NYk1W+n44sAD5/EsiV4uC0/TeTNvRBJACOq8Gc01kPBLQj4pEMO40izfTVG17AfqoCIC+OuTgiyhO6zoQ+PK6NoHjDJONrtu9vhtns97SzWUvtbg45CWzyVHVCs1ecE6T/H9a4kBRKJhPCawARbcgeqjITDrsGds56IkUEXilcOklJJtNaqZinUESvD8kx2dIZRAiKY4Bk6lpCBYng6zMQUFgvyZ8wSSJczkkCUF80TcViqnbupMHuu+db7Cs//dPsqp42ZoAdcERVwyPAbiMbPDctS0cmABA4SAOZ0FmOSfI5H/O5I+fYV158UUvMyrCVv3W7oXdOZNCEtR31LWRlUPn8ZbRkQW6Z+9XjGCHZFZb103ZMU0Z3nlGTD8yfMHm2KHJTeh3gLK+fJ0AYqCuuoWu6OjgwqDa1NFnJRJI4or7jfWxxoZup28eY8fPdFJlXLpVZMp20DCx1A9qFgDeQknZGjZJOpaHDbeJ3zD/wCdBUzdMweOAnp9kP/voltmbJXWzxpt+Bc7k0cVSPNny7XgOyNIlEAlI6tvdHNsuj0See2Aa80Wbeo6AfCeDWc6+atCgbheIheZYZxklo31RGUPqHw5qL1qDc6LXS9raWO5VNcm2kMF1XtXKZO5HGbFj7HcI1JG/LyVy8AMg6wHMbRkltTGhK6sePsMLtH6XsNgoKZTMH/E/MXzMvBWS3vy2c6MzU4JJOyMwjU2usfyAPdPjwIbZgwSJkIVFmR5AvgJcslLMrqG8+oSS+fa+mzJrH/vOxfRWD4LiBObIBfUHdEffGdZCt47Wxx57E9klQQeLTO4JofewlIbfDo44BnNKbZ/sg0QeHYl4lE3ax58DmB/tre31pT0nYH4iAIduDqkz7QlVV7agK/sEfsDbE/bmvHQHmHJ2mtxxrRPwNx6GpE4kE1nMkwYNCxZ33RBni7HvtPkf+dAnIAu3duxfECKLP6bIIaMHvGzduRBGrAsMuBUIAAZEdHR2UpYHP6Ogo2r1u8jnof8Az/IAlBJTwbJ1YaxZ3/w8iAtDH0S4I9qw10yHmNDDpNJGBUa/rXb7OO6MGAGIWgwxMgoDmsOh5DMZY5AEYFTIBYqAjWr3aBJXG6KDBF8AXL6tTQ70yJgiCIc6AiGeJA1LwwU6DJAzuO50kQBCAKUMCBEXohkXvitfDTQLUQwfurfLqYZEyPj6emj17dqXIxWLRxOQ305kAKBCAXCHpJFOnQrIJ75jT4DUoU8ix8EJEMsgAvANVxAPX3J8UwR9UJr5QJGNOHBdmiOSXDRAWPRN3sSZTn3GPQR2i7fxIOKGTiPEK7YRoljfffFOBITUibzZv3gxzYKSOIs01EgnE+w0Mrshg0Y4mnvifk708oIBIAvo/aMxFHSNNI0gCIozg9ZtrapECCjIFHj97lv3bhg0s0ZJhn9v1q5GacjpJALwfMAcWH7RDNjsWSgIkEymtHhr+6BlkDEuICSJsvaXcEJFuyyZEzz5ApC6id5OJlCI8AsTz9r2ksoF9J9hV/2mebxtBux5mhgg4rQVMtiVuMohcpXsBOFGYGegpMDE+QmYhqSKaXlVUhpdK+CnYP+3PhOxOta+B++HIbBhmxRzEhLcAPAoAPuAafC0jjxLxGyCjA3axuK4rgEAhnfeyPyhsZx3A4NgGydFueNBMJs3+x2/vYo899iq7ceEK9l9vuspKM8tT4gfEgarrWpJntxTyeZAJnqaVUV7K3/vhLu2po/vZ2vdtsObevzwWiOurc+8oCEgAgCEc3IhSRM9jEQcfJJPmcxKBJ9gUF0vBfhPi/PL3z2pzFsyzhq9mMNmNVT+Vvo78E11TgFFyUIUiQtDLE3pCyRfzgZt0G55V1VP9pyCZSdGcnd2diMBjyceHmdWTZid6hwjEASgyZ+4c2jcEkQBOUsKW2CLRMIA/9vqiWDCICKDx1M74cWYFZA8Os6f/8EW2sPtaa8UtfwqPkLoADTV3kLfwBSBLA0l8gKl4DES5qmq1jF2Y9I0fCYDIYb5IwRoGPuOQ4KGPrX4bno3iMeZSee3FDvWgyFH9Tm3+uE3nNPkNvgZlXZFJLWXWaARwkvdCqVRSkkldSfzoCZbetImNaK0kqxV5woj7EAHnpZIprCcuBckTIqiq5ahQpzTLQWaQxll7rLf7A5bDIsI/QBLI47rVFaL/1WJdGzvN7n34keLC22+dlGUdpdprlabAO4hAP2QVB2W44hgeqU3l5cC7bc5ug/2I1k9iP4lFCurHqbPv2FtQBqIANbF/FPKn9hqJPnQMyAQEsuL6AGPxroNo4FkH0NcnrzcO1NJ5XKWgUoViryXuJ8oRpY69jpUxtXWeh+fBHhp/6+vrw75O7ejooDkOHgkI8jp79iyDpFFbWxtlVojnieNBUOvzuc8vFAqJlpYWMobGB4oI5XK5biSAqJ+4Qctxnhf4lmEYiVmzZlX6pOjbqHNkl1yqPgFxnvfyOe+8GlBg3hkEzgQBzWFRtHxAFiZdNH47DfuiVjeYQGhYOWVm+DUqKUhOGRrnd2Lgd04mzvuHERpBZUU0uJCEmWYSIOEGXEU5ayEBUFey/gtemQDpdHra9fDD+mLUviZ7fDabTV+qJAA3B4acjFQ0ONfeIz1dsYGSrQcchwUMFiZeaa5x20e2L+JZsah0kh5hYLp4NizWuM4iyk6awiIyvdbUbZn6E6C+U3sfi1q/LA5eJ6l9+/ZR1D8iRBYvXmzNmTOHPfnkk8r999+PFTftcqNGtIA0QR0EnScW4HyhTlnuExFSE8SAIAjS6TQW6r5ZSX7GRc668yMla5ICyhU0RfWOfDv5wgvsqZ/9Wda5fi77+e89INOMlWOmkwSw00AbHOWjdNVQEsAdtR3pAT0OFrrzQUS6AN/i6JkCHDZMS00mEkzV9AoQj6Js/8vTbO7Nc9mcqyewSwAd5XIJUXq0ZYc0eK3P6PYpIFkg6NUH+C/gnnhuYPNuMJeDnYTbq4rGTNtiwDIMBDv54zGcKICcU9UzAcA3DQPXiQ3iOg1+3fXFpYV8/Qmc2SWirlKpTGXPffzNMfanX3ie7TkyyO5dd7X1qauXMk2pJmbItDKVggwU3R7AoKYoUvOXV/u+fGKA/fkLL2hGY5Kt+MKtRnqh812J1iPCdJ5FW8vI3cjeWeaeoh/xcZjMSDF/hEX/O8vQ/OCIVn7/LLPUoSpuWZ2wsmL0d/Y5AbgXCyU7xJsDL8DeM+k0Ae5B1xQyPjhzPDfOzp85T/IOV+TnMmP3EMvd08YyDRmGwH+V/LZNEzJN9I5xz42g6zvrlAw3ySWBkx8WI4+gdCpNgeJOIqA8WmRPfeEFprFZbPOHHpwUtR5WT5e/n1wDlmVpmUyaukk+X6BlpzOyMswEN8gTAIA7tWupLIjJQJkW2faxAXWbCY66n5XNhJHtv/7HwYAVkn8Gshx49PYExG8TMEwzX36Z9a7tZgOzVrLseFY6p0G2ruIc19zUaBUK8TKQ4twvYl0L+SplYOC8MjIyzPL5ImtsbGDd3T2sqanZRAI+rhk0dgdlquBc/Ye/o2pb/lRdeNcHzXu/+S+R9eWdzyQb0OdVD3gG9PWoGeVe1wImQc62Lv8MZya5O5ooyCfQy/eOS8aCrKAsgbC9b9zsCpl+JjK2/TAn5zWw3+T1TD6MqCt8D2UpRNZv3bqVvfbaa6yzs5MIlRtvvNHs7u5GcISKuVHToFI1s16KMBlF/UMCEh9kdmE/Xk/9fPRHHu3vuSbkGAbWCzWv90X7AOMql8tEBKC/iAUt9wmwkBHASafypZIVINM/Lx9zuQZoeT4yMpILqopaSQBonAmndbxAAIPi6sTEncw4IF7JPfN63rggJa41UyRAUPSsTPStX4QAl5KBQV/o5ttpCIO6gCfAVJEAQe1fS/vVMhSABIARq9DP5OwwIrlrWrjVUibnuZg0MTHyNLrAywaZCcuUpx6ZJV73CSPoUG7usSHkiGjxwaWNQmVIMKnzZ69kHsSJoJepI/cxIvsC93OCo0F1yUH41NNPPw0Sly1btoyMr2Cq9cgjj6j33XcfxlgC3aMArlx3MTJx4H4md/YA+uDFixd9icGwfucnF1SrFFCQKfDer36Vbf3d32VrHriK3fkHd0g37XT5AfANAsFrDY3VUkXoE7quBkZP2xGWE6Z30g8YcKCtYw95DTv00A1SA+nR9IRmmshgwf2jb/QRXQ69fyCLyYROqMbAAY0d//4AW/1L7SzVZkInHNidVWvkv9ejun0KUIdIkRdmxe5zUM8AK8MA2SjyTIlESiuVCnb4YcyPCLNzX8CWbvLP6BAG0O57iwwGZHqAAADGhAwAsWEq5GGeaGBeZM8+fpb9/Z//mJWzJvv4u66z7lzaUyEDyoYBHwGEr4qNJNNVNXQd4lUNf/LiXvW7B3cra99zrbXg4ytiEyPi2n4SN85711sOCFAG6tCj/5AeObFFpi1RFHdd3dyvKbktZ1Xjvi4C04M8D7zqWWQ/4F1AOXCNXCFP3hzO4xE1m06nJmn3Vx1DOQBERIA0YwDjAYIQsfnwAMvO1phxZYp1dHYweC8wBJkKGSCLKXpCB3QP81+Z9kZ2C3kG0ByTIClE6P0CfFHRV3Fvt0/A1v/2HDt3Qmc3f+AfLL2huwq0jvk6vmNPM4yS3tjYRM9fLJYsAKg0BPEPIu9NeMz7SD35kQDQZMccMTmLBlIkkPbx9/WI0BiIRCZ/Cdl11mSd+Qh344eGAciYf5NJ6OQasAAAIABJREFUTS0U6B3wnSNMs6zPzx5ifQfGWePmTfSOGf5KZ9ELGuMMiHZlMhlzshl0jIvV4RR3XaM/os2PHj1MPhIIwEmnG5DBws6ePc2WLFlmGYZFUk1BvgBh2RzK+X1K8qvXapaWZJ8/1ZfXHZKPUR8rbP/kdz3sBzC/hAHpsuUJkiUSUd4AsoUyRZghLJeeJakhlIHLwhJuIYsH8MC1WH5yMs8tgtOikihCAhd8EPZ5yAR417veRVlxBw8eZMeOHWNr1641t2/frjY2NlqbN282ZPAamTLHPYZjQYnm5mYh74bsolI9SQCUDQGqGNf9SI96yF+56yCICLDnrqIF0gMTFcyb49bh5fMu18B014AMCeAbbR42ubiNgUWqU1yd6rgkANeRo7QxvwqWnTS8zvciASDFIdhoPqCTXJA7Fc2vPEHyGuI7XDebzSJ8ZtJlBPkSlOXhN1gK0E24iWPzJrIv8NP5O3T58LdMJkPPN5UkAJe3oTBJ96eW9qvlpeOZACgQTXxhJMB06raJCHNkzyBVE+9dULSAjEFrUF0FpZ3KZKb4XTvovUdklSA5xPmCFMD7NzY2FjkrhcsXURppLX1D5lzhReIGcMJIALy7WHCMjIwox44dUw8fPowNKelH3nXXXQYWi1G0LetFALifGW0gMjT86gPf4/n9NuZ+JEGhULTDhWN+gkyBn/u1X2dHH3mY3f4H72HrH7hS+g7TlQWAAtlGvExpbLJBFPHJjo0xLYQEsKPySQu5pj6Od48S5CFxYwP/pmUb33peF9HqKKeB46Rr1ftAijbnn6M/SKql86fYFQ901iT5I1MkWxaIAEJ7szOW9c0G4IB9aFSSrDyTTSqYYPhiVR+i+TVNV9BGuISXfFNQlgjP+CCTPlFXtnRbUi2XCiAeFfguQ9MfIAk+2CCRtJjCrDK+y6Qt1N3f/cUb7Nvf2M6WpprZr916o7W4lWStJvozTNjgb6FVS4SEtdHusyPsj579oZZNKmzV524xGla1hJ0S/j2XjgkDl+tNAqBg7ohS6OUDmS6XyibIrvDCex+B9BTUd+nps8r8ngXW+WvLBGiGEVZ+98P1UNZ8IW+UimVbGNjxsb09kiABKoSFLexA8j+MqYy8RQYGBtjpk6crmtKLlyxmvaea2cCOPjZ2VyM7c+oMRUMuX7HcBoBcdYAy4LYmTE595MnwPY/KJqCUorsVDd4lDIk7xUKRzIjxnmNedRMBr/7JFnb4tRG2+T1/xhq7rzacwHXc9ngnnmcYZZv0UxSGqHWMFfD0FXWhqvYYa5qGZz/3JgEgNaJppZK3oXo9JHmcbWUDxbhX+KsYpBUv2/7B5VeUREJT/Z7deQ/UfZcxpFzc9hrT73g/9wUoSTyFbEmjHwcpIEjOzHRUsyi5vTaFnAzGSkj+0Ec5dOiAsmTJUpJQGhu7yHp757JDhw6y+fMXWvAMoYOI0FRI/cBdE2EZLjhe/eebtcTJrcqtf/zn5at++VOxgcU4WunYf2AvKyNFh5dX3APlBubAM2Qwd1FEPp6XyGzu++OsDyEVZ68jyFcA6hGIINeCouixZyEZOL4WElkAmNNwnSCZa3H/6cANEIzG10Gh68Cq+TKR0AYGBrTnn38egV0Av+nr/fv3sz179lBQBYK/1qxZY2qaRj4GcaSwo7+l3megyyOJoa2tjWd25ZENAOwhdt/1K1sQ9og1skwWSNTnxnqgWCwmu7q6SObQ1YfpV+4VgP5X1wyIqGW9fPzlGpCtgVASoN7RvTwCUSZKZ9IzxCUBcKEwwqKWySCfz6fgCYBJLp/PU1QIBmVMeMJYU7ZBohwXkgmA/DAqg981/Z5ZyHM4zH0pvdzpuSBAy3pmAnB9O9oXei2cggxGa2m/KHXuPtZNAgDIHBoa8swEwIJSbFBxnJCg8bq/V3/1+lsQcI86ARMv+gAYdExeXPOwYrgk2lUQGXEjP4IYeA70Rtc3DmmcoHtiEQkyDM8TRTORgE3Sjo0eqVxLX3Ke60eo4B3gi1xkd9DiCu8r+sHg4CB5A5w8eVLp6emxNm7cKGUMzCN+sAGPtEiVeVYsgMWmwO/4sGgcv2vU4geAsgSZAj90x3vYxQP72X3fup/N3eCvN+9+pukkAXBvyKc0NTVXFYO0lRUrUKue5JssptQiHYObAsETgL9MNDsizbEzrlMkZtVzv/GPF7TGpb3WgpuKsdYXMv0Zx9ibHTvSHR8AV6ZRnkQ+2BJZ/lH1zvvJ1J39nic03CsKUGvLV+iQMibPBkEg+N0zTCpK04iIIAqpigCwLAWevw0NDRb5sNqkOMYVREXS2IK6g8lyKpWEkbBilE32339jO3v6qT3s/avXs9+55RompIDIYymbRT689Lj05a1vqA/t3qksu+0qa8mn1tStHwjJnbB6nxISwPZisDjIjnkp0AQ3rB/z6wBowdrQynxjUGV3tpv5LnJgrEVOiiLrx8fHVS9qMZVOMRXyT4iXAGfIyAiSgDVIYeHegM3ePPimMm/hPMpsGx4YVoaHh9mybU2sdfM8dnGRSeDH2MUxrOlNd9YC+hcAKYBXRECj7kolXD+wLziJFiHfBX8n0zBJ4ziRSEwiAg78/7vYq88fYzfe9CXWtvh9l4mAsI7n8b1tsIpsD5V8NHK5XJXMkgBSQVbzqQPyPpW29CIBbN1+9C3vvQ++54audRkfhDyQDGCKKgCIn88XTSUmgceNgT0NiaNkGmDtkNaZ2vTiIyx3+wOkOQ7vnHAqI0ZDS54CKSDDsEF37AGnIxAnqGhe9QndlgMH9imLFi3BHMb6+o6x1tY2Njg4wJYuXQFynXKzcF0/SSAZMkh79R9U/clfVdvWXGn94ksvRA5mcj4XsBPsF2SyxbBvxLHCtTes6Xigj37ixAlkZDPI1Ih3AX31woULGtakixcvJvnSWbNmWV1dXRTABD+zxYsXE2mCgMK+vj51/vz5JoIKEbQWtE504kHOLADZ/RvmCSLBJfd54rqiPoICl9x1FseXgStn6I899pj23ve+l7W0tBABABlYSBCvW7eOtba2Ym/rK7Ua1nb1/r5YLKY6OzvF2o8NDw8bU+GPGJZhgfpGdn29SRFnwK+oO2dgr8BWcrmcCT8jECDAAutdz5evd7kG6lUDoSRAmPlsmOFjvQqK69RCAoQZhNaSQiRIAJRxOj0BguqDA2exSIAobeYkATAYDgwMWM3Nzdi0CzY41JgUfYxHA9CmEBM6wGv3AM4lXzzlpGaKBIAxcHd3N0XBot78SAAQNlhUCaAVu5BMJqNH8ajwesa40fvCOwNldpglkZF33LTCEOkw34yiKP2tCjiTXMThXUB9y6ZkRpHDilv2sPOCsnQA3AhDLZFdJKIfuJeDMjQ0pLS3t6O/BUZhcO3JKSEA8Iwyi9+wd9eL/CuVShp0bcPq0e/7IFNgnPOPy5Yzs5Bnn935OZZutcHesA9GgOle8NkkADIBJqoCZqpAr1RtIqLSXXaK3Vd1xQAKW6cPovzLZRtYdF/SBnB0Mo5FzG2pVD/NTnGv7BmV7f/nEW35A21Gy3xp3DjW0yMbIJNpIEkAAFS53HgF6BYXBJhulEv+LLzjzmFa0WhdZBVENHMmEJQpIF0Khjs7w6+9AMSiaEHAKcpiGCUTgCnMggW4D813lWdIIPofkZJefgyoP5J0SibgwaLs2THEvvKlH7ETp8fYfddczz513QoChe2+bAPFKJOqKHjpLbfB86GBMfb7z/xQG1DLbPVnbjKarm6P3K7OaHCcXAl6IBNjHRI1oZI7U0ACKLg3/gcREEZChD20ruqUACAyGhrPacx47ryWv7/d4O1Okj5h1/H6HhkKhmlYhXxxUhaAPRdkWNko+85HqLuRkRF1ZGiELVqyCEESKkaSC7tPsfmvZ5j5idnUJrlcDptrTyIMzweZICfYhesiup/LkoY+m1P2CZktIAIg+4H/3RkBx7+5n/34O7vYput+jfWs/YTpjGKPU4fvtHMwf2HNCQNWPDskFZymy0S+EZmKrCWSBaJXU9STFwkQJpdD44j98ZALitoCiIKmeY28OIBbh1/BPkcWfJw8d5MngSeRLuMhIq4nfAGSL/4Ha3z3dWws3cXGx7Ms3tsf/tRhR7ilgAD0cekmyXoNu0P0773Aesj8DA0N4n82f/4CdvToERrbZs+eS9lvSIbD7IG7TbQH2symkrlBM56JsnV9S1UaZ8m/6NYVs8w+/sorhY4VK0LHLr9rcZAc5r6B+/GoPnK4n1AOOHHihAaj1PXr11dIAADt+/bt0zOZjLV06VIA2Ep3dzeRADC+PX78uHL11VfTgA2z6n379mlr16410um0msvlPFUOxDM69w0iCwDvIAf3KSs/qMU5MSIFFAsVCycpgX0l9vMyWStxsSvc99ixY9qWLVuQ2UCeABs3bmS9vb0UfDI6Omokk8m6R9pHf1PsM/L5fBp4CD6Q8xsaGpoSEgDXR/1jPeA1jsbpx2HP7A54RXBCMpkEYUVZLm4yAMEKmM8QTABJpOneG4Y9z+XvL9cAjd+1eALIMq4YrGnlZsvh0ETmBHhdYG9lonMfk0wmkY4zaWAPA7pwPz4o+KaIcXmNWJPs6OioCvaTItfGxwl4m44XPoi4wABJGq0Bi4yw7AiZVwSbJFVVoQNHwAFIgFQqRVELcVlYP3mQIEmZMCBR5lniHOMmAbAgGBwcrMoE4KDypAVYkOah1/N4/c0tuRXnGcQ5sia8fveY7jaIsrDiUlJSkTB4vubm5hQiCaYiYlmmjYLqEu0kSACerUPpr7YcS5mic/mChGQ4/O431QSAjDGzTDSOF5FQsxRQgCnwxb4+9tCmTSzZ3sh+ddtnZZqLjpnuLADcEyBKQ0NjVXoqDHELhUKoGW4Y8Cz94JyC0LjUDwBhaOQ6gX5EjyOCHZ0xTHc+yn3dx57cklBH9pxWVn+6c0pZAHAsiWRCQTQ7ypDNggSo1q6XlfhBfWArHSZdEsWEEtcE8lkGUK+R/8MkfWhSm1e0SUSQ8G7w82zA96qmA9Jg4hi3RJJhlC1ElYYZMguPB0iuIFvh0X/rZ1/7u5fZyHiB9bak2YKWJnZF+xK2fk4729DbQdgumR+bJisjEYEx62uvHrEe3LVdWbBpjbXsV9dLgHCTe5gDHIc0DB3AAV8aSzG+hhna0joTzFt8fX4ISJDcIkA+io5HTCk3+q1F+gePg7HWgFGoIyp+zvakenyoT0m+p8egqPkJEg+VEGk9jHVbdmzcl5htbm6yguoQJMKJYyfU5pZm1tbeBmUeBfJ2DbsMZo3mWeae+axYKlrlUtnSdFKQm1S+IN8GWRklNLjz2hjP0E/RBxDp6iYCzj59gj33tS3s6tX3s/nv+sJlIiDCAG4D0Soyg6jfgExVFKf8V7CGvxcJIDuv2ZlVkB7xlg0KewyH7wCNrbbOO6RfwiX2OBhcJasWdj/n9/xekySIwrTm3fcwTUNXtu9gvavb2HDXOjY2lmVSPEaUwkoeCykgJKu5/R+wx4Ef6MyYBWPs17CXrqwneL9RstlxpbERxvcYr5FhjexSwq0rx6KPoK15cA6XX5QfVrXHPqnqex9U133ql407/vyPQwPqgqoagDLWEGHR9TL+cc778PlRy+Vy2muvvaZec801AKYR3U/r0x07dmhr1qyxWltbKwbdmOOQIRBAAlAmAOpabGY4pkCYBq4N/AOyQUJ2mYT9ae1pZ5Ggzm0C0Y6QEd4dnEnEWC5DiuC4BDAdr3rD3iSfz1PKil/d17KvxrPjOR9++GFl7dq11sqVK4UcM+Erw8PD2O+VIKEl+ZpN6WHlcjnV3t4uAiKnlATAgwRJ99Y7G6BUKulNTU0qcEiM95C+BrhfLpfxd3hhepIByEQcHx8HyYXgvcvmwVPaAy9fPGoNhJIAQTrs9Y6YdenlVzYT4u+InM7lcpNYz6CUQYBp4nyeblp3w9aZygQIydKYFhKApA8VpUICXLhwoUICRO2M4ng/HfEgYmO6AWhRVpAAXCNOTHzW0NAQJoRKP8OmBJOG3yJifHx80uLOi+Dx+ls9SQAxqUZdBIq6qAepFLfPhJ0XJTKASzahY5OWJRaa000GhNWlIMSwEAS4g3JisYsMGoeMVyARV0v2E69vAEucc7DX6qgnhx5oaLqtDJHjVRe1SgEFmQL3Pfsse+YTn2A9Gxawj33rvrCuVfl+pkiATKaB9LPFB/McIvoSCT0wQkhWrz6sAnAdC154DAS/xYyyDfYHfWQB8rB7e31/6KGzmto431r6/qmTBeJG8Go6nbFTn4XuvSP7QvYZw9qBwpihtRugb+6sB5DL+F2MWba1rOpJMviV0UcqyCYbOWFh78WFvE+KgHLcF3vxfD4fSgA4ywxlobIBKaFGtvsfTjK2uJ0dPnWevfH6ADu69zg7OTTOBsfyrLshzea2NLIlbQvZFR0d7Nvbt7HTVsFa9YkbWPN1nRRkAsxFBJuE9R+KYkwkAX4HSk/ImALjXuS1Ycvb+L4CAPqd3wt5HtQbwP9CoVCT1r/vM1uEX1eVK/WtQS15U7dxcU6Zoc1JqUdRiWShSEpJyRI8NyL3SyX/IaehMYM1kC85pzBFO3zoMBkCt7e3s9a2Vnb+3HnWtUth81cvZUOrDZLbBM8C7wAeDV3JjiDAKIRMIzJET8Cs24pqgGyUEcynKfAJwMdJBgzvPMt+8Bdb2PL5N1nLNv8h6YKH9b3L39s1YFnkE8IzhwGiWg6zZdL3R7/yrE/vTICkVijISRvaACKCJ2BIDO1y28hEhhjAua69JxFtshH+ICAAIMdZWwpw1BmFLCMx4+5z8AWYN35YOfXGCGu4efOM+gI0ZDKmvXSYTKLYEk8E5E77e+X2YEAso73cxlxX1iBbRmy0ZZtbQ4YKQRDCEwd9K+67rhx9Vkl+8/0aa+lm/1ffoXzc64jzgvYVGNuwV43j2cgzkTUA/r29vdacOXMMzMHnz5/X4Ve2adMm8vqAfxnkgACaDgwMeGYCrFu3DuaqlPZTKBSUc+fOYW5BYB0i4fEd1WcikUicO3cO0fD0HdbAiL7G/UUw1NDQELLLSM6tu7ubzsV3fL+EaHrf+UhIznipEjjbIQx7qAUnA1HBM5bQ9zHnwRuAVnQ8Ct4aGRkxp0JyJ2pf42viZGtrq1gHIijUdGIhUa8pcTzmY08yx84k0tU4/dnrvu5MgKGhIUT4E85TLpc1ThJAxpDk5qrWt8hqLRQsmK9D7XoqfBIk6uqdeEjkYJZ3WiWFkgAAm4Ikf+oAJEnXuYy0RNDFgggN6UJ4HDhTJEDQhC6jxR0GNIpHDfIecJMAyARIJpM16Rfivu6yiXRG7Bm8SB8sXsbHx+tO8IT1CzcJgI08jO0ymUylDuKQAF593etvYRkuYeV3f9/Y2JjCxsJp/syjWLABD4xEke1PUctUr+PDFmu4D+oTiwqnTNN0GgXLLNZxjHgWvOdDQ0Patm3bsOBhixYtsubOnYsURUQekFakV0aOTBaXH3GCFQ7uy0F/3EMYpgEIJEKCb1KRGYV0W09AjKcRw7Dat1/ZUWCJqoVcsVTS4NVWS78IMgXe/Td/w7b90R+xK3/hWnbbf7tV+jYzRQLYmtWUbMc/FpnVapoS6Asgo0Mv/fD2gQQSB4EadpS5jhhMBVHqU6H5W84x9vr/Htbm3Nppdq3zz4SJ+GyTDidJoHRGUTUVJqQsl89VZV/IkABhWQAUF07SD+H+JEBAdT2lQqbHXa9+ZcH76mXWB+IBsAauY5sBI+PBfucgNYVhxZ4mCESvSADh7+Pj4wouKwvEi4pFfcIkdOdXzrBl9/ayhtlFgHFM11RL1TSWy1ps50uDyq6tF9gb206ykwM5tuvCcXbVyl7Ws34Nm3vnIsbadQAA1B4yhIBs1LCszIYMCYB7wrQWNpNk9GxMANKyZEOtfRfnZ4ZUpj05pI19rNWQKXfQPfFMuVzeJhnEaA/SgX/QnVKJ5CQNf/E95aSolP2gQEt3dGiUsgAggXDN7tms/J5WxuakxDxT8UQAgYL5htIGFMVTGsCr3IJ4QaacLLmG64AIwLOkU2kivZ1EQP7kGHvqSz9mvW2rrNV3fAWZLVOajVSPPnApXMM0yzrIP3wKZMhsmk6j5aB31IsEiBoND5AXaxgED6NjRUyAqapCTiRU+RYEvzcgDYk4jQwU2zJEDD4sFD1v++1BfS48E0GUCZHabaUBtbB9F1Pv+ABAbKzzo6UA1akTpVNpyqjwWxPU29BZttjcg8HT+BkkQGOjbWxtz40myaCADMhmLyoNDc2Qp/FehEsWQP/bFbo2fJzd/W/fKi5533sj9xPnbYJMgmX2BH5FFgSCUxII8y+kgCCjtmrVKjILBkmwYMGCQDmgdevWUZ1h7N+7dy+RLPAZGh0dhX4/g9wQrgkPgv7+fvI/y+VyNG80NDTge5JBxvdnzpyh77PZLGRuGaSGoNLAAwpBNqK/ezLX2GPlcrlimKJB2L7SL6gxqPlRPkHI8P04EY7QpIfqhAj6QdlGRkZITWk61CeCygyQPJFIULS8eBcuXLgw1SQACKAEgH6vfWYUySeZ17FcLidnzZpFz5fNZmHGXKX6IciA5uZmygzwIgPQTyETBCIAmQQy9718TLwaQBYPZfEWChWJsnhXevueNYkEoJgxio6gNCxi0sCW+kXwvJVIAEyAAK1lDZxkm91pFuI1MMheJ+pxQZMPNq22RqX/4jJs8hLliUICDA4OYnCrhQSgCC9hViqibThQ4RsIguNnkARAlANNDCjnhQsXsBip1EGQRqFfJDRPZatanCATxp01UG8SQLZPePVVpy5j1L48HcdjYYX/RVooN+6mTQc3baYoLkRAuhYUCidgpo1kCiJURHopwHP0+0cffVRHui0Wxoi6OX78OJs/fz679dZbjSJ2Ix57QtnFkbM/oB/ruq7jJZQxowojhTjBTJkDfu3vZWhWaxaADTbkYbDs+XnmM7/M+p74Prvzf76XrfmZtVJdcyb8AFAwzGeQUUmnUw5fAMveyGOHH+ALEKThL/XQHgeFmcriFCwtEImr6QlNBtyOU5YLr2vKyWcG1VWfnGUkm2vaN/veXkiEJJJCyiIHwLwSxSpDAgRlAUDGB/0qSqSo3/VIjsms1krHg9kAfzVxQ+HUTCWpI8LEGLMMg4YRmwVQVK1ULCmpdIr0/EUFERGSyzFIw0clAHANkACNjY3K1v95jl39K91MyZSscqmEOiUlybFzqnJmy6hy8bDFZq3WrLmbZrGyVlYefvAYe+ZH+9jhE8Oss6uZzV67kvXevojpc9NVhEDQuxDSx0iTvyzhnyGrq297NUw2JZxOEqD71aR68kyfkvipHkQSqjJyR371JAx4/TIHZOvFVs229x5YUpVP51j6yVG25/pBivKEYXBzU/Mk4B4ncN+ESC87EH304Shmy2bZRNshWIBk2KrkgUzGnviV55lVyrCb7/2mpaoJR1R7nJHs7X9OGAkQRMD5yAFFAsP9iNC4NR+VCACYbxMQoQl0HkWCXA1lFJA/jWwGRGXMJjkmprX/5Hssf+vPsDJTAVDNiC9AKpmGuTZJuXjVPWJL7D3W9GYD4L7cj8IZzEJm1piXIFVEZuVjWXbx4ggDeZnLFVhjY5oymtrbu8xasgG0H/+hqr/4+2rvbXeaH/3et2veg/iZBNcqW4P3CJJA+/fvV9etWwdjdvbaa69pS5cuNbu6uig4ZOfOnaEkwJVXXomMOOx9QQSrzc3NQlpI2bZtm7ZixQpz1qxZDIFPc+fOpawDHIt7IeIfJAAIhJ07d6qrVq0yYSCP7+E3gCwEkBBQlMA+Bvtn7jVYle2NvQm+l1l7hWUzc4IEgUyhgC+A/1QqhWwMT8wNIDP2sI2NjZdcNgAi4TOZDAVycCxkOjIBhNQ3cMpJZE69swHy+XwSJAw+kCYfGxtDdsmk+zoyAxAQWpFwmhh3TSICcrkckQEzTeDEneveKucJPDEo8+et8iz1LqcC3WsB+uPiTt00sShBDqyf7j43bQQLV++yTbredBIOUR5mBkkAX7PVepIAQZMcTwFLtLS00ALNmSIVpQ5xLABHTLwOcJYmf5lPLeC1zPX9jkHbd3R0kIaveH/Onz9fRQJweQZP8smvbvF3N7ON9zCbzVYRLCLqWjYFOexZw4DboPMxMWI8wJgSdp+o37t1er03CRpFofuNVc5MCo4yUPoroiqw6AoCo4P8G6I+i8zxQf2ZZ5ZQ9Biwjx/84Afa+9//frwr9L6Uy2VlYGAAETBIp520QJHR6hdlxDjCU33JT0W2n4EQwrFBdRrW13j2j+aM1KnVEBjPFWYK/M2bb2HZI4fZA9/9WTb7qjkyzTUjfgAoGGViMUVpaGyoMgfGJqhUKgb6AtjR3hT9KDfI+tcEARAAjuELYHsB2JekK3MvIPdNQEIIcFmqkiMedOSppFoe7lOuuL8ndPMV8dKVw8tlU2+kuke/KlrwPRCmtXFJAB55r9prsWgRorZ0kGUZLkBJRPOXy1VmebQ5AXFDEgaKht5ADYbbWoyGE+HhhMsyw7SQBQSCgCQQxIdMgPMFmB8GZp8E1XO5ZOiZZCN7+Y/Ps02/08UK+QKexLh4UmdnXz6tjh1PKm1rdGvuDS1GotkEkUQGU5ZpqYmEbpmGyr7zL8eVJ57dw948NsJaW9OsZ9VK1nvzQpZa1mQTAqadIRCFECAnXRKrDgefZMFugOZeRsNRs3PgZQBpoThmvtp3LmhN7+ox88spZV5a+serDYUpMKkgkcOFw1fBNkynjAeK2KcD7GPAK4nfcV1IEfGNMUnNte3X2Jm9x1jy3rns4uhFlmnMoG9OKqtffcq+127D5LDzQACi36UztgyF2ydgx++/wPoPlayb3vc3LNW65DIREFChhlHWGxv9MwGCjH69SAAekCMNqlMWio/Rblg/8PveToZUpTOSbWC3AAAgAElEQVQCkL0AoNgva1KiHGSu7CebFHQ+fAHSW55nzddfzcabe4kEqEHBRqKo3odoqgYpWU/ZVHHG1GUD2PQ2hi3b5NMepMS/0S7VQD5YSkUdHDyvXLw4yrJZmJXD10Zls2f3skymAdIfyuDgebZkyXIzTrtUamnwsJL6uzUaCvUrx4/nU62tseuYxlhVVQBye2V2h63JnTfGPkRkX+En34vCF4AkgZCZfPToUWXDhg0UoASiZPv27QqylWFwi33ysWPHJhkDgwRQVfJXwp5DGR4eRrYiRQKcOHFCWb58udXW1ma9/PLL6rXXXkv+A3iH+/r6NNQ5CAj4NL766qt0LxGNjUwCzP9r1qwxEeHvfBbst4XJL890Vv0yBJznee1R3I0js0fHHktIvIYBlQCiobsvAjB4NgAWbjPqDSAUMcTcD5Ab+8/piHYP6rd+pFecl6hYLOrAunhAMQI+q6Sf3dcEGQDPAMxvIEdckueUNTQ2NoasfSITLhVvhzh1c6mfw9ULyGvkUi/rdJZPGRsby/tJRoiCBEWCcxKAQsymuuCXSYDqGg4C59+KJEAt/WemSAA+IdMCCOXHu1QPEsBL+sfrPZRZYESp1yiLQK/rgnEVuvBR7ht0LBZaoq8HRUuFRbd7vS+4NhazMubiQp9xKkgO5/NjsuJ6j57gJfo6FvBYOL755ps6Frtz5sxhy5cvNzs7OxFFQ6aJaAev+hKeB6T57PPBphjHYdUCMF8mIkZcCuXHv4MWs05iwa8MXpkl9cgCyAeYAqMsX1u8GAYe7HO7P88SjU6ZHf9eOhNSQKI0CPjHIhP6wuJjlMssX8iHkAD+WvFR3l2A+bZUr2lpBEraa4EJkJhCufn6V4CD/A4KgJLwCKko5XEe+8Y/nNeaVvRa82/07+txr43zRPS6/e+SVSqWKgCzDAngzpwwypaeSieICI+7pvIDkkWWAFkGa5oCQFbI0rjvhfYCyG5advA/pjfoHCPamrgjUnqxKPMNhBPO1wKyTmTq2DQtzRrLKPu+fpa967/0sDP7S9a5l0+z3Jk0m3VlpzX33SVTz3gvM+EpAIICGHMimbBAUjz8L8eVx57Zww4eHmSZhiTrWbGc9W5eaGXWtLJyqUxmjbKEACLGbX6FWV7gvXg+GRIgKGodYDquH2jKa9myW/ggO4EAeITHBvgQuOs/OaayzCPD2vgvdlCmSdy+Jq7LQXTbUJecQQQJSKTA5L/xY8hUUtUVpz4/AjQzqQyCm9n4v/exeYsXsvNrS8hqBSznKd8jK9fk1w959kGgObf7XDK1Nk3KCADg5SYC9v7lK2z/K+eszbf8odI070ZEOU/5HknmPbvUjgknAfw1/r1IABvUV0nnX/ZZpwJcjkoEcLJjkoG7zDPYxIdCevQyxzuPgaSNsutVZf6KJjbYfeWM+QLg3W5oyAT6MUTNBlBVLGHJt04ESdC/7ZwChdlcueC5IdBGgRX40h7K+DCWSGia2ycC8UP9/ScUrL1aWlppfnzjjb1s1ao1jGcOsDffPKAsX76SrHNqkpn6xk9pieM/Ujb/3v8ob/j1X60ZxPIzCY6K54j9Ipf2RCS+dvjwYQbAHWMiCNLly5eXud+NumvXLpEJYA0ODiogAa666ipa7JRKJYrW55kAxvj4uPr666+rAPxBIuBz8uRJKRJgeHhY2bNnjzpv3jyx8CRCB9KZXV1dhhcQCHwJ2dXYd8iqCoiM/aD5MygIEM/E90sgPKTaFbI7qqoSGC1AZejNj46Ozpg3AM9QgBQQrRfx7tTDH1J2LAuS+vaSlJW9rvs4IXmETAx8J/uMQWSA8HYAaYJ1HMyD45bv8nnBNYDxCZhZmLT1O6keQz0BUBlBACtPpZoWEmCmgN6wDjFTmQBB5ZIkAXwzCZzXDvJiILDAsipmMHCrR+JIWJ3V43snq+omiATi5OCmKovjWvgqgCfkDgfdB9O0Ll68qCHlU5AAWAw4SAAshIg1xooT+nFwiBdSCSiHH8E2UyRAPd6xKSLrSJIH0RlOTSixwEK9o579ojeC9C7D0jnr0VdlrxGWTYHvTdNMAsBva2ujnQzSjxEhc+jQIYp0gQbmxo0bkRLrJwWUJNCIIo0J/6kAjqhDjB1YtMtI/rifS/gFhE2yYWQTN9OqilYqlw2AXdWOS7IV6zguyBR45MgR9p2bb2bp7mb22S2fkb76TJMA6XSGgCjxwdiSzY4FmgPb+vwJ1RUdLv3MHgfSeMcJIykwQkY+qJYCjZ1S2YF/HtWu+HiL0dwrjQlJ35J8ATINlAlhGGWrWChGJAEQATphlloolKpkqlKpyanGYYXzyrCAzIKmJSmkHWSFO6odIDoSNgD628aHGrJbLCgwwJPAfU/0r2KhyABYA/x3yv/wfhVJ6sleRyha7lQDO/jQOZbpyrPCUILNuqrTnHtd2dTSUt2JilkhBJiC6FgiBJ74Tr/yyBO72YFDg0zVNdazfBnrffcC1rSh3aoQAqoCk4PgG9l1QyA8xkjDJbEEUhmYUhAgTySNj+kuyAac6wMqwNQW5A1JZjiPwTWjEAGdexPq+eOnlPQ981ixVKyZBAgpt3+X5YSGkFriYDzJOtDnn0+z9Ht72Vh7iZXKJU+ZKfIz4P4VzhsRoVIuI/UgtPOAxDAoVSFaMBPMGk3DhIQDmU+6iYA3v7aHbXtqP7vhht9gHcs/gv5V/0EobEC4xL8PJwESFFRg5+FYVSCxFwmAo2S9PkTV6LpGkjxR2z+saiOa/yqpFPyPwv1f3PcN0q0PKyOIrNnZw+rZ1wdYwy03w1eDiIDQlybswhG/x7wBw9gwSaMohA1IAPuVxghhg/sRi0WHe2WjYM9n7wMNysIAoXD48CHW0zMbEiCIubdAAixatNTSNJ18G+LcG+eoex5UEo9/UmtevtL61PattcjtVorgtQaPKpkstOuxj+BmvPABQzYArdNXr16NqH0iAdBHHSSAeeHCBRX7FpAAOBZR//v27VPXr18P0N88efKkevbsWXyPPR8OUV555RVt2bJl8BSwtmzZoi5dutTq6Ogg6aG9e/eCGSfdf8hh4l5XX301QFUx5mLfjoAmT4N6nAtPPBAEMhnPPJgq1IcmyBMQDxVn/1koFBLNzc0goCugO7AXVVVLcaQY4/ZLcR4PhiRfOnymm5QI20/W6ifqrB/DMJJtbW3Uvy9evIiAHWk5H0EGICvADtyyl9Zi2YHrYT8wHdkTtbb5W/V8GRnit+qzxSm3LAngCxaDBIgDFsUpbD0Ayjj3DTvnUiUBRDSwX/llB8YwEgCgZFtbG41m000C4IWG6Q8WZGIRIlKL8XeA7q2trTTpiwV+xH1eVfXhPmfPntVhSLRx40YDqYrQJ+RgNIWPCBJARJlv2bJFA2C7cuVK0vlzlsOPBPAC0r2kt+qdCSDbJ4LeCSwM8ewy6ZRh75b7e5SPp21SeA/0EzH+CEkz1IfbjBbHCU1/r7YPW0BELWMtx4f5KmC8PXDggHbu3Dm2YcMGs7+/X12wYAEWr9StRkZGkGarLF682DPahZMMyHygOhOySOJnFMkfr+eUqUu8s5AuCspE4BklkBOqbJwKhaKvjn+UOg8yBT725JPs2U9/ms1592J2/79+WOqyM+UHIApnWaai60m8C47yWmw8O46It2Bz4ATen9oj8QFCUnAvZFNM7NnkwLQgTXypypc4qO8nCXVs/2ll1Sc76y4LxEkA8jnAM+fzuUpEvEQmAOnuO0kYNwmAx4tKBAh5C5AS0PuHCTP+bVqGpWlE+hhO0B85GwT4axrkWHikv3fFAuigjIdSCRFsimkanlFLNhFBXm1SwIdRspQL+5LqwM6zyuCRNnbFPU2sbVWWJRuUmqKiKFqbS2aBEEB9PP/EWfbdx15lr+8fYOWiyuYtWcbmfmCplVndzOB1gD2ZIkEIUD2rFBRgeyfY4e8UTe6XsUZjLlN8I85FlgDJ5JAzg8154vpoG67b71mnUYgA67FzWufqedbAkiLIc1q7lbhUlJ0gYUthyLZfLSQA7s/vTeu4oQtDkIBgbLTM1uzpZNmfb6NNsqZrFCnnLpNf5gt/DyBUFpi9gWePKsPkfDtABODVSqQSVjKRtJVEHJ/+h99kP/y3rWzjNZ9mc678rBQRAPB4urXPJYbSKTnESQJAUg0JjM6siaieAPaY6Z894P0QCghzm0iLpc3vXzVRiACkv0Dj3x11HlbxQZJJYefC+72pOKiZO7Yx5Y67KToeAQTxIeuwO/p/39jQSMEnQVcgoSVVQRbetBFq8G0oldwZWrR8xhoLRIN64sRRKjYsDbq6uqkOEaCzbNkKjNe19SvLYMk/79KV0jj72AsvFHuuvLLmZ/cyCRZ7qih7N7FndEoCwQAYmVvvete7sN9Fe2J9oTtJgIsXL1K0/pIlS6zm5mZE6Vu7du0inX/s4QH879+/XwHoj+9GRkYUeJ7B/6y7u9tC0BMi/hHtXygU2OnTp5WmpiYiATBf7N+/nwy/IU2EsiHrAP8GaeAXdY/n56B8oCEwP26SR59Xvw0LyIyDa1FqiWEkYFLL52kC3sfGxiCPVNOaKerbCwKgpaUFUsCViW94eJiSO6ZD616mz0bNcAmqAzwvPC6w1oOM4vj4eGTQHv4JqqoCF6pIBNmZRxZ5SqZSqeJMkDlR2/6teHwUOeS34vNFLbMUCRD0Agkds3osnPA2iAU+NzzFAMfT8ixE2miyaVpRK6KW4y9FEiCMfcbzyjLQQZHdmIxmkgQQxqiUjm1H51NE1h133GEeP35c6e/vZzfeeCNpk/Noggow4djs4m8TopBCHFJobjvEj9FHh4eHNaQywqAIKYtYsAhPAPRX6LEnk8k86eBalvbQQw9piAy59957aXHL+zhFYXNWslImkWGQSCSwwCg4MRS8h/l8nhZUor/WmwSQ7RNh7wtIEW7WjGh0KSAI10Q9OoFfr/sIkgFt4ZbmcQP+qE++yPIth1MPMuy5pvp7lCVIfgckgb3RMEC4Ka+//royNDREqbdYLM+fPx9GWJRa6iXhA9IEkTBBWv1RnlEALTgHbR7mAxCW6YDr+E3SuVw+ERqpK1H4IFPgV7/8Zbbjz/6MXfvp69hNv3mTxNXw3FrNGzKpG/kchLGLS2ZV+QIU8nlEqQWaA9cbhCeMk6kAh6XqhMyJS0WLKVMrlXHwm+c0rW2etfS9RalyybYHqjeZSpK5LsCTXG68IsEkQQJMuk2hWNaFBgGAsERCj0Vc2KQMFPUnoptJx5zBdZVRhL+mQ2ZYoywGvw+aEeQBgA1EzCOqGr7OCFgH8Pt/2HsPMLmu80rwf6FS5xwRGgQIECSYJZJiACVRVKAkipSssUZZsjUej7we51l/9s7ujL/d8XqC1rLXQWPL1spKthKDTFG0xZwDCAIEQBCxG2igc65c7+13/ndv9avqF+6rqgZA0cWPXze6Xrj3vvtuOOf/z8FsJv0HeFfEvKKMkAwng4ppjc68ZOrzeyc1M2VR//Ubtb5dNhlxm40WYzE2CGzIRxICiBrE84rHY/TN3z1Ij50ZpVdeO0vNLUnacO3ltOHurbaVIK6vRppFOkFXWGkO84tKlxVQMP7lyFWvDaAKUK1MBNw7ZXRcOmjPbys6IZYwlzFNrFdYckdsSAmEhkrjq8gg+V1HRm2j7VZWVvTxU+M0ctEIlZ5bJHMyT7M3GISu1jvQy6436GOGbvBajxduuiNZF1BOzqBggkauA6uyAxSeS2Az8Dq4ZLHJMMjYaiJg6rFx+umfP0WXX/wB2nzD7/sQAdDV1nVEpeMdzWYhYaa+dlJ5ThfiMWEkQFBUv18mAAB9ocOu9N7KdsG9nAxJh9Vr1AflAcajIquI6HXkGqvqyDtrsGjyR9X1su2S2fX0fZR/+91kGXFaWUlTsVTT1FNXkzWlmjyjtKsvClDeUTE7N1QF3ks8v0qcw3lfi8WCdvLkMez5aOPGEZqbm4E3Hu9D+/uH7EQiDmKLhYbqaRzzgV/RjZf/Sr/kE58pve/PvhzquxYk4yzL4RW0oxLI466HCATF/hoqACyvCn1+7FFGRkbgI8aZgqZpmgcOHIBfAIx98fC08fFxfXp6msF5ZDAj8h9gPiSAoOePPfzk5CRnOHd1dcFIVRseHrbwO/TUEQSFfRAySDBn5XI5bdeuXZx5gAyXsbExHftxzPkgDnBvEYDk27lRB6lwIUjncnWxN8HeHHMlsp1VcC/sV7HncmewywtKGaVadMqRDYCIdEnio/7wZDQM45xlA6AMkMaB+a2MakcWBqSJksnkOVGECJNbQlvjGXDmpo/peJT3Er4A7e3tmOuRmW6jzROJROj7WH0PZAUA02xpaSnLOglpIGthYQHEV+RrRqnHm/lYYGkIeFR5f3/W20mJBAh6gQSIWRGxWUujSQYW4BUGWbysiJoWLCcPMAJUPCcDS5Q6uEmAdDqNCFeZHlSxu642BXH/WwLS7vtWHy82a6yv7JpEKooqz+FYCU1jHVW/ayISwL0o9SuDS+LBnb5ULgMmZjDBGMDOdSYA+sQ999xj7t692+7s7MRLrcEoFdEFWITBmOimm27iRjBNk/NCBYuOSHVEUJc33KVSiQHVpqYmG/+jCbEoicVi0NvTe3t7LfwdeociAoGOHTuGqGvI+gCQhRQLy3IYhpFD+54+fdo4fPgwFgx03XXXYfHD5kjXXHONhfIcPnwYUdm0ZcsW+4UXXkAUO23fvt3euXMnDLoQjVBeOHpJbwXJ3ETpw/LYIG29KNdDWTlOxtGU55BQjBVBevpyAVnLgshdNrmIQ0aA1M8PG+wRzRJmDhyl/vUcK2SPyqyV+1qoD0ytsNAWkTwA3uns2bP2kSNHuP9+8IMfRMYJFqhrihF1ge9XDyn7g++lnAmeOfpsUN3DMh3Ego3Hf/eCrVFZAGGmwA987vM0/k8P0Xv/+x20865LlR7j+SYBUEjLsvWWFpgrrk456Bf5fC7QF4BB+GIhWINcqRVW90kAwlTADn7WsYSRb0AmQlgR80s6HfzqrDF8e7fVc2l03WS/6wP4i8VjHNGPkTqdXmkICRA1+t+vfFLb3zH0Za183hD7AVwWS9xYiLIEYApfBwb98VMaHq+uPUgDiYTNLaLULbuEfih1qQMBj/yCRuPPLBjzBwpaqr9k91w7YPfuhHxPvJze7m7LsOcb9XuW0i820Z7/d4re+jtdpOk6ffuvj9MPfvQyHRmbp81bumnDzddQ921DiCKnYr6IqSyUEAgzEa4HbA7LIpBtACIA8jqB5Pu9U0bnrkFr7iKObq37E1bvoBtIcgMkwOzULKR9qH+gn2a+9zpt33oJHb9ojmamZ2jTyCZLyga5rqcl4gldZEgE1gPXZ5KKNF7blawSTKXZVFlkktaNepaKJVaLhE8APm4yYOnALD30h0/SSP919va3/98goiruh+h1EIko0bmMcq774dd5gVKpYDY3t/BVvDMBTD2fL/IYVH2rIBIAg5yToeUs+lXnJCHzAiCeJYg4Qse2eGyTjhdRqgxSB8djfkDvUylHFD8BJ9iIy6dE2HmVHYoWiWce0zqu20UrbRvPmy9AUyplqQLm0bM9ojy16mNBkq4lWkBGHD9+BB47tHnzFtbAd9ZjTFCi/wDHaMj6Sht7Qov/3bsMu6mTfuPMiWxYbVTW+l6BZVH3gCISm6U7JZksg+IAksoMfexZpEmvkCJlcBa/A6uQbSYi53kvz1l5TiRoeZ8ut8TV+MiRI0eQFa5dcsklCIByhPPx0JwDecyXe7yw/aCrHgyloA4oO/4uDYTD2l9+HxQoK8yV2RhW9XryOKHDbwCEl9kA+XzegqSMOxsAEqpSRhXBDIjOrzfKHNfD/QH+y/ujXFgzzszMAMA+Z5HsKmokKkSBavuj3gima2pq4nF9amoK5sA1SXSBRIGPQjKZrCAClpeXgSNGzjBQrcOb/TgVQ+83SxspkQBBQKMgCNjITrXR/CLLRfQ/D7Je16olbUq1TPUcJ0kADMSZTIYZXwDHuCYG+eooJXdgtCv5oVwE9/cY4GRqnltL3l1eHI+JUxq8VUeSyesJRtrrWXFZZVR5mDt91b0xQcfAjOLvCwsLmCzPCVEjiaH77rvPvOmmm6A9yKTRk08+afT09DDA/8orr/AaAIAYwHWkEp45c4aeeuopsNf899tvvx2TIj3wwAN6e3s7oguQPWBv3rzZvvfeexHRTpAUQoTC+9//fkyy9Oyzz+of+tCHrCeffJLrPTQ0RCABPvCBD7AkSywWywOkffjhh00A/LgPZIJuueUWevDBB9ncaMuWLdY999xj3Hjjjfazzz6r7dy5k6WLfvKTn+DaIL0qIg1EWjQ7cDqbCpufmaifexFRl/8BFoFygSV+VmRJyHuLflDGGmQ/wwIQQL7c7GChifdgeXk5dKJUWbiqvKtoFyy+oIuvOjY1QgpJpWwqx3iRF2LiMtG2SK19/PHH0aac7joyMkLo86grFnpemvyqGpZB5UOfxsPEGIdxwg00hXlBYB7BcwkjebyeQyMMgVGvMFPgb954E2XGRukT936a+i7rU3lU5z0TQGw69VSqqbwJ5b+VSpTOpAN9AZzIZY58VJ6/ZaMATYNcCRxT+W+a7lAQrk0bjwm2RZpusGa+ZYEPdMAcnI+IbBVQROlBhBw0td/Qzvx0Rr/0Cx0lE5K9DfhAVkc3TIw1XPWV5RUCBtuAS9d1CamLD0NfaOKDmFm9oGPq64AUFgcKWFaJZQzwYdBfZzfFij7hqIexV7gGE2rb5mg73ryrai0vnzHo7DNzxvKJArVsiVH/de1W65BtO2RKXEdZ8UGZIK1kmkbdwGx1Q8pnNrM/qU29fJK2fayHgVenrUw6M5bXvvU3r9M/PXGA0nmLhi/dQZvfu41SF7dx9CFnCOiaxVkRVRkCMZBqATJI9ZAAqAeuj59Susenk3Dke9Ax2j1TRseVg9bcSGNIAO4RGgPrkcEMNwmwvLysT5yZoMGhQWr64QK13LaBXi+dQr2pt7/XchsIy7qrtinaDvKQbo8AmckGMqCWsnu1P4gAAEbJRJLNjd1EQH4uSw/+9mPU0zxCl7/7LyBPxf3bMazTKJcDeXNuopvrGmAaeHIYCeAEIWF/uXaO8iMBqgFiCeqFSc34vU94OBj/UAKMEw5gyZHhgiTwnj9ldo0MaJDrdZU5z5G9YQDSdwx06gUSwCk5+4PX0H/A41ovvayPbE/STP/ViKimXC7fwFwItQ6TSiaxEqmKuPc+V767Qe2jdle1o7xkqdD2CwsLMK915k4GiomOHj1C7e0d1NHRBRIg8pjoVyLjK1ca5sxr2h1f/dvCjo/cHTg3qmR1o07VBJnX38JaSBAHHOyFY+X+sToJvPrvggRgTEIeKwKFykFMXsGTCBSdmJhgxqWrq8uC9O/Ro0d17Nm7u7uLUu4Ue08ZeIZ3CdfGv8NIgOr6ukmNsLao/j7IN7NemZpcLpfo6ekpR+GjDQHCw/sAQD3KjQwVaayM9YsTHMQQDdYvyBxgLyQVYgBBJYiEx7gGfAVZCO5nChkgLE/OhQwQKiAI91hY8FmYJFOUZyp8MMuYF7IeUGeV9vO6D+SFpKS0JHNw3OzsLLJnzhmZEqUNfhaOxfgIbDWKUsXPQr2r66BEAgimFwOuiCJjQpQXQpj00JBR0mxqBdvcACHujxVSlPuu1wMMkgNSYSmDyqXaViqyTGHHqEgIeZXVbZQCEgDB3yoDYtXkvgZodk0u5YnGfQ5+x2x0//336wDhDcOwEUk/Pj6uvfe977WhKwtwHWA9ovfvv/9+7dOf/jRAdg2GRRs3bsT3MKNikAQpWFdffTUc3+mZZ57BefT973+f3v/+97NG4X333addffXViGinJ554Qvvwhz8MDT7tgQcekGQCUg75/Pb2djC5fM/3ve99PM786Ec/0u666y777NmzIAy0t73tbfbDDz+svec977G/+c1vIjuANxVIX0Qmw+bNmytAVq/2Elr4DP66F1/iOZWNOqvbjVcAQvtXPlNcC1HmQaC5NEb20lQMIvEwCcsUyiB1IBwnIjbqAtIuJImfWsYdPK9qGSPUCQA63lOk1SK7ZMOGDTDEQgYAL/R2795dam1tRSbAmo1HPSQqFutyE+RHEoalH6sQPDIyyF3+fL6AjYq/ZkmEBg4yBcau/q83beKr/erBXycj7kR1BX3Otx+ALBs28Y45ZdxVXEdSBVmrfuMxA7sUDt7JKGRE0uqawRrlGEHcmB9LiItcBEdVxAV/aRpBPx3nAUAGIeBA0bUREGHPxe/7o/8Y10tLY9r2n+9vCLjsjKE62p77J4IAEGSsUj5nwsNaCuSJv068yrXkeG5bNpv7xkyTzFicvQrc5wPoB8COzSDAIvQLWNlWR/k7yj7wB4BkkK4h0pQ1MvxNawOLOXvY0KZeGNczEynqvFSzB9/WZsXbVjkGeCs0NTWX53mAULZVDPSzUG2X6uNKJUtPJhLaa98d15L9m6nvrUtMNsisCbSfY4xs0uMPTWvf+M6LtP/gFLV3NtPwtbto00d3kGWwESKVisiWcOSRcJ8wyZ4gffNa6+N1Xth9tB9OGe3XDFrzmxpHAsRjcR3R9VJOCAii4PuYcpL/dohB7vvcAWRZWcLKtrW52TmaOzVDlz3fSXtvmmFZjU0jm9BXuQdW11eVBPA7jolQFhZpHPgOUguYIDICGBis8gl48Fceo8KKRjd/8Gt2U2sP1+nN4gGw9n0MzgTAupJNZjwWjt4kAPYFRoXhOg+1QvKqFiKASS4M7BVyEvgb9qEYY1mSp0wOsCiermkgL6qfa0QiANf18QhAdnzMcIyEneW/aUJKSNcKhWjeBgjG7l0+YswcmKLUO94B82XMZeecBIiZyFaD94dHGqvHQIe2RN1Vj1cbY53n6tiiMOfKWSH4VJs2C+kmlqSZmjrLxPrmzTUSji4AACAASURBVBfxymZ09CSyA2xdN+o2XpflNp75b7r58O/rfTfeYn3igfsDg+1UVBrQpzH+ugNzpJedn26+VxsCi0GAUFiAT/W5XpiDl/ed+zysWFG36elpyA4h05xJB3gJDA8P894H/4us6QoZWLzHch91rrCjoPqo7ImC+qyUBAJ+IQFktAf6IdYvInuh4hJyGMU6EHt9HC//xxwLQgDkgJB6RpAn/++MLyZkpDnTzY0p4JorKysWNPJjsZjv3l32N0mO4jyQeLWMySIgDftgPOPAVzsM+1IbF1aPEr4APDhks1krk8nUHLWPts3lcvHu7m48L/dzBIaFLINzFVTL/lYCU3KMV5ysJg5sFgFDnvNw1Pa7EI6XkvNRxrkLodyNLoMSCSAWUGUHa3chamHYVBhqr4q2trYmxMANjbhypzxXg7lf4weRAPWke4lId7BVodpgKmRD2EBYy7N0Ni+OWzrKu7S0xCY+Mu3PJ42P0/ukNr5sVzmQu9L91kSZ41j39yjz/fffD51BDJaYpLAQYDkfkAEwHnr3u9+NSYa+853vGB//+McR3a+9853vBFhqHTlyBIsJyPkw+C7LguNBJODY9773vTDbAWBvbt++HYsLevzxx/W77roL19Vfeukl7fTp03TXXXcxEIvrtbS0FE+cOGHgO5AMKDMICpAIyAz41re+peN3+bevf/3rOjIS5KSdSqXsVCrlKQnj7odBaW4yU0LV5ClIu1DeU6RYembrhGXySNY+k8lALNo3OsaJijNqNhYGGI2FRSMjcBo98KpcD6sBaWgssnQQyVjEe/zjH//YvP766y2YAONag4OD1gsvvGC8/e1vR59csygSRrsVEjthZcD9hf8CUj+LYSmrfmOQa+EdmpXhRVQ0KgtALNjMSlh0tRXmDh2i799+OzUNddAvPf6LYc3D318IUkBiTOSo+mQS5sCruC828kBvJUjpVSlfY02gWIapA7x3optZqyI0ZSAowl+OVxj+0afzuSxQ1MhZCEoPx+egA1+ZMdovH7CH3xY9BdvrkvB9SSZTjrlqAZHi+cD2xnGGgTR1iK87LepEfAYbIvrVWUb9Y+6IxSBFV07kKp/C5SoWIPPDm7dUKlERoSgjuTnclaP8LRuZJAIYrfn5nN1j6nN7zmilrEEdV/bbQ28tWnq88nLOBlNDG4ry2nVnVDj8Exvb8uvhbrtioWQ2tzTTC186S1s/3G8nezNlEN+1FtEkoQKgB6bCf/eXx7V7H9xLJ8eXaPNF3TS8+1rqfecw4d3IZXMajGuxiQ56RcJIgnr6tftcAWwzxeZ1Tf0H00bbWwat+Y0sBdaIj2bqplaO1GcSEFkl7D3BwToMq0mJHIZNwQI4JsQAAWCUd+LoCa23r5c2znXRzPOjpH94AGwUnqOTweohCaNIAvhmR3hlCDSiQdiDwrL0VDLl+G9UEQF7/vBJOr5/mXa/50uU6r685DbDbcT93yjXqPQEKLAUkrstvPXYndp5kQCck6JzKOyavr9KBCC6Xr3re5MAfi2Mfr523Kl4PzmDF1KK4ZkzjlmwwX5L7muIiO2yHGPld6YBg+UoWQHxzIxpvvQs2e+6m7PC0umVc24OrGm63dLchCwEJSIddXb8H9COoUsTuTaqAPk5o5EBL3joOM/NkVcqb1FlVj/WwVXSPpCwM7SjRw/rPT19DLxOTp6liy/eQSdPnqBUqpk6OjojrbuD3ltt6RTF/3SbiWO+cPhwrqW/37cTY60lAq8CA6q81txhWb1eZawOWMS4LlgU6TGzpqxennZhJADujXoJyWMhW8hBoQxW4hlJMDMoYGm994ioP+qHfRHIES9/gUQioYTv+PUJRPsjK8ItCVSdOaEyD7iJAbQf8A8EQuB/vBv4WaUOUL4szs1ms8g+x3OpkDCWB+F5yQwT4RtX7gvAyCCvg7+rqlBgD4zyqJJOaGeoAoTvXlRaC2RgDqbMaBceEyCDXY+Gv5BrMiWOJgYhYEYWSIZkMon1EQivurOK5FyGdwTvp8hy4ewr4aXB75ELZ+P3WL5Tqm2u1pLn96h6AiPPb8kbd3dlEsDvlrWmjqkA29X3rJc1bVyzVV4pm80mhFs4s6EuTwAeQKuZdtVyRDk3KOVM3i+MBAj7PmAiYhIA34O5hBxQUCZArRkH1feXIPcDDzxgXnXVVRYi+4XZB09YU1NTxssvv6y/5z3vAYapfetb3zI++clP2pDjwfEDAwPWvn37oElIra2t0FWnG2+8kfFppBfC5+Cee+5BpH4JxMajjz5qIkIf5MEjjzxifOQjH7FANDz33HMaIrIxcULuZ3FxEUSI9dBDDxkA/GF4hGcJOSBkANx5553W008/zfrtb3nLW6ze3l76x3/8Rx3kBcgMHHP55ZeDbKiLBIga0aFCAgUZEQcRBHh2UodNGvQFsf/oIzJzQPV9wXGY7C3LYjOqKOddqMfKFFbM1sjvFHI/2osvvmjAf+LkyZNsCJzNZrWxsTE2wa6epKWMkOqY69b7F++TUlt69R/cG6Qv2hceDYEAWSyG0PsKfcx8oWAAjGvU8wkyBT5277308Be/SBt2b6WP/s3dSre8kEgAwGrNzU0VJEA+lwNIaSGY0q9CAKQZ9IUgtYiYdCLskO0Xbu7qdV0Tmjg+oDb2hjEzUXZatUoFS5rLKjV6nQctjRl0+FsLxiWfbis1Dyh17cA7FosWNmF8jKqMjSGibGS98Qwsa9XEV6WK0ugWwAMi/3UZrsgnAzi1KJ8H8F8saxTL6zY3NRFptgV5HxwHiRsYQUJ5Q+XeQccgSeT0UzF9Dma/TUXqvmbQ6rvSP+KcDVVjcWwS+bIgK6BtG9RnPe6vAawXkkUsVSQ1uEUGKyPOiFQHHm1nE7T3Lyboql9r4yDwoPWKO0PANA06eSRL3/m7Y9ojTx8kzDLDl11Cm+/YRvHNzdgcMqHgdz0A1qViicPiJUFRjpZv1A5VNE5QNoD+/Wmj9fpBa2G4QSSAzVGCIAvXvFCB5XCcpCEjhNR3fWF+QZuamKLugzptG9hKCzcZUrqg5Bepr0ICBEX7q5xf6zshiQAEmeA9rSYCDv7Zi/TKY2N0y+7/SO0j73lTEgHVJADWOACDnbmI5XdERCK/0ZAuKwNIXiSAkzng5HZ4PbdaiIBoJIBab3EyAlSJAARkmDqwRBAMyHRAgKYAsEE+r3nvnCwB/F0FHGcI3Ox4+kdk3fp+yuspWllZPvckABGlUk28BwsKFHK3MLIOk0lEoXuT6CAJQJA7fhuM4fMydBXkJxtKlcUQJ2Ssi3nSdPU/lEP6AnR29hBkPU6ePEYdHd1MBoAYaGtrt5xMBXXSKagH6X9/lxE7+mPtht/934pv+19/K3C+Vgmo8grKVFUgcJdTAPMMVIrgIUnEMdEr/AEqyB2vzPIoEjnV0eiyPCrgXi1Eh8qbLbOmpRkwwH8ZdSz9BbCR44nP8cwLJLxwjMTZHH8S+C6VGSqsOcr4k1f5xLvEa0CegxxyRqUqgcdgrYvMVwQyGoYBjKQkJVbcBCxwJbGvcxZlPh9E9oPQADkTRAYgyA/XD2s3921q6c9Bla/2BQAJoOu6kgKG33X9jIJnZ2chbY33HD6XymRJVLC/7g7xBrwA+hyWGVH60huwmoFFrpsEqAXQrZWVeyOSAGj9WssdFlntfrKNIAFUruHVm6rkgBDaFUYC8ItXr5ajJAEefPBBc9euXdamTZswKbGWIBYXs7Oz5osvvqjfcccdiGLWvvnNbxqf+tSnLJgFwytgcHDQPnXqFLICLETrA4jHT4Amzc3N9q233ko/+MEPNGQSJJNJ+6mnnjKGh4epo6PDfuSRR/S7777bghTRFVdcYW/YsEH70Y9+hEh/SALZMDjD9WDSGo/HYQKMVEkCMbB7925MYDaA3Ntuu42lOgDi7t27l9NKoWu4Y8cORDQgeiBw5Sj8OkBArNkEROk/eK4q73I9JIBbNxILAyklFrQoiMfjHNVfvfgR/y6fKiXLwFhjjQQgvHrBgbbCAg1g9BtpIMfmA+/mQw89pG/atAkyVjb6KRaUR48etUF0IQrj9ttvLyEDpbrPqGrfyfbB+dV6/yrtJTcBkqiQaYXZbBbpjEwGpNNp39RGr3GykVkAYabAL/7X/0ovf/nLdP2vvI1u/PWbVKp8wWQCoLCIOnWMzh2JfnwwluVy2VBtdUQo47kZbHDLZm5VEW9KzVE+KMjwF9sPkATQ4DaNmA6JICflNDwqMlop/I8eeyyuLx8Z13Z+vkc54tDvaoVC0WxpaeWvAain0+nQ9nYW6IZWEqCpE4kIvZPVNuAIeU4VcEKIBXwhdm8AhSCd4KSBuz8w9y1AqqZkcZSc18YLgLvjBVA5bdRqSJxf0GlxXNOWxgxtfv+01jSYob63Dlmd28K9oqqlgJC9opEVJgXEckVA/Q2d5akYnPEyt3CAMpPbGlkTGuRf0gntlf85SZd9EVKA6sRHNSHw8I+m6Nvf36MdeG2GBrdto6t+70Y7Dy1t216TXSDnWIfxEqHyjkoJPz5hqN0wbXrM50WAgx7R88b3po22mzfQ8rBLcdAl3+P0ZcZclfS5cTxH1BfXrkOCQHYZhY9of8QJwMsAQHnhG6doYTNRbkSjnr4erOcsP83+CpJBvCucB+J6LzA3+W30wqST6h1zYHBplSwjEU9QLB5bQwQc/8YBeuqHr9BN1/976r30UwAT6mcm6y30OTxfegLgcSGQBvLg8Lp1+qAsCI+DWEZUgLBeJIAjBWQFRvo7WY6roHpYddeDBMA9oxAB6NGJREwvlcBwQNbNGbwDvAO0RCIuwPFwABokgPn049T1lh201DZC8JuqwSoorCkDv08mIGFnsgk0nrdqNq9Ya9bsL6Q2BrD/wpp7oP0zmTTkgLS2tnaanZ1hwqG7u4t6ewd4LnCibNUkjsIaUD/4XS32w08azZsvsv/NK3tCfdbCJFYRhY12du8bVKLxvcqJNbzcP1STOF7re7lvc2er14pDyPLIfUhYVDn2oCJzoCHjrdg/mZhngkBFaViM49EvRNt7ZhDi2QGoRPsIqRgmDqRJMeq8tLSEgMWyP6BUHVhZWeG+B3zB5SfJki9Y/4EQwJoDv6uSArg21o1Y42KdBukf06w0uHeD9KrZKO6+JNtRBCVVqEEIHCWS/DiuXSsGF/QuSj8GHAMZJAQAB0khhb3X+B5+C6lUCqbDZVmgTCaDbICy3JAkS6T8kxsbkeMgpk4Z2S/8NsqR/SrleDMdsx59443UfnWTAOiQQtdrzUDq17hBTK8wGkZaivL1zneDB2UCyI0fBu2wSam6HoKl8gR4q49VmTjDIv3DNL392rlYLMLYhJEnFZOURmlxSW3A/fv3GwDe4QsgAF5OB1xeXobUj75161bW+x0dHWUQFSn78AiYn5/Xe3t7LUjv4FrIFkB0PqR/Ojo6eKJFVD8MhHFOPp/naEVxLKLOIVnD+ni4n/TIWFlZATjDZsNiAQgSAHq3+Btr68mZTS4Q5QTvbHw4YoXTGsPUN4L6SJBUkNezDHqX3QssPwInKBNAZgG4F3tysgdx41VP9EcspsRCprzwkZERWMDhdyeqx0IEOQPgMgVTLsZU9OzP9xgSdH9nwxo3n3nmGf3w4cMagF78D3NpEALok4L4Qh+tID9k2myQ7p2M1o+SjukxVrFngJRpEzqCFQAS3hGMU14kjJBNY1kIee1isYgN7yqiXedDCjMFvv8Tn6SJxx6l93/5g7T9/TtC7wbJgmpj0NCT1vEAkABOxKkTUe2MJZzVFGgOzKB8LGE4xr2NAeIB8rtlWJzNgxOtiGctUqMZmQABAVPhQiHHRgPr2EQVl37tm5NGvGeDveXd+bo2gYVCyWxpQSaA43IA8AQBTYHvNAAgmMgWCwxM29BEsokzMoAPA6dmXWL8p8N8WRiMOpHTQlhl9Q4ATEqlgp3PFxHZbxu6ZpmxOBM6mUw+3NxCXEqFBMgv6bR0StOWzhha7swpLTcTJ6uoU6IrS8k+or63DJSa+9Sa1NGbJQOm1rK/epEoaFmeIxHtD1deTg/S9EIhFyon5SZY2BRYN/TSckLb99UJuuzftUYiAdzPVMowITvA0GLaxz92Dy0XbLrhD+6mgsZEKmRgKkgmUzf1EmcpeIfEoW6Yv/A9ZIZqeB9AiqD/OPMix8+vBZ/M704bzTcP2gv9IhOgTC2tEkpCUYnnVpV3kkkHDxPTIAkkSRAgUh8p8fBYKGRyNPj9Eh14+zItZZYQdEEbN2/k7uEuh+NLwpJDnMWCsGXnvzJjRlIGzTRMPVfIeb2Tmglzco8MBpU6qx7D+spsfh2jeCzudkvhS5z9xxP00689Q9fs+iRtvPbX3lREQKlUNJqbm7njQbGhWg4oqI29SIBVnfzgpyPWjkp9e71IAJRQtbw4FmMDpIGED0C57I5kh5d3AIgDkB3hUnMgAayX99PmrSZN913DmQAltVdf9TXwPc40DGiN28hokOONkwmPuqplM0hQVXW8chem2kjau6DeJACvYWKmfvTo68jm4+j/zs4uBIiwr8Lc3Cz19Q1YXtkatTZc7EsDpp6dp5//yU/yQ9dfHzrZYg+EPuwl5eEVLOZFDKiUFc/Mr/2xv0QZ3DiI175QBcsIKotKFgDaAx9cBz54KnXzO0aY75pCFidSgBnWcmKPxhK4WBcL4gvegxwAFxaljHkT3ogtLS0syYxyAJROp9O+OvU4B3OSkKHB+RxQgr2k9F/DdZzttTPMCAJAyv4EauDLID9gAkGBX0HtLoiJCq/IVCplrqysRGpj3EOlT0TtAwDs29ra2AsDzTM5OYkxLJSUC7sP/Aa6u7shv8OHgnSZmZmBJFBQP2V8pDo4Muxe//I9QcIbuAWTcW/G9qibBAgCGv1evKBBXrLWiGyuHoCQ0hPmAn4+HmIYCYAyqUbj1lp+lRS6IBIACwG8DABko5YhKgkgBuWYAH+j3q58vNDcYyNZDMLYhMoJHYsNTKoCUK+4hwCVyxObnODkQThHLFh4YHDv16sZc2jDgbVNJpNlsNLD1R3fw8BGWWrBdZ/yrtxDk49T8AUA7pmGL9hgpcEtKmlQ/eCCSAB3FoD7PDwnAfYj8aFcTvRnkCB+2SIq7C36M+qERecbeYB3GfXoe/bs0ScmJrTLLrvMPnLkCBsCgxCA0fWmTZvWSAGppLyiLcOkerxeUilXhueOhapKZo+IDGEzJ3lNIXm0hhxoZBYA7hVoCkxE33jr9ZQ9O06ffuCz1L29J3RculCkgFbHLUszzTiIFlfZbUqvpEnXyS+yWovHEnqhmEPQnxIgEtowQrMVpILE5Dhi28Bi2Ql4qnoftVgsAQAcUjB1R+arlA/HIHr9wFfnjY13dFrdO8Ij1v2u60SyI3LHmQLSKytk+ESXy+h+y1E3B34J0hKSF/AJiJyjDdmLYiFPiPzXXQa1sqwAYJfTGWHZHN4yILZisdXILgb8EeF/2tByZ09puek4lYo6JTtzlOy1KDU8bLdttKymHqUpZk0BHGA0rkviCsB5qVio8FRg7B9orgNol4HxoGwT941YCkYYUEsSoLiU0F792wm69JdrJwHK751laSXL1hOJOP3Wv3tWe+XoKbr+1++g2OYmeAUwEC0j8VAWFXNllixx+gMD1GHBAAC5BYiATILw4IHvzhip3f3WYl9jjIHRFn5gP6L984V8ORqx+tkgwh/HjJ0Y09OZNA0vdVPySI7SH2hlj6VYPAbCxzdDArAoe59UfbBeisXNIq8FNWPVr8B1HF5AtLGfd0L4GxPtiFKxhDUJj9HV0kBzz03QP/3xU7Rj02209Zb/ZMFQNNrV35hHny8SIEpryf3EeqwjhedBqPwNvAFwLPKDEwnTyOcrxwVnnchmxBX9Rhi7h87tllUyB3KnaerlUYq//Z3nTA4omUhwpo8PSA5gEgQh61QHPbPV7A7ORgqtr/taapkATtqW11jM/kb5PDyZmKQHgTI1NckBAXjXN23agnk+tA6qfdJ86Ld044U/1bd95OdLH/zqV5T27NgPYazzCgiSZrm4v9xXNzJKXtYLGI573499npAcLT+vsGDFoDZSyQJAGYAvYc9STzaADEKU5Eoj8Ckh4cuZ38C6VAktiUFJjABKAyo69SIrgLEJEAIIJJLt6yVpiL/hXVXpp8Bj4vG4Xi/O476XV39RKUutPqRB1xYxiDEQAThueXmZ1RtU28d/P1E0UE/sKXAM9ktLS0vI1Kn72ipt9WY8RgUn+Vltl8gkgFwMAfgRRhH8AsiUFBnZjJ8YYL3AJfcg70QwGLiW3MRwWlo1CCoGXGNpaUmJacP1zpVhsAoJEMSQN6JzqaTv+U2ueKZhUh1BZayFBHAiWlgiRxkYd5fB0Wes/CB6oRYSw6tuKlHxOA9scFNTk55KpcrlmZ6eRnR2XkYJo++2tLQk5ITuZtZdaXpcjKoAQZESvcrEi0VaeR2KdxALGq/NCZ631JFX6WNBUj+K5/O7XJ3x4hXt4fHsOJICC1SpIRimC6iqca9S9nqOkemdGG/WY8wRWSJszgMAAZkvr7/+ugb5H0RujI+PQ8YK2SsVxrsi1dYMaiex+A/1nnC3T5DJk0o7utOT8W5Isrg6ODaTycYaGWmfzWZ9TYFL+Tz97datbEL5a4d/0+2t61ulC48EsNngDplL7gpAKsoG2lrlCyC1+RtNAKDBANriPwS4c7S2+ACmwJ+rxyto5OsGNvuNy0ZQ6YtnXzb1qSemtMu+0FnS3dyJysniGGSrJBLJcuRONgtA0maZN7d8DA5nsF83oN/P2WOqt3GynVb1jBHcLfTtCVH/ml62WOBL8rqKwW+QBAU7ly+GZwMgimwpXpzcZ+rZs2MM+BdzJiU7s5TotagJgP8Gy2pSjPIPq5sTHW0bTcJPAcd7ESgAl0EOVaM6qia7GK+kvJUkAQoLCe3A18/Spb/USri8X1krnGxDkHj0A4Bwf/QfX6UfP3FQu+7z76b263s4ck4SASJgQTm6HlkhIAMMk+f5tVH9NgFQBgkLQS1l4Cv1D3OGfmtPaaWvcZybH5Dmm/0gFJEE6ASSBxlv1PecQSdmR6n5vRsol8/hPeHMYL/6GZphZrLZNY9QNzQEhpSCiBeUrWjVlHER1r09vwfpULJKHLGZiDuAoZsMSJ9YpJ/8H0/QUNcu+9Lb/h8Qg417QKJETvYN/reYAKmpIuWTlLucz60cmR/IG4r1NBUKrB6odGH7hZdoYFszTXSsZu7hHQQ56lUvECtB/h9BbRFNuidaqypkA7AUkDuiH+8bAH+394FaRLt32ZgEyJ+h6ZeOkXHrO5FVHQ1Jj1ZljpRPJVPIXgs1MEb2A7qqHwnj4BEwzkRKkFLXqSitk8VU27m4kIjoNmZnp7WZmSnex3V3d1NbWyfNzU0jMps2bhxpWDaANv68Fv/aLYadaKHfmDy9dvDzeRbYI+PddxMB0n/NFUXMHnbYr0ZVLwjrAsJvjOVtcF/ss6v37PWQAADPAe4HgefVwam1AIAykwDtKPd8eB9R/7DI/bA2kus3BMchqFGa4ApvI+5u1dH1wCFaW1thsMvjuWL0ONUKqqvUwVnvGhzkhz1omLSxyjXlXjsos736Ol6SUyr3UjlGRO3zvgv9YG5uDn6QSqSc3/VFhgaMh8uZHVj7LSws1GU+rFKfN+sxGDekLNebrQ2QHsYa6i4Qv/y7SIFkcF5sWDExMEgvf1abQbJgmROFzay5W8cMjYvBGX+TEh8SOKt2Tvd6ECrRv/I8DNLSmGW9H6qbBGgUGxi1zPWQAJgUMUirss7VZSsUComuri6efMBY2ratZJDiFx2uUncR1VC9kEPqWV0DsLygqhSTFwkwMzMDtrzgZoRrlVoKa4sgHX+/jBs8b2ms437m60kCqJhj4xjx3rKmv1/dReQ4SwU1YsEV1sZ+37tkhjAmlhwzVSaGGrZxl9JH7iwQyORAFghEwK233lpqa2tj6Smh418ubliam1i0Vhjx+tVVkrDob7Ld6/GxlO8vcmDFHFSxc8vl8jCTaugnyBR4et8+uueOO6hlUxd94eHPK933QiMBxPzKviZubAc6y/l8rkKnXhIA+fWR4GG9e0wIXjreVRlHmunI4iC9GNC1ls9nLZAHSg+hAQcduT+hU3ZU2/Zz/TW9t46xLUzN4lwaRLMXCnnOpsY6CEpwhmFC0scDcHP+hCwIjMXOTwBjvCajUtECRrgq+yDaBXg9NIGqAS0nqCLGJsMWIshF++QLRW+DbU1Dlog980rSnnt1XMtOpKj1ojQ1b3IA/0YYJ/s9ImRQJBJJZLPxIRaM5rKZin7K60di49g10Wd+8jPV93ObVDMJYJh6fi6uHfwGSIA2SsRjltCkh5I8e2pwaiGegRCXAb7OFgQa+w/wGlnKW7nvJyWCvvanJ+iv/uE57fqP3Ep9H9xsZ9NZDUpAiF0QQHBkqR+A2W7fAJYOMg29kC946v77tbt176RxUc8InbgxXVN/LxVXowXhZy3vE9VgF/Vx5K5g9mpBaxtEB8Xvm6PilhSNtk3zpS+6+CI8Bu864rHoBiIZ11Q3nojxGiKILFIlkhowzPB+CBkbhWKhZBUttrQAaMP6zi4s3spb9MD/8ghppRbaffe3MXbU9JzcZbagnkUO8C8yjzRnTGqY2l5dTSRHRjUL29VbpZ94kjbsaKPZ3sur7r92+gAwhrEZfGqtWRYAo6VRsYrEjmqj4LrwQnAB+pxZ5hidYz+tEbbq1RHuML0FPybX8ZClgYKmqhlwZfks09qzjzZfZNCZ7isok8nWAKeH1xhjazKZQLa1nc2qr5X95YE0yPHwujT87t5HYO0hssaZ6g3LvPK6Cp7h7OyUbhgxNgiWch7ZbI6OHz9CW7dutwGd1PZs1t7R+Op1hjnxivaeP//LwqUf/5hy3d1BVn7GwUKCFGvzmoL0CDX1mwAAIABJREFUgp4D9sKYx3K5nOf+LWrwmvteYQawMnvZXa8o2QDoJ9hXo+xemc+NlJ3Bs8G9QAQ4a0P/JTGi+A3DQFR6OXp8amrKTiaTvkGzKsF2tb5P7vOwd8QzF9JGSlkEQfeNggPy/O/gCmXD4Vrebf81LEftGzIItBEGwbgXFCY6OjogNVR+nlCYiMVi/DyRcIBnLvweyvsA+Ak1MnCuEc//jXANlYDJN0I9aikjMgGy0mRE/sTmyqXpzKC/34tTy4AtSYCoIBJefiGpwsUR2YGeI2M96T+qALBs8AuBBFAxW/Zi2OXgXE+aaz6fT3R3d0cmAcSEjAm1IcB92AIgygsSZLjrvo4wctGRDSD/Pjc3B1C2InXrfJAAQfcEqYf3HMC11B2UWTm1gtiCLFyTCSAkf5ClEbqglJEDODYs/ReTO+qABV3YsVGeveqx1YuRqOOGyn3wzh48eNCA7A8MoKDvDrNXZAAgahKm1Bs3bmQppWoSL2xBqhJxg/6BdpYkQyMzHZqbmxMiQmTNwrDRWQBhpsBHvvc9evTXfo02v2s7ffgv7wx9NBeaH4AsMNJ5oa8uN6D4O8CPTCZd1qlnMMqM68VCrnYNHJ8WcrwAHCwDWvbQvC+L5QuZIIauNR0EgY1VbLFUKEsRQeIFIOu5lAVCVV79ixmj85p+e+i66LqQnGRhmHpcyDCJoAqO+vf7OEB/yYYGegnGoQiOCAH4gzolMixMMwbzW1/ZlFyuUCbWECWdPpUsTb982lg8lqJkT446Lh20B68pWnQOcEGA5XA+SCaRteJ8GMi1SxWyVbFYwnBnkrjbQJBHkcD0MgkwE9cOffss7fw3bRSPO7r9IK7qWQfJsjmRXJb+wPcm6I/+5FHt0re/lbZ89jI7nU4DgLU4QAagL7Bfi+yiFa3PAT2Ox+I63h8vI96gfrLhiYQ+Njem6Xf2h0oMCe/iNevrvKsfAWiX2S6I0kN/RgIKQH03YAk5nzLOLUgtSAVMnJ7QlleWCeMFov6bmppo16PttPeaaRrcNkxmzASAYAXUEx4RBoC26k+ZBIjFfAHCqMRF6MQQcED1vTBuwD9aeEqtkQd6/j89SuPHLPuWO/6Ckm2baopgB/hv26wZjawCjEmcfYCPFyVZT/3Ox7kzP3mSNhqjFbfGADZn9FH/FcO02LENL3b5e8dstkC5XB5k3wXgveDMhoaB/7mgwsGDzWRJxucFRbe7yVDQlCAOoq7TsG6AUTI99s/U8ZadNB3vp3yhIduyimcTM/E+Jzj638mKgldQJMNcDUQHzJHlmh97NWGWHDFwgNucAxWlr5jzTkCnnbMKIsr3OJ4BGPvwPPHOYVyamBjnTICRkW3wrQ/NelB9j4zn/0Q3/+m39e5rr7M+/dOHIunaY+0vfOxsP6C/HgwlqA5iPwhw27ODCV/ICqNi1TYJ2/OIrIdyxrokjgC2Y1z0k+yVuv/C9Nh3H6viweZXF+zXUQa8u3IPHgXwljiM9AUAIG0Yhme/CJKGUm3rqMehjWW2f9Rz3ceHBbdVX1v2CZGFwl5lUaSZw8q6HgbBAPhjsZjZ3NxczgbIZDI2zIfx/mCdhP2/9JeUeCiCKDjzVNfx7BF0EnFMDKvtz+73CKRGRm3UufON3iKeckBRBmEVLfpGNRJeZgzajjEef/glcEmilNPAwiaDoDJFBfMuBBJABWT2Av1UgMCw5+ceBJEJYFlWQXXwqec5eQz2sUZlAqjq4xcKBRPp+BisZXm8SID1WlAFZQKokiJSp10Yy/BCqBa2XBALkHhaE5UCwBeTr0y5CgNb0J9ltkLIgrJaQimsuzbke6+0xCBT81pvivF1z549BiL/AebCDHjz5s0ASyxIAInJn+WgqrwrYCAcx2LSL3US185ms3hWaxYKAP6ddPMia2fW0h/86oxNl0jbRbnX9JX1yAIIMwV+9g/+gPZ/5St042/cTNd/8YbQx3UhZgGg0Ij0jMUSLKux+oFZ7Qo2tiVHjsaJRg2tZJ0HxONJLPqZEXAAjdVobszcAHjzLqkg3E7KAq0HQRFUnYWTJh39+znjks+1l6Lq2wNYBpyQSCYr2tx9P1Qd+3+8w8VCkaP7Afojot+RBjI1QZhEanVoKwljUyVT59ycThOvmPrSwTOaVdKpdUe/3X9V0UrVqOkfqbDiYAbJixaip1gWyem3NqXTK1VZAA6L4mdW7YA/7IOuvNGRJEBuKqG99g/jdMkvthGGOSwpnWcQDZD3q78kAl56aol+/z8/pA3svIR2/uq1vEEDEYAo8NHjo1p7Rzu1d7bbOukgA5QIDSH1pEUlAIafSRjjE6fI/lBvmGa2lognoA/sSTKABJBgGZOh7GdhUOtCXCsliawEkSW8ycWchBGAn3H5f8tmqYBTo6dofn6eBgYGqLunmzqmErTw0zE6cs0Sbd+5He8Kw9gB8w9yWRAIUPEoNEOzY6aJvQIbSXtlktTSdxt9DoiAVUN3cw0RsO9/PEuvvTBt3/LO/6K1DL2thPZWLQOu60S4xZAtwaf9LAD/YfU3i2lqmTtGE6+MUzvN0pzRz4TAcsdFZOkODwoywMnYKtiaBhP21YyWsOtH/R5R6uj6mAPR/pxpxFnyIOjxXuA7nie5aFGvX328qr69+zzITadSKa35kX+g/K1302I231BTYCcamH0wLLdnAdrGkTSKlgOCqHtcs1AowsNGLxTWriO92lGoFDD475hBcvadZ5s78k/wWFC7Nu6HfQHOSaeXtbm5GZqfX6Surk4aHBxmySDLsqFrhkyNeh8zaekZiv/xMHfoz7/ySq5982bli6JuUjrHL4OikXvz6soGyW/UquLAEmuJBPY0ocFmKE91ACTaRACBFWtjKeGHfa1KP8VeX0Tu8zsv1bKl4obfg5dqDqiD2PtaIshWCZiUssySBAhSpRDZDErtVHdHdV1AZJ5ADqpmhlE8Z5YYCiubVz+T7duotV61QbDIwIhEynnVo9rnAf0Hhs/AaSDVJsFql5Ez9n2Qg8V8xmvNfyEEwnpI5fdRSLdoV75wjw4iAViHM6zoKuBz2DVUvw+alETEKuZg9gIIYnXD7vcGIwHYHFYayYTVzWvBGMU81uv6bhIAE0+pVIpCAjQMuK9F28+vveohAcDAI2PLLQe0XiQAJlUsTLwmtKiLOMnUlzV6EbbiyH8pRWUEkQCy/tL4CD/DFmvQr8SCOuy4qH2+EceraE/Wex/5HIT/hTY7O6udPHlSGx0dRSotbd261R4ZGbF7enoQOcJomPxIQkKaV2EjU53hUd0nazH6jVJHt5EWyuslP7YeBADKGGYKfO9H/xVNPfM0ffDPP0Tb3n1xaLUuXBLAZlIc0aVuSSAYZ7Lpq2nSOhMAiETEdhjzkp7PB8l6aRoICURXAUgEPAIgHCbBpRLU6dQ1zkMfmMIBo4/E9ZWTp7Wdn+mNTJDYtm0kk46RFz4A+yHJUyqVYNQI8KcM+lfr9+N4tJXMvgwoqiMdAgSZPzpMdNfqxHtcAN4HC6+OayvjKWrbkqauK4asru0NTwQJbWVJAHD0s5ABAiCCCKZiodIQOMz4N+x7r8JIEiA7kdBe//447fgFhwRA5xNSO6Fr3tBKug6A5NGZsQL96q/+WIt1D9M1v38zgG1aWFygs+NnCUQIsrv6+vqou68beJQQo/AGxdySMlHKMfxC0jg7dopKd/ZYZPgjUHg+yUQSRL6n/I4ErTmy3DSpczRGUwfGqGnWJMPSSbOITFaw0qioW1Q0LCoZNpVM56cVs8mO67S5dyOVYkR2XKNlK01nF6apZJZoa3aQxqdP09y1Og1tGEK2UCDwwpFAFhm5fOWeW2YBRGmj83UsIoetkgXpB87wqzYMfv2v9tILPzlCN9/0H6jr4rtDiQAZ/R+PxzQpUVYN/qN3AVRAVDwyC90fZJI5YzhROp1hWaxarQNwnYj4btVjYNuC8sLGqQekjfw/EgTjcbWYpY70SZrZP0mdNEuzej8NXDFES51bmRDAFAMyANKxjZBdCiqVI70UnMFefx9EFLuB4I1Ic1ixWDB7tRVKP/Mcabd9gIMGfGwVIheRs1Zjcdsx/q0e15zyOgFCwBuUcWz2vQGJ4Mgy+ZMIwjAZMk4gXWwna0CNdHAkPtWzFXCvXC6rnzp1Uuvq6qKurh5+p/P5Ar9Hus7B0NhVqVc0oMWN73/MMF/7oXbNv//N4q3/+T8qg7rSoFdI4UASdE1/8ds/NkI9AFUS0fdiTcMGSs7LrcHTgwMm+DmpyjzVImcLzKBajlTKuspml4FWKh1fZgyI7Ipy3TAmYR+HRa1fpr17Tyn3ZmiLlpaWuNdaGMbB7jKVSqU4JGTk+JfNZq1MJgOZzUhjgUo96zlGElD1SFCLa7AHpN+rLLwIPT3x0Lchs6Q4DARWF1H7uq6bjTYIBrnQ0tICuaHyfIeACRgE45l6edsIPwGoO0AC6V8IgYgdVeLIFyLmFLEqyodry8vLOTn4yhdC6ON5AovVV1aNNg4rEQY9MXjxul6mrPKsIOZrDLAqxsCS0fUyJQ4rB76/kEkAaaAsjZml7wH+DU2QqOYrIiqXDWhU2sbrmGoSIIpDeiPB1GoSoNaIAt48IB9U06BRGziBIhMAae0tLS3lTAAvEkAuujBIu/u2+3fcV/67+jj3d+7foeeDx14vqy11+6pTNKVpNwAS3Bf9zfV+AqAvs/FCDsjwijyvfjZoXyxAxSTuuyCWx9WzYIjarwUZssYUS8gnYWHHz7pQKLAMT9Tr13K8IAQAFLDXyczMjHbixAleZF599dWl6pTe6gW8bEf0FQE2AoBi43axcGUJOPT3qGOIX33QXs4GDNq2nHLNhmRe5DLG+EwmixRl5eYB0Cok7ELPqTYFrj7361dfQ/npKfrsQ5+nzou6Aq8HIMJN8IXe/BwdICQ4GCRubm6qAG7yuRwVSwA69HXdEDhgNl5neP9wpDYT8m5dd+hwk6ZDDocBLw6Ns7HhcxAARxKopLT+aHTTHr4noVtLY9oln4zmmAqwt6mpiYF5fKQvgGHoyjIeblBbgPxl0J8cfXr4O/NPFRBjcdSg6ZfPGItHk5ToyFH7pYP2wLVFGQzb6KYLvZ43ASDlOSo9K9hUGj3EhwiSEZ1Rx1+QAJBuSk8ktKM/OE07Pt8ujYHXhQRw5sySETPi9KmP36fNLhfois/cRhOpWero6KDu3m4LMkFnTp9B5hYNDA/IvAaOIqyKYOcI/Vx+baadT+OzqXD/nrg2cXiMrDu7S5Y7QcjjJGjWY5yojkjG2GJbth6LxyhmxLTu/QYtvnSGsski9V+8kdIbiFZ6iyzxhT5qWBqZeZ1ieYOMvEZGgTT81Av8O41NniLKW6TlbdJLGhlFjahgU9dyE82OlGj2Wps6uzrhF8DECLJo2K0B75dOML3m0sMcu1goYV6pqM0biQRAwSUREE/E7XgsziOm+zP63cP02Heeoxuu+WUavPKXfGVsLAuAhIYoXxFxvnoVCXuWSkVEUANMWBMFD2ujVCrBvgH4AAw2DFMZXKzuUo5WezRAOnQgcfaEvkQA1uP5fL68LpPYolFIa92ZUW3mwDR10gzNan00cOUQSwblShbBT3Q9MwJU6lXvMc64qIN4jrQutayiuXHlKI0dXKTkzW+jFZgC1wlTw80FZC9A77CAQrzZWC5GCUhzZA1hmO6/Bkf/c67Ji5KaahQ1WwGZCSDiIAm0sLBAExNnMAfw7UEM9PcPNcwgWH/9Pi323Y8ayaEN9i8ffNVX/93dr6olaxCBjrGgeq/rFeCJvZHcJ9TbV/3OF4FtLCoZZS9SSyY21qZyr9QIQDgMXBYSthwJX30/sbdbU2eV4EaMh5ZlgQRgfAHXhrQJlBliMccb50L6CEko+PrVvIfGvhUy2F4YgiRj/FQNpDSQSjaBSrvBILinp4eX7fUaBINUAIgPHBL+bhJ7wTONQuwEEQIIIgTX9i+SQWuf7rkY41T61Lk6hl3GpayOBPckACn/jcHEDww9l+kTUSKbhW4WDxBRIwovNBJApj/hp4zKrl5USXKgFj13nIsJ1E+jL6wzRpFDwsKiQivWQU2w4XXCAFwrTzCd7n9XT5ry35IRjcfj5RQxfCdN9GrRi1clAcRgbbhJALi4IzjfDRRisnIzt371ilJnUUe9ETpmUp4lrK2kfqZIcazoGkEkgNe7i3cU5B+A4SAwpxELhrA+XP29ME0CmMcLKPlvtzQOFs8AavzkdqLeU+V4uchkMwcBsHsB936ZJ7JfyzEfIDrevVrGDb/yoq2cKHAn2l98Aqt39OjR2NTUtHb11Vcrb16ffvop45JLdlqdnZ2hm7tqU+A9e/ZQT08Pbdy4kQrLy/T/7dxJWsygX3juC9TaBmNd70+xUABJbBmmOlmh8lyjHiMBf5wHQIxlfkyTgR+AitCMdJs+OjrIlUBr1HtGPZ6NP3VEdXHcKUseVF8DcjYsYuQCe+ErgHr4acFHLUfU4w//MKFby9GIAERIx+Jx6PLz7bxMbsPKwVlSMPUVxrNSRikKeJFf1GniZVNfPDiuWQWDWiD3c2XRaupTfq3CilnT91hTFiEBVJEB4GRMZLMZkFMVZEmQFwD3eTjSWv5eVX6FlCTAytmkduyeU7T9c+2uTIBYTZJMKg0CIgASXV/6g1e1b9z/Ig3vuoiu+Y2bEGANcNtOZ9La6dHT2s7LdtLszCzNzc7RyNYR/s5GcCRpSPFGBlioCTAbBjuGFHb3SzrNHTyjlT7YUyo2hfeBaikRCf4j8h8mdV0HTVp8YZwyqSJ13ryJlvoLdrFUpFKxxIs1NqpjvpcVL4TrNX51gbawtIYlMKSEHKNkNkvGPbS/PUMz1+l0InOaent7qX+oH6SIXBsyT+hFgBWKRQOSSm6jYpXnciEdw0AOTMadzN41GQGTPz1FP/2fT9PlF99FIzf8bgVg7YBARRht2zjfHfnPj8K2AUTahUIOgjQWESRw1koLQUIokcA4JkmAZTKM2kGk9SIBgp5bIhE3cjlvw1mAs2inZsOmrvQYTbxymiw9Rslb386+OQRK6hyZ0kuzZu+6OFOlF9nhlM/JkKh+hiJApWI+DevjKIdpakbp6adpaFcfTbZtYy370EVV2IWJqLmpyQa5omqGi/LHYiYD+2H7dtG3fKXNRAZAZEJkbbUgMxPz7VPVx0tfhuXlRR0EwMDAELW1tfNcd+LEUerrG7SbmppATIQPyAptHPvyZlNfmaCfu+++/Mbdu0Ov6bUX8wKvgQkIMJkDR4SOPPY76xpIgjkoChkkmwjYAqL6o4L59WAn7seD/SD2sWGBCeiXKGv1vtev3ioYmxgnYAxczgRAG87OzlqJRCJUNkehm63LIWIPXfP+E88OAZYysA1DJtpXPIfAgDbsU0E0AT+pt3LAgdwGwZCENgyjEGUukeB/IpEALoK1HnykdKyD5ISOAEBcO+ozdRMCWFuAnJWSQUJKkYO1RB5qmWAXeJQn4e43NwnfK+Xgp3rbfj3Ox1iHuaiW8WQ9yrOe1/SUA3LfMCzFKgowX29FotxLDLKFZDLJ6V5RGOULiQSQ5qf5fD6wDlF00up9DtXnRyEBqiLfKwaXWqPiUR4hNcITq/w3/iwMUyMP8mH9XrYBBn9EPLe2trozAVih51yk4dW6YHI/QwGy+xo1qfYXIfXjmQkQtJBRXQg0ylhItT6IzJCEKB6o1+JXRnYIc+JG7Jt8i+e1WHVljlSct17yU36FQzlgZAQAAu0UthCW18kXCogUNA6/dogSiSQkjpTeVciHPProo8bu3btLlfr3a0tYbQqMc1944QUeM6677jqafvlluu9DH6KmzZ302Qc+weXw+4yfPUPdnZ12c3Pzuj5r9/3dgD+8VhClif95tc8x9/jAxM4B2QE4YiEpAWn8DanokB2JxWqP6lR9bxxZXGSAGJqfXI3j5gNdZAMrz4qIZ5AHugEgQDniWbVoyscd/kFCt9Nj2o5PqGUEOEa3BjYC4h6I2slwSkSUjYByAasOnNpnarP7x/XlsSZH7ufyQav7ksZIDtRaJnke2qZYstcQAOiTkBuBSoNbIgkAvyBAfN+xMJLAr8xMApgxffl0Qjtx/xht/1yH40Ng25oZi68bCYDylPBeJlPaD799gL7y1b2kp+J0yRfeTi0jHTQ1McXv57bt2+xsLkuZdEbr7OykqckpGO0iKp4j4oul4MwzmM9io4gMgp79MT29b1KzPtBj5dsEqCjkSPz6pDSvlYC0iLazO14ztIXnT1MhXqKO6zfS7FDWhqwRG/7qvPGOPB6WtWw5atbQm+wExb4xRblf6KOV9ArLJW3YvAGA5rqCTvX270afj36yKukGuHd1mby4b4Ye+qMn6aKhG+ji3X/IEjYOAVDSU6kka/+7CQBEIDuSP2uj/oPKnUwmWGs8m4UckFYzMH5+SAAAtsEZvGgvISlB+j//kJrfchXNNW9gony9ZIEk6A/fHgAwbBDODws5LvJp4HdJmMm/r/7k+R6ZMY7HDks6Cd1xMGtYG4A1VAbdeVwqlYxkMqHFHrmP4jfdQnN2ihqVvGHoho05MSyjurovOpr/DpjnRfrhOyfjwX88DCKDor6zTqYCzIJVMn9Z4kg/fXoUACX19vbz88Xq7NSpkxSPJ6mzs5uF36QPW1imRFB5zYd/Tzee+e/6pjvutD7yra8HZvQ7HiEJo1ruwk8GQwZpsc6yQ0Kve1R5kMRtUDuogOV+59dzLq4ps56jBIRJDwCXAoeQxarsYyib8Dr0TQDFHgH8GXAICeaiXFNTU1YymaxZ5SHqe1LL8QJwjSz7K7M4VlZWQHJEXn/UUtagc9yKGIjYT6fTylkYIACQ2NTc3KzBANgJ2DKxjzY6Ozs5MMDZx9l4phhTlbJ+vMrrBOQUsU7kwBTsFSFZBpJSbMsqAnLl/lOMV/ydxB1EoDirQ+CDvXUul8OzxJqO9z5vVFIAAx7UEjDmqeIZje5T5+J6dZMA5xJsUkmLko0mZYqkzEl1YwZFvddDAsC9u1oOp1raxW8kB8jpLicmXbdTfFiHqHciC7u+3/duEgD1R4rX+ZDLiEIShdW1HhJgcXERKX3nRIuvESQA3hUMdFGIMq/2CyIBwp6NiDJhuZigZxOUTuk+T/oTYCBnyzXH34Cj3pVC08XF8E7BECpIYxWajYgmcIwq2T+hIdEF1e0QxYT9XHm1YFMhF3EA/1U3M9D+L5ZKumkYDPo/9dRTxsUXX2z19vZWLObwzObm5jSAES0trdTe3s7fz8/Pa/v2vaLffPMtkDei6ekZLZVKUltbmw0zJPgnYIHT3d1t57J5Q9NXI1EXFxfp1VdfZa3WkZERmnnoIXrid36Hht4xQh/9yt0cmZqFfE6hBKkQjprAJ5PO0MT0JA309tkwX0I2QCaT0aAYlkjEsJjismEB5PQ1x/+tuSVl5/MFDbqw0ORPppLlRRbOxz42FjMgz4Q+WoYD0HUxf5mmwdEtGtwuESWOvszi4d4J+4gm1Q2TJSFWPzatrKTXAK5h42At3yO63zHbg/lnTEd54YIojW8B4EIKCFXAslbTjQrwFVWFlJBlOYkktZShEecc/n5Ct7Nj2o6PqxEBxULJbG5pLsswQaKkVKzUuW9EueQ1lk4bNP3SOMv9xNvy1LZzyO6/qmCZqUbepfZrSXNcJzU7UZGZgn6cy2VZ4aiaAMAdISMVcGcQXDUB9hxpHYtpy2MJ7cQDp2j7Z9uZBMBLB3KgFnNm1RbCe5HL5fXDr71GOy/dSb/368/R4y8dpw3X7aDUrZ20acsmBvTg3yFAf3r9tde1oY1DdnNTM2skI3PA736OhBJL5Fg9h+J69qUpzXpvJ82kVnjzCEDKNMzyJk7IDVXIZIAEyKQztmZoWjwWp44TMW3h2VNkaTZ1Xr+RZjZm7UK+gCh+RKLX/W4KbUTd1E2t7WyMFh87RcbHh0CYEAyBEfgfRnyotv8b6TgQAXicyXjSyZpwEQGF6Sw98B8epb6WrbTr3X/Gz6CaAMCoiQ15Pp+3Nc2wohgKl0oFs7nZyYYDeYBr+Mvk4M3B3FoJVAtMAJrtml9U/no9DydqO9z43jHDTWpdc6/T7N6jpL/z/Ux6WJYW6rugUnaMf87/jiKeYcQEgc9Ko2susXR2Dy2cfoaOnnqc8vllGurcQU0tA9TctpGSHSPU1HUxmclOz1u71raIfLctC/paMJ7HO8oG9ABuPN9XtEN7zNL0Jx6kwm0/R8vLyw01BU4lkxb6h+racLWCCCxxxjQYALuBvjDzY0daqDLDUOWZeR+jaSgH/C2Q3KoixYf7T06e4bIPDm4oe2xMTk4SPDeam5tsrMcWFua0/v5B+CHUTHRqk69o8b++zrDNBP3q+FjWrFj3ra1RgNa/CRktdza4AFoT+JuXhE3tbep/JgB1xyNChXBZvU49WJQwkK1JClVmqkeVVK6WK/bzIcTzEs/ELZXNKh6y9gCREYEFRQJXRLc9PT0NwPiCJgFQB9QdQWSijymtKxqFWzSqD+dyuVh7ezsAdc7CVDUIxrNDE0AOEpr/kG+S+BmA+qamJgR1lZ8rJJ7gC6CCsckMACEXhX0pJNeQdWnH43EQDSCjOQsTP6vbwmue8muv6u2owC5ZGjWTyYB05+xF8ZOzRhvV9ut5Hbyncr4RShDrebtzfu26SAAZfY1I+6CSoxGxm486qFdfMwoJUA8gjpdYTESe1aru7AsLCwZSdvBZWVnhxQokI7xOxrl+bHr1yhCgXxSJHkyC52qidtctk8kk+vr6eAB5M5IACNuSpjBogwudBED/BsmBaBAR6aEM3ga950EkgJjkAyWnVN5ZSQLgXplMhnOG3WXCeysWV5yWiQ9baApdeuGoiX+X9fv83ke0DQb9oHELx4AkkOVoVFaFVzuHESnynHORFSQjivDTXf+g/lEslkCS8CLEDSABrHiMYsc3AAAgAElEQVT++eeMa665trQaSe1cae/elwGcAdyniYmz2o4dl1gDAwP22NioNjs7p+3atcvav38fZ8FfdtkuaGBqe/fu1Xt7e2wQBT09vfbGDRtZSlp+xsfHaWZmhq+JRdfyP3yXDn3tb+mKX76abvut22hmbg4AJYP/2Kh1tLZTa2szzS0sUDqToZbmZrujrc2eX1zUVlZWQD7YK+m0NtDXhwW3PTUzDeCDSYZcLg/dWkTNagD/l5fT2mB/L5MIk9PTWjab15LJBEcBI8Ogq6vdAtjPQLhmQEQHwqj8UzXaBdHONmkGTEfdho4c1YlVoKErZVs0YjUCnftiCRtLh/dYs8jkDUDMKJaclFwB+dvwDeCUcAiMn8fPa99P6JQb1Xb86/7QTToyMJKJpCYNb2uRBAqranFFpzN7DH3p0BmtmDapZXuf3XdV0WoZOK/NtKbYbCBrE6RF8HwrvocRaS6bJcPQ1mQA4MAQAoD7S60EkSQBFk8mtNGfjNH2zziZAOeCBMAceHr8rJ4vFGjzxg38bv71l1+ib//wMLUNb6Jdn7uWJksz2BDTwNAASwIhQ2DbJdsQ22tbTs6PWzKx4n2SUfydr8d069kZbfmWFB0tnuYoL5wH8nPL1i0c8ZXL5Kh/sJ+jUUEusOyP7ZiKx2Ixu2Msps0+M8Za/Z3XbaDpLTmAwezZqDJ+4P31NSAHleGQGdD2x/yhYwPcvc+g0ydGKXXnBsesFgaaXOvGyGaEvVsX2vdWEU7LpMvU/WqfgB9/8VEqZky6/ee+TfGmjnI0OcZQZIMgzb+WqHZEycfjyCRzQAHMTZAvEe0j5N3QDwEsV3ZHob+/Oo7HQHyFA/LR2h6grCnU7piEYMJ9tTzO7yxCVX5dXL+ImzncNAzdU1T46U+o//JBmu6+FN5EodkADrgvSy0DDPgeAkjBuxTD2MJ+SG5pPpy1PLGH5k8/R8dOPUYLC6O0kp4hwyRqbmunke29lGxN0ekTS5RZXKFcOk35XAb7RtK1GCXiKYrHWymZ7KShzkuouXmQUh2bqKljCzV37yAynaAFEK3wVpXZAiAGHG2xSjkh+EwOFs7S1EvHKP6Od/HzbhT3jkyhWCxWCpPuCXr+Qvufg3ngdYDsQZAq/qQCewVAVztszuZsAkb3SQPRsCaDwslIgDecY1qMMVzhuiBcUD59bOwEpD1o06YRfj/RT+ETMDV1ln052tpaqbd3EG8SO59Eew9Wjza+ttswx5/T3vWlPy5c/vnPBtYbMigyWMl9PxEwyYap8u/SxBV7ILlnEiAzB1a5AqyixFYFVhP7U0e+TJ0EcEyiQf7VlqlQz/kAo7GXDpOvqq60qCeisvl5+QUeqpAb6GsA0Zubm8tgMeb1WqRjau2D9Z4nZZJEQGLgglZVeqneMkU5vxaDYJxj27bZ2tqKYDfsOSsIGwFfVMg8gahbXl6uyDKQIH816I95R4L9WFe6wH5fT50odY5yLN5nEAL4P5vNVpACKoRGlHutx7ESw5KqEFHf9/UoUyOuWRcJoDpwqoB7KpWJYkIchTBQuXfQMVHkcKLcK0o0rwDlPJ3Qo9yzlmPfSCSAqlmwqk4gmFo4w4MBlm0HphYT+4UsB4QFExaDIPCiLLaC+kcQCYDzsOjRdR0LNU/SMMwkGs9OgM6cLYD3Q0Td8yIKgzRIgChmPygT2gKEgozwkYthpGsvLy/7RlGgvFhoVW8KooxTqu+ban/E9daTBMAzllkbyPhRyR6Rkj8y6r+6zgsLC9qBA6/q119/A1wNK75Op9OIsOfU+UOHDkEvlrZu3Wbt27dPb2lptnEuoox37tzJ4XbPP/+8PjQ0aA8Pb+DvDh48qF155ZXOPk98Dh06hKh7GhgYoJdffplO/cH/SfN799A7v/QuuvLOqwBCsrY+yrK4uET5Yp56urppeTlN2XzGBthfKOTpzMSUPjTQjwwQAqAfN2LU0dlunxof11qbkbXQaiPS/+zklLZhaJCjACemprVUIml3dLTZVqlom7EYonO12bl5bDS1gYEe1sL1FNBX7CxOumcJPiUVJADKjKhOlj85Rx9pdstEHIcj8h4FWQ1wguF2BliB7SQ29/i9WCyUHHNg5/dzVFTf24AI0HKj2vYQIkDqzcfiCQkENUwSaPpVQ5vdd0ZfOtFErSMr1HX5kNVz2YUh94OGY1AMetssC+/ou8fjAP/dew2b8rk8FYqFNR4AGLuBgYSRPtJ42qqRHHK8G2LawvGENvrPo7T9U50uEsBEivS69DcMQJZl64cOv65t2bzJbkqlGAo/eOiwNtA7RL/9m4/TwddnGRnv6Gymjr5myjd3UN/OPuq7eRPpMZ1BXYDjGLswlgDcY0DGaXR+tdqO6rb96LRm3d5Fe5YPa739vdTZ2ckb6kw2ozU3NVN6Ja0def0Ibd6yma/jmMhqdst0TGue1unswVGKZw3qeMswTe/I2/lcHg9RCfyXL1EQCcBGIWATbMsGCTB+alxvbWulxGPLtGHrCM1eXmJyFtkAbe1tVlifON/jw3reH/0VhswgApB5Vk0E7PkvT9KJA2l63wf/hJL9VzL4XQ8BgLo44LimQyIG/87l8qxfjmwCAYIqE9JBckBB3zlycgB61xJAUnPdBwQuZyWIKEYRPcsrI3jnVOjNI6AScgjt2UnKP/sUld5+J2WKIMZQX4csl9H8tm2Jyctw3jfP/xn/Lcsl4PyVyb00d+pZOnbqUVoUgL8OwL+1nTZv76Gurb3UeVUPJTc62RfCTwPv85qulT+bppXRZcqeXab09AqdPrZEmaV0BVGQjLdSc3Mvbeq7hjq7d1Db4DXU3Hdl+dqrpIAjJ4Q5uLTnFRrZatDZ7itZoq1mNFqUGCWPxeKurF6HuKlF6102goM3IDNAQ5/0HafDCAf0YZj2YpkFw2CRbcjXlibWzr1MHeA/vGdkGbC/cEyXwzMUsWa3rBLIAA1z4dzcLM3MTPM6sq+vFzJBdiwWR54ySzypZBj4jTXGnq/o5o9/Ve/YdaX9uScfC5QKCcJt3EFWcn5xR5y77y8NNMWeg8kUudDGPIrs6FrqJHzL2NhWdWyNqt7gdV3VICv3udhDiwDXyOuGag89P089FRwIYDKeRyqVcpMA1vz8vBWPu99D1RY9f8ehvtgEiSC+iqFIyFYZ7n3/+Svp2ju7DYJR/vn5edtPvz+MAJBXl/iajMrHGnBmZgb7SQxOHFSHOSqRSIAYYKBfgv2eKWcNbDDMVS4fyyi3A26CwJIKUsCdBdHAYjb0UhIDwc8o0scNLUQDL8Yab0GgWZAsChA9qQHtVybhRM+NVW+51wNcq7dMziI5l4AzOH4HQ1ctB1TrPVQGf3ltAHMA5KKnXNZautXzLgQSAIsAjEBh/Ww9SABouXV0dJwXEqDW5y6Y9DUAdj29IYwEwFgggXzI/lQv8jDWYDxBZHl1OaqNet39XhoBCTA/sgmSOwIBCzoR3V9wFvH+GUwok5d8Ua2alkFtH0UKSJAAIAQbpt8pIkRhpITFuVLUS7Xkj1/9xsbGtMnJSe3aa6+tWPRjsXPs2FF9YWGRo6gQiepIBvXZTz/9NDbv9tLSonbVVVdbkAnK53P01FNPG62tLeWFIyKvrrji8gpm4aWXXmIZoK6uLjp48CA985GfI2tpkX7+R5+gwR0DtLC4SNDlxgdbvZZUM5sFz83P2YZuUldXh72wsKRlchkCIYDjzkxMas2pFGcJnDpzRh/o6+VUS2z4VjLLtGFoiPv0qdPjRndXFwGgn5mZpZVMmjf9iM7tbG+32tpa691/c7mro9LxN9wDUiOxmNGwfhE2XiBqW0ZkAq0UCkDlHbQh2JkSEFL8biMkzrJME+M5AJvz5wvgrttr303oWnFU2/6x4IwAy7KRgcFAFOoNCahaJYGWz+g0udfUlw9ParHmIrVcMmgPXlWyzGblvXHY41H6vhzd6sI9sPaXJwODZmNqw4RJteao0lQCWAAU2IDMXpuJgmctNK4DKwY5HYxtYZkCQZWSJMD80YQ29sgobf+kQwLgHAfgWT8SwDTjxsrKMmcB2QCWNF0/cOiQtmnDsN3S0qZNnJ2kQ/sXaeZMnPbvn6QDR0dpdi5PM0tZam9OUEtHgsyufor1JWjkpm20EIfHR4x6ensYMEy/OEsDezWy39FlL45Y2uFDh2l44zAB+BfeumwiPjM9Q8uj8zSQ76DifIaalk1qXYlTJl6kTGuRhraN0NTOHMv+4IWFMpdHm2ogL/2keoJIgJgJiTCbs5tACKysrOhjo2N0yd4OKl3dQse1s/iOhjcN26lkisXPlDrqz+hBnFVjWUwEsHly1bt15P96kfbtG6V3vO/L1Dx0Q0N07QGONzU18aYeQCmyyJBVgMho/FsV3AsC+h1CAQCrl2E8RwN4GtyyjwzBB6G2DBEHZGSJGVQExDPqSuknnqQtAMIHrqd0eoUgowQpH0cugaP6Q6Mn05P7aZ4lfR6lhYWTtLIyQ5phUQsD/r3UtbWHOq7qpdQmB/B31hjs9UHgNQEY8x+RYeF0e4yneE/4HUdgAp6JINI8e/zi3mmaPzRDJ/bN0NL0PK2sLJJVsCmV6qCW1kEa6X8rdfTtorah6ynW3OesF376AHW85VKabxpmGSmsFTjrKOI7tRb8r7yAYQAzMLR8Hp0o+nuN8521jPezZ+F67rPeGYQY4zk9WKQmukvnmKkL13Jysg6qqy+yEpS8AZyykHb27Li2srLMGXHwB2hqStHJk8epvb2TOju7LNgeqJAKgY8iv0yJ/9Fvkl2izzz/fK5r+/bAR6camCmlZbzuDdAZ+22vsUAGZKG/InI5yrzqJ4sTVP+wADKVbhxVscLPX8F9r6A1RXWwlpRWdWcz4G8yI10oUMhswIqxEcGIqVQKnlRlEgD7awQkAlhVqf+FdIzoP6xYAFzL8TrBO1m0hSRL1KHpnFRP1SAYwH2xWIx3dHQgWwPR+p4mwpifIDPU0dGBYEUn6MO2aWlpCW2CLCvONPOS8olSYYyHhUIBhCV+Yg4oexCIOaricl4EuJyOsS9HYEksFgudL10XZR+ExcVFjg9Bn22E3GSUNqjlWLdUUBj2WMv1z8U5ZRdtvzSqIBJAZbBuhGa5bIgLiQQQbDV38mKxCC02/j2bzbKRmezAYuCKvGtXiebFRC7bxok0E5oLUlPByYVlffL1JAfcmRAwQwEw2uj0niptMjm4lNcfaAvJyAdFEAjQHO0ROImEEVzy+eN5gwRob28vA40ggjBRqWYCuOtW7R/h/k7+7j4G5EfU5ysjOKKadYUNSEEkgDAYNIXBESY9qCjBfb0CUHZHY2A2ENJFILhKfoMsjgFhhmvVo9mGxZaQGSqgL6G98TdZ5rD6y+9VFoeq13KNfTCHUtJ2bOT98R6IyH82Rg5LgfOT/AmqL+R8oJNabQr82muHsACkiy7aik0EewBcddXVeK/okUceNpARUCoVtWw2R5dffrmFBcSBAwe0q666EinjvJEtIfJX6MqiDFjg7Nmzh6644gqW+5keHaV7brqJ9GSM/u1L/xYRZpTNZ6mro5P3ZZMz09Td2cXRsuNnJ6i7s51NgadnZhGrSB0dbZzifXr8jNbf12PrmmZPTE1pmzdthJkiTU5N6yAO+vt7ENVIJ8dGaXhwwFqYX9ZyxRz1dHbyaH1mYlIf6OuxEgnHL6DeD0iAWCzOvgirH5v1fln+5ALRY3S0kk1p8IcIcv4dgC/exVIJ0WSRsYh6m8/z/Ne+m9S14klt4MahUtsm75gGtHsq1VSWf4gqCVTMEE28HNMXD45r+cU4tW3NUs81Q6XW4bpjKDzr5I7grziA49SdiFahJ45/sf6HswGQ5mAOMOVwOV5rfk7rp1wW0iSV8j+4nzoBwCbSSlIMQQ9fkgBzrye0U4+P0vZPrJIA8XiCo/q4FkI/rLzQ4J2Qs4xzXtCyOopj/CGlrMTayy96HaAAsmCsUsGCF8bB1w7rA3191NHRbr/2+hFtw+AgtbS20onRUUrFkzQ0PECLi1m67+/30dx0kvYeHqPx8UWamcuSRRq1tSWoq7+NksMbqf2YRvGd7VTcECMjqdNCeokWs0vU0tlGXaVm6i+10/zZKUotxVjmZ7EpTZsv3kbZXpvSAxYV4hYVS0W7VChpgEaxGQsaJ4J0uYNIAMgWwbcFke0MatqaNjc/R0Pfs+j13SvUPtjJ/gW6plsoT5APwrq86BfgRQEaWCXLSMQTFIvHykRA5z6dpveO0fH8LL3w4GG6eff/Tp1b3le3pj1IB2zioemP5shk0gDFASaJCGk1sswJpGDRkDXzGgBdjO1+gGzQeZbFW5ua50oQzPE4Ir9LvLbAGqFJK5Lx2P1EN7yDlmId/I4z6eLSEnRL+aenDtDc2NN09DQi/E/S8so0QYK/pbXNAfwv6nYA/82t5R7FZKdtIViLQf9VU18o+DkG2zCDcFpstX5lryDxNkDVh4cpIXWp6RrOZT8jIXlZkY2Qn0zT/CtztHBshk4cmqaV+QVKp5cpbjZRU1M3bbAH6eqP/Q2VDGe9ABKukM/zeomdexTeiXhF5H/wCQ52gIxFmH6rXN25XpjfQ9D36ItOf/Pf++H8MN1/h9iChn94uWFOPDExrrW0QFJylfiZnJyipaUF2rRpC+9FUa5YzDBkJoJCc685xLjv84a5/5vari/8cun2//aHYRLNNUewyxurBikKiVYm+rE/q8YiqgH8WqL6VSRzwto0qppCtZyP1/WDyJbqyH+v4C2sgWHkDCJFAK8y2rrCP89LOx7nrKysKOMQYe3zL9+rtUA+n090d3dLPNDKZDIVzwBr7nw+DwIAGY/Q5q8gAKSkD54psgUgMQvD4Mq9nMgYUytSeS7AO4i5BWSzkPLCT7HOdzzovP73Wdx73Z2j+6VBsDNmJ1BHJVIA601Iqi8uLmL9UYSU3IWyVw1q6lrNrRUf37oexnJAQaacQSSACsAvz5dRG1JP3/UzfCYVTdCIgb5RrYnI3OnpadauE6YsMqJTauVxqnVfXx+D4lHvGzWa169tJDArwGKk6PGKo/oTxPiHlR0pUL29vcxACxKEGcpqANtNVOCashxy0KkmMdzHiDKsqnDaMJ2EoWSR2xvXEBI8bOLhR3oI4BkrkcB+JyZo3Q94lgQY2EtgGWBqxaIc0bbMpkodVZkyVV0f93NQOcaVdsXNgXNQDi9NdkSp4zs8bzfYLyLqGdD1e654TuhPQn9YEi2sLSqis8Ttue+XCa6wTACPPocFjilZbOE+X47wEux0KIElFpFI3+ZoTvSFMC1/r7p7aWXWahhVS2pp0HsW5XpeESVh73D193hPZGSMX7SP+5wwyZ+g+8MUeGRkxIIuovxg4QByoKenx+7vH7DPnDmjHT9+XL/11ltLAPulKTA0+5966gnjllt2M+j+/PPPG1dccTmTACdOHNc2bRrRksl4GZ2UpsA33HADj09nn3mGfvTRj1LzRV30iw9+hubmF3jcbm1poUwmR1MzU6zfDSBg7NQpGhocsGHuu7C4zDJBfd1d1uJSWsvmMzQ8OGgtLi5pSysrGoB+1GXs9LjR292N6C8L0kZnJyb1kU0bS2enpnXIB7W1NdvpTJYmJif1rRdtWSOHFPW5yeMBdgKJdjwWVsFZlEHX7Aot9lrv0ajz3ICh63ctFkvopRLG9/PrC+Cu5/F7x42V00kqZg1qGspSy0XDdtc2y0o6iisAdlhuxjRln7OVJIFmDkLuZ1xfPNFMLRvT1LVryOq9nM0QG/6BbJFlk9CA1zk6HNG1MoK/0rMySjCPLKqjyQ3wv1gssBk7sMDqxTxHZUKOIVzznftCI7JCnOcT12YPx7XxJ0fp4o/XngngIghcSx0N8l66rx4+A3ekmQabxxH8INFO6XRGm5yeoou3baN8NkfHR0/SRSNbONIfgPmRY8ccGSCA5rrG4KGd7aF/fuA1mpkxaP/rJ2hlTiPLRBSvTQhidf63KZMl2r55K/Vd2UNt/d3UtquXZlMrdOTwEdp1xS6+FsqANRGeETT/VbIipAeBVwcNIQHM40ePc2YIGg6Af3e+hZqfzNLoO4o0vGGYAJUifeHNLAVU3a6c9l+yDZAAIAOaT2lU+vEE0Yf6KNtLdPLbh+iJ7+2lm9/229Rzyb8qy9nUOoAgQt7JamLy3IY5KyRysK50sgHCQXh2tjE0yNN5RFVjimLt9DXfBWUJOHrv9UVPC2mackQ5zJDRD3um99L4/llKvvO2cn4CxsP09CGaO/U0HT31CC3On+AIf9JKjob/xZD06aGOK3spNeKsYfj9ZLgFfgUc4Y+5gdPDeBwUgL/Xs/EiAYKeoTAg5iB2sTB3hibkGhm6LTMIJOEm/41DFpEtcGiOjjw+RtPzC3Tz9b9NA7v+dbnuDnAbTAZEAf/d9XCi6tUlgsLMfsP6JQD5MJNqR8rOkYzya/OgPu0+J5GIm9LYBKAbAhww3sETYHz8FPX0dFNHRw/kiFheKAq54FU27dhPtPh37jTiPX32F4++HigJhPNr1bL//9l7Dzi7rvpc9L/LKTNnRqMZaWbUe7GKC7Zsy5YLtoybsKmmBUICCQFCLuG9QHJTXri8m8CLb3g3BJKbBlxSCMYUF7nIXbZlWS5ItrBldY26RtNnzpy69/19/7XWmX327HrmjApwQB5pzi5rrb32Kt/3/3+fujfOV3+XEdqQVPXtqiqoC/tzBHpgv445x53NXkt2e5z9UdC7FAdjCss+QD0wAPgFJXpljANXUt4LghwSgZxhUcYAjDOZDCR+K5kAuVxuHABd61zwq/Oit4CM3OexzW0QrAiA1tZWJgASiQQTANIrjz3zcAyyRRF4lkzyPkIRvtEL4Tgy6J2s6YIxT5LyhCA++Ex4FKBuGA/9LoWODzJgeHgYOATIgNgYasxiTvhwrJnxzOPIUU/4pnW4QMUTwA8cDCIBJGgW6KiuBn5Z1kpnFhN2mSUAJDPlqQHmrGOcAboObRN4iWQymfjpT39qAFTBSwYzJbzYCtDGgmvOnDn2FVdcUa7FrKZeJICzEipaXra5AuErIG+t8iGKBMC9RkdHLdTXnQkQlNkQR+/c/VDQj7AYGRwcrFr0+ImTYWIGQBwW0VwrCYDywRw5n8+fkTS8MHkjpXkvTZxQPKRdBYaVYkEFQ2pnmqcClpURFCYmd4pnXBKgHu8oyuU20EZfwwJLRiryYjPsectF8bhoezdxVY8yx71GlKwg5zUnQgJIIzCWFpP9JBCIjCr541dngE+vvPIKwN6qBQEMgHHO7t27dQCJU6e22tDqh/TPkSNHtN7eXu2iiy7iY7Zv/5ne0jLVXrhwoQ1poYMHD3K6/8yZs+yZM2fqnOUtP8ePH2cDppUrV/Jv3vze92jLn/wJzb9lCb33795NkBTq6euX2ttpNm+b2dmJ6Hmrp7dPG8mOaJ3T2+10Q7J8qrtHz45mtcaGRntaWysWdPbp071QRqW2aVOZ9z524pQ5s7PDAgg6NDikjYyOajM6O7A417p7enToXoMsLBSL2tzZQjKoHh+OJilZRqYpU0UCwJAVwBrKU4/7TOY1ONuKNC0IUJ3M+wddO9ejU88eQx85cEQbOd5AycYiNc4pUcvSWVbbsrKeSqcrkkAA0ErFIoOrzmtmT+l0coepD+06pRnJEk1ZOcvuvLhkJafU99GwUTTLLNkc5wOSC+bF+CkA/1qAfnfriGECajoCUC5xVgwiVL0ieYS5L/upB44vvH40k7pls/fKhBumQgLsSmrHt3bRkg87SQCAExP3oAg0xXU0GyBQw0zwUsWyyiCLKJlMa8jWOXz0CC1ZtJifUW50lA4fO0YL581jWR9wYmg0EJW79+2l6W1tdOLUKSYNUskkm3oy4McJDTq9730/odbVK6njXfNo/979tHT5Uv4eJAAMiJHZhHWBE3APivJXVQgiCsJIAPhCyAwRrZgvUvMejYqHB+ngyhGOvm5saKS5C+ZaxVJ0XeizNRacyfvCLDiRTOiNpSSVf3Ccplw1mwaWj70Wx366j575j210xWW/SzMu/MSEiAAhCdQAApy9WrLZUWmYi/UVoqF93xVpuMqyPTy++BzLmQZegKvSY/eKtg76LixSHM/KTQDgd6grPBDQ96zHH6Du1sPU3bOPDp16hSP8BeA/heYvbafWhW009aLpdmpBkwD7BV/FIL+S7BCjKoP9LO0j94WRSN24JEBY/6siCWwi2B2oTC6ML0pD+sgP99CW+16mpbNuoEs3/F3lssB1UU+AOFiLqcwAXdMheTjhNUsQ4TNWt+A+h0EUa1c/2RmZdYJ6hM4hYWRCWHvjeyFbxFJaWGsB69AGB/u07u5ufEfTpsEToJ1yuQL6BLehMDy2PX0w8L304wgsv/l3ywxjoEt7z733Fha84x2Bx8q9U8JpBBylbuoYZ5Q79svARKJeS0hsIf5LSK7iuagARQWuY68pAXHOCsU52Jd6lRF7wCiZymH1cwaRhR0rcQsECnoClGG+lKlUKlEoFLDP9r0V5mF8GZa1XywWYS6L6OkKCTBZqgxh7fLL/j2AfMMw+HmgLSDJVC6XWd6mWCxC2kfDHtQwDLBgDPxjHAbwj+w7CfxXmtGlguHbvCEE3LjzzhY5gHWfyhZAGRDoIteg4zYiwCFABmC/DDKgHvPNZPZPhZ9I/Gwyb1W3a1cZA7t1wjHoypQvdNbQyTNOqdx6csKsx+A/yjwI93RuEs8WCYB0LHfUNgZblaI5Ojqqv/jiixzZdOWVV9pNTU1YHHF7SY2t2AuluJIeUaSSwialOM/PeWwUEgDH+6UPhgHuQeWKOkmqa4C4igIKy0UKR9l73d+ZCQB399bW1grSeKZJALwnYZkNMuKe04y9MgdUHfGMvFI28X1YtEWQ4VStfSvsPJUF4LW4l34kWECybl6QNmWcxV9Ymer9fdz3Qy6IWQNx64kAACAASURBVPg0alkU6YhxDovaoAVCLZI/UcvhdZxKV4xzDZwzms1BtjrwtM1f/BLt+c/v0/V/egNd+puXjR2LhbkjJBokgPNCFRDddZzzGPQp1oYLAjoDzo9TX69ji8WS2diYYcBPfbCJR/bSmTQHnkg9Uqm0mc/Xz9tiImUJOnfggEl9e3V9tOuYlu1JaZmZeWqaP5+aZ9hUKto03FO0ywNHqTRCVB4xqDhiklXWhdzPJTN95YUmUl6hJW7rCvDHRsNftsd5p/GbUgZ+RFSaDB4QP7lrs14Tm2lyfpqha5am6747WxAANtu9BhMAvPFnCaBi2eCIUdxvYutQRQL0vJHUTrx0iJZ8qM3hCXBmSQC0OEYnM5EykOUAUqBUBm6r0/GTJ8nQdOrs6KCyXab9Bw5Sx/Rp1NiQof6BQZYhS6aS1H2qh7K5EX5482bPFQSMVeaNFbIRYaT+/vc/SHOuvowyN7TR4YOHadnKZZAcsU8eP6lnR7IsLzNrzizhJwVXDoBYCCGGLLnrGUGL3KlBK0FQtvZWmYI4P8QTwACxh3tAzQQg5MijR2hB2zw6cWmRMx9AEjRlmqCVHnkOm8i7cj6ci/2GrulGQ7qBcvd00dwFC6j7Co44r/IJOPXYEXrin5+jSy/8GM259PM1EwFIsDVNlgOU0gajBG4ZSOX4qGyAsCKKGpkoTt31QNmoRMKTTKjFUFjIvYzvs85n6yYAAJBDvTWVgt8CJ5HS49+/hWxrkFIz2mjxpe3UevF0Ss7P2KUiMps4WMF2Avz8HgsZhUggf1hfqzcJ4L5fsVAy8CD591LWDVJvZtK07f4Sbf7qVm2oZ4iuufJLNGP1h6pOR+YSvEJE1pDBZtFh9Qn7Xsr4+4LfOD8MmFcBPw6dtqrbRskCcJ4Q93h3HZ1kFN6Vnp5ufWhoiKZP76CWlhaehzGngvi1LI3lu4REFTK73VnampZKKZPi4DnT3PwV3Xj+L/VZ62+xPvjje0LlQ4Fj4CMjzaNafXCQFd43Z9Sryh72A+r9+gH2cCowUc0t6F+SHOBXGv8G/jMyMuJZJ9QBdakl4NJdrihYijonSO4naL8spWY9JV6d56FOIFfUuCbso8XHmWFQKBRYkliZKmNtVk9/yrB3+FffV7eAl0EwRltJACD7DTI5FjK1Afw7o+JrBf2DzosI+KvMk6oAYbXmF8EqY0S3+j1LFVoWy/6gHnH9CbLZLCL+tebmZrzjnht2BAAhOAZrWhAB5zIZoHBzyEhHHlDP4gtURQKgHAABAZJiMMbAms/nA5nKWsseZCqDzqYIAUUKYHLHrIPOEPaS1PI9FoN+LDYmBUwuTi12lbKFe5XLZSxktc2bN4P1o6uvvtqaOXOm1PoTE1jcdoobzRtl4jpTJEAul/N8Sf1IgIlEkEc1OFLtH5UECCuT0i3EhtWyrERbW1tl8AIDj4wIMJdxn3vc46N6HKiFhepXEhSv0meUsmAAgb2MeWGoFRiNeTZIgKCFlluuDP9mYFb4ZFRlME3WuxH3eXodjzJj/IsSCavI1DiLYZU1gUygIOJgIpI/9WiHONfI5woGaZx+H/j50e0bqP/11+i9//v9NP+aBZ7HugkAeDOFmRa5tO7DijEp30OfPpVCdGMla5sj+mB6mEiYkz421aNShgHwl9OiY8+h9bh/LdfID5E+eDCt9+08Tr17G6htyRCZjZZttsy1k80WpaeSlWqxqGH65OCbiPwvWzYbiWGD4dS0Hl8fId0j5CqUGSQ3tZCyQHSrkLCptD+HK7KUjSWRfiEanUqFp+wCHFZGb0EZHgwQ6zoiTyuNJPwDBDgQ87mATADGgkwFvA/a3vuOkdk8j2ZcPXRWSQB3/87niwiPlAawRAWx6WFDb0T7I9AEsmkzOzrITCYImT17du+hRYsXUyqd4kwMqCsh3bq7+zR1d5+iP/jiLmq/ajlpF6XZRLi1rRVaLmhCra+nT9MMjWBQx/ipQ+LF8ayYRAe5AKPgstDUdj4DgNPsg6E0ynFtv7kE9wa4j2ecG83p3ae6qeNFotTSVhpZpiFdnDeU+PyKBBjr6eVS2WhsaNQ6t5nUdfgQpe+aw14bIIMYhHZk9PS+cJIe/9vnaNXSO2nBlX8EebyaBhvI5GQyQsscJr6FQoElgfBvAJ1IqgWwDnkgP4mgIDNhP7A1KKIf5+D+IlgMuvrcmaWcin8mj5sAEPYfZZhpIgqbOf/XHvkv1NX3Im34Xxt4ACyWigC90boW6eHzfsxxyfPwySYBcNNivmg6b55IJbD202A0ggDsUw922S89uF1bNutGuuT2bznjIXi+QOYSTO8xYKj+UHvdNRAwQabsLK0RFOUvou69CWJp0OtrJuxVbpbH05HtHJ90Rj+DXNWYXBYTZJx9gakrmcScLKyAkd2K9womn+iPyIg1zURFAhXlwLkS8A2f93p2a6l/vMiAp81nuw7lUlOmhD4W7IklZqLGcJ4b8DsfSVgeb7z2GFGyFdwFQtASAtPUGs8PywgLQgv7PrQh5AEyQh94D2fwyI/M2Ktee0i5WE/J2qDy4B5SkWDcuOwiAXjfrfq2nF/HSaiBBIAkMfAy9dwGBwdxbU/D2aht8avjamsBp1EzrgAJMMg5Yh2n5HCwpnJ0rsAb+QXCsceM64/kiBwBO3Itj/FdrtsUcC/l6lQGWxWR7dzjskykLK96J/C9+jt+giBHxhN+NjQ0QAmD13KS4Ajbi4MIQAAIkwHYt3o1CAI5h4aG2P80nU6Hkpy1Pb2Jn6UMvYGf14L/TrwE0a8wjgTAw8xkMilEg4bpkEW/zfgjw/TUnGeojuYFIjuxgSiAaC0ThdekpCRssMPes2ePsWPHDmykaNGiRfbLL7+srVq1yl69enUZelh+i5eg9otLAkQBMaMcU8szBevZ0dHBGsNBOnR+mRxeki5RyhEG1HtdI2q/C7u2NAXiTXmpVEpMnz69MmiBAAARcCZIAGSpABwOG2jcbS8lcwA4YIHJgKDUM/MEB6O8N+caCeD3rFU5FcmJtgDQHgc4j9I/63VMVOIK94tDiqEdZPZXoObkRCV/6tUOca6Ty+XMam1z77O/u2IllYeH6Le3fJqaOseM25xHO0kALJ4SifAUeOz5hARL9GyMOPWLciyinmGmmmJfAPWxaWR4xNOkNco1z/QxgkxJaE4wuNYyFHxU0JIpxpTq9gEIrxsmR9C+/D+P0+J3z6am2XlPSaC63VSYtTD4D6PlZCJBuuFVL4EjIKAeoC5AYwDrvMhXQL98ccIiW4vFkqF8dHHNMBKAQWWLfeBtxkR0ePqMl3vBPCQBEg+tcMgIiWtEbTvcSiMGsZGAoCVTSW37N09pC++cTamO4bNKAkjQpAKqgwRQ9QIKhfUtlCU4i8NhUAq8F98h6KT79GlatHAhP0s8U6BLZiJBpm6wfMdtG35KF7x7LU27bhbMeKXjqDCDExbPImPVbcDL3kqspGexpEnU9pZriSBQjy+FOXf/nv1aa1srdTxQohOXlakvwRtBWrxssZ1MJdlSNs59f1GP5QwWM6G370/TwItHSfvwDMpaOX5uIF/SqTSTXE4iYHhnDz36tWdpybwb7cXrvkyGET5vudsPUfLJJIhkSPuoyGVi4Bf9A0lm2OcGtTsKBkAVid3u4/wi/gMisZ0SQgxaYh1nGBoVCjAq8CYIxxMAqAIirFMM7uEt2PvcV2nHnu/Thr++nayMhrEC/hs48Iz2QXiKaBgeNV3IDYnsBjYU9ot0r7XfA6yyy7YGEsB5DaxzSt0F7YWvv6yP9A7Tuiv/iDpXfWAcGYCsQpA/EyACuP2TSTbbtfAc3P1EyI4BjPcaCzSCrVg+D6Nq78cURSLKq/2C7+vd4sLnwPCQuBL4m5TY4n6rPpAU7u/vo56eHgYKFy1abOOdktnm2F/GIvCMf7/ZMLs2a9f/5deKl/7uZ2KrEPj1JWU4HUTw1tIP3XtLvz1MWKCjVAXw1eCPUrah4ZEUJMoyjRnOsOLph5OCNZCMTFS4cDHIlHBWBPbRzmflt2cOC9RqampKKZ9DvBvIrAjb30OHHmoEiEJWJMDAwADGrnMWKI3yPM7nY4rFYgrBoTJQuCIVjjqFBSq7lz3qGlgHqg8kdTBmKOlt53qdA3U81vHOY9wgf73aOp1OJ4eHh7FwBFjPckfpdLqKFPCT60a/BxkAIgFkAIKYvMqFLBcQKqlU6pwmuTBmYbyIO4bX61lEuU4VCYCBTOprB0aERrlw2DFxgC11rTA3+ihGxVHATHfZvSYfAIzd3d36Sy+9pKPTXnXVVbRkyRKWWujp6bGff/55vbOz077yyitjewIoHwX8jApMRqnXZJIA7e3trH5ZCwmgNoSYwKLWF+fU4iUQlIHifO5hJICKzkZkVLFYTJ4tEiCKL0eQrwfqDCIBn2w267lgkITHOA8A93tyrpEAYeOFIp/wE2mtNUSYhg1zdfk+qgwa+jYiRqJMOOg3eF4yw8lz9wTwnyUIzvAmeKKNNpodNXWBWQR+sidP0vfXrCGzKU2/t+Nznse6swAikwAcwc6qSmcUQHBWgrXgSYO5Y5XuOxZPQIzdGvVh7XW2vo+qsR5UPiQ3ffYPHzH2HuitOixh6vTj79xVbm5O1rV6pZJlZjKNtOe+o0SJebT4liKN5kYnRYaJ/R/KFuuKJsyEZnDi0Pj+z1IxMOstAxewAzX7ozSGmwQQc0l4NoC6NqLgRSTSWLQlewVACqCO5JmwH4XmvQVgT7dGGrSd/9KtXf6ldhodzVaeSTKZNuBlIOSNuIkk+C2yJcRH/F0Gcno2U5z+iuyGEvSiJILlJAH8ngGMnBFlNTDYT6dO91BH+3RqbmpmKSClAAfUFZVGn1j/jnvpqs/cQg2rWjiyXm0EEXEMYNEPaJ9IRHIEY2HNtmz98KHD2oo5S0n/fjedel+Cmpqa6OCBgzR/0XyOfgwjoqL00/P9GNZ0t2yjhTKU+Pdu0jZ0UN/0HIODeITo05AUFxHt8IIYe/dzh4bpkT9/huZ2XEbLr/8rqekfvUVA8iEpHHr5qv+PjkJODiS3DhkT9gvwAvidd/HrD24STJ3jJyHkJ/mDiGkomxQKHIJdNee6o7pBbIAoTaWEzBGwkuOv/Rs9teUrdMsf3GynlmeQHYNs+LMyd3sYbguyA280/q/rguxjOwIpwxWTpIveA4iO/2i/vm3jdh1ZAW+TXgEqwEJI2iAbOn5GgABDYQwtHpkcdrVEAuSwiH72B9XHaiAC5hI6vCXGyZcxA+xtPh2hDTTsfcL02J3XEf3Wn5AAG43MGMMwaWRkmE6f7qa+vn5qamqk1tbpdPLkcVq4cDGl0ym7WOSst1gEAMqiv/Y9LbHxU0bzshX2b720NdQgOEI7TOohbnzFD8uIsg+KcoxfZUAAKIln9zHYB2QaGwu4PvZMXntFkAF4/gD98I5ij4UMDpUdp+Ty0Nn9/BfduENQpoGzjCAB2traRNKLzODo6+uDifuvSIBJ7b3VF0f/gT8DyNXW1laOaA8D/CsrSxfHiexc/EGWUF9fH/AX6ujo4DWdWJ7a1N3djYj4c+od93oHncbH+DuyIeCB0NDQMMaGOpoSwdOI+EfbgQzwkhiC7DYI1HOdCAAOhbkszjxyBrssVRkDY+ByDk4gBGo1iw2rRBTw0n2NMFAvimxGFLA8rOz4Hm1z7733mgsWLLBXrVqlTZFpdzCElbIptGvXLv3iiy8eRwJ4Md0K+EcdpEkO9MJMPw08dxmj1OtcJgFQHwli8oZ4THtY7cfHJAocGwUeQJzaeGHPrt4kAEwf8/l8UpIgfHsQIcPDw5gAPE2MvMro1NkNq4PzexXBHgRgh2U/YGOFlC0//wO8q8lkUhk4+S5g4mav8IJVh46sFGOVDLmS3XKmmilUyzmhcpSkYWhDQ0MTmgSlTBD0LTkFNE77n4ljo0T34xmjbaKM17geFrJeZIGS/MHe/mxtgifapvl8rirV3e96R599lh75yEeobfUs+vh9H/E8zE0C4KAoproAM+thMjrRtoAvAOQcnO+NMGUqTAogPdHyeo+NBivohmnIB917aKhA7/vEvcb1V8+3Z89orhyKDNcPvWellRQKE3X7QIqpId2gDRw2ad9PjtKaL8xERJcNVZW63YQjuGHyqAGsYFPLavBfRLKpZw/pEEYM62gK7QlaaxqlktHkpsR6R/i2JxIpvVwuxIryj9KWTrAbz6X39Sbqf6tLW/WxOVUkQCKBrLoCR6OKD/uacpiwQgurvoM0uIJcNWHEiw8mEGj8RykbSIByqVgJX45EAgiyh30DkokktbVN5c0ikzuu6QvP/qabf0I3/PGdlFyQsQv5QsWgmsONAZAF+CxEAPM9q4modayN/DIIcF/IjuzdtVdbM2Ul9T97mMrvnc7+BG/sfINWXbgKskOR2jBKO5/Px0AGCJH+LceT1P9cF+kfFGOJYRqV9sFrjfYE4esmAsp9Bdr4B09R55RltOqmv62BCGCCkUFzJWOCzTcRkwDQAdbDiAC/aGxInYhg9+oIfr8MgWDDaiErg5fAKePizCpAJDYkCoRMmugVA4efo4ce/G269kOX21PfMRPZMiGZDdx3J2WdGOWdrIxOSEMX7zAyFlTmACSMYgPHYe9H6XSBnr97mzHSO0LrrvxDzZkVMKZtLzJEwq6FgRXgurD885bKlfshHaOpNI4ObW+A6wJwhXa1zVJRIBTCMlWCyhtkQu0+T5gBj89kUMdJc2JtcHBA6+s7TUNDWZoyJUMtLa00dWorDLitEyeOct7ajBmzbEEm1PCxipT863ZTK+Xoo88+m2+/6KLQtqvhLnU5xStwzA/IB/4TJk/tlPKJU8DR0VwCex+/c7AXam7K5GXgWKABshgPbYCzvh4GfvdRXoNKPQIYEK9EuF+DeBWeJ+59HkiAadOmMQnAa5BzFCCO80zOp2MBbAP8R+Q7pBWVnE0YAeCcRlgmsVRCVj7L4mCOSiQSiIxHRDybCDc3N2P+qhA9ynRYZQOc7TZTPox+ZtmqfKgLZ6HZtj5lyhS0lycZgCBbkAEgDRAg4mZUoLgxMjJyzhMBwGc8sojO9uPibFxtcHAwpyQh3ExFkEb4REsfRbrHfY8IJAAPgkEyRlHA8ih1Q1kGBweRskInTpxgMzcY/oDdAiiNxRDKggHbXR5FgIAZxmLICfw7dQ3RRvWUZAIJgEnUq34TiYKWxsChmQBh6XwolzLCwSAiB1CZrlutzSdSeDU2JopjWh2HBMCGwy8zAd9Jcx5PEgCO5pIEGKf7pgB/lB+bK6n5x/N70N4C/cY9uKoyup+fU5sxrM+HEXKuRVlFV87dj/CgADAzCyYNJJ3GUe7jcV+V/eGot2J7oryGoWbFkS4iyQhlqFuLfFfU+9RyXNB7g4FHltsT1I96v0KhaBRLJcM0atMOjnqfyT4uOzIaagasyvDzf/kX2vrlL9OKuy6iW792s2fRapECwoWSiZRRiAgETmabAPQEgARz2MoCrFSiXD533pAAKPdESZVTp0fo4597wPjCp6+0bn77wknfFAsDWgDzCe2lr5+gZXfNpMYZhbpJAinTX+iBIyp8fOQ/DL6LVCjkSZhDC2BkdDQLoKw2cMGno/oB11GzAgC+Y1IpFPPsLFzv98EZbV8qls2DP+2lKYvm08wr8naxUKyA4nEi+MVaRRj6xi2vcwJ1g+xRSACsNZHtgdhg5CxgHQmlFa/kCayTrl9/L93+tQ+QNj1RVV90GgyWQbr7waCrACe8AFFImiCay4ME4PWcobFHg97T3UPLjnVQ18EDdGTZKJMa6NOz5syyfuUHwLJdumEaWiqZ0qa9ZtDhgwfJvLWzkgXg7HtMBFi2nm5Ic7SgMyMA1OPGzz5JyfIsWvuef7ThERAnywLR8wgUUSbB6HPIKNN1g42CpS8AGwJ7vQ+OiH+AnRiPGKwVoBVkUhDQoVfMxdFJYNvksp4AqCsjrf3fOmdWgFpfS5PRCpmBs0ECFIa66YF7bqVV18635/7asspYEPROe0Tqxx0CfI/n8aBYqhh0x7kwgmeSiaQ2GSSAKsfxH+3TX9q4Q182az1dsmHMKwBEAPoDEruCiAAB+ho6gqm95X2qa4xBwk/iKaRtpFSUFqjrD+IAew+/TBbhSSi2ZsH30+Cz5Glyrc7DtQBonThxRJs+vZ3a2qZzNsDx48do6dLlXIZCIa91dR3QVqxYzZJAtU6H5kOf1Y0d39Yv+NhvlG/75t9EDkaL09/qcaw7cBNzA/boXsFMbu8Ar/srL8kwENJ97sDgkFMzc9ylk8lEuSGd5nZEmTG++gXNqZOjBG+5byRxsYoHAPbIGFOdAVsq0t95rsJgFEj6KxKgHr0z/Boq6h/9oampCfK6oSc5MR6skRAsAeB/dHQU8xMet9bS0oI+wAGlSlYawHkikTAzmUzF9yFIeSO0IJNwQNw+r8gTzNNNTU02gk29igWFFeCtaBe1BlHHQX4b4yo8AuKsaSah+oGXxLsdR93lTJQP2CBSV8pBUhhNTU1JL2DS/TsZceYJ4LnZLmkywZG3cdLdwkgANFoY4Bn2fdSGx+B8+vRpHbI/WPfiJc5kMjRjxgy6/PLLoQElhGs9AkbQ4QHI4xAAjlHkO6KWK+g4lNnv+7iTptcEhHU1MiGy2aynMXCUTAS0DWbYKOVRQHxQ+8kXD8x4hUyAcXEY2BAW1a6kpzCIK08EtAkmaLCXkIhqampigMDd/yWbH6rj735WXv3fT1ZLRbc7BkrfhWDYOxF1YA9rM2d9ZIpUOU4Wh1ffDSt73PdGyeT4kRdR2yLufZ3HO6IHOFITfdgZAaPeERBmMnKAdWdq+Zyvkj+eC4Vc3iDhWRrp8+TnP08HfvxjuvHL6+nij71t3DkACZwRFlGlgFAAg3Vsa4zkilT6aAeBBEgkkuhDlRPQV7D5PF/MgVFwAY4ULdLYpzb2Z9/Bfu1zf/SI/pU/ut66/JKZNV0jzk0x3xBBRiOt7f7xETKa5tHC9aUJSwIx+M9gT4LMhIgIqv5w5CSvR4D74ztFRuDvIyMgAfS6m0L7gdcIXovgoaEhC6AWQD3KM1EEEns16Ia+/Rv92qqPd5IxJQfB3woYeqZIAI6+4QQDaP5b5DRIjkICRKmzOgb945q330Pv+Ydfp1LCYnN5Z4ZXWJ2DvufoRI29FsZ7N+imXrJKVRrmeCdAOiBqGV5KtmXzuFTaeIJmL11AB+b0sqQRNnpYNgVlKMRpg/P5WDYDbmzkKO+R+7tozoL5dHTZCNrHE8QX5KDF0kDIDHISAWiHp/7wQcqfmmNf/d7vkGkmYxEBIoo+hXlDRptadjbLRABfR4BjgmyU0duVplcGp1gNCyNDcFYYzt2kHwf3sIAXPooYUCad0gQxQrQ5QFnDwLJIzcMwOQYh6hwzH/z362nW4jRd8Pm3RZb/kSbYgeRZrX0u7H0MvK5NyAablHI571vszmtb7t6mj/RntWvYK+Au/jqYCECWhnBncfeNWtuqXueJTGSyq818xdWFn0WwnBAi/HEJLymq6jJyG3CfJLIR5UvZ7Ajt3bub5s1bQMjYhDcAzNxXrFhJIMFqDc7TujZryX+/2aCmNvrC0QO5erVVva/jBva9ZHgB7OO+2AdFydaOuycMIwBw75YpzVVtiP0rPACCtPpr2St6ER1R6iNJAH6/8ME4efr0aahJ/EoOqM6dVkWxS/NfSNrAWybSXQDsA9AG8I9of5wE0hT7TPzBPApiobm5WYeZcCqVqjw/lgW07URLS0uFBIBRLvTxkSkQqQCTeBDeT/S7Wva9aEv8wZiIiH/lh+IsLsbC3t5eT+NgkCEDAwNMBJzLCgbA5TCeBQXHTuIjqro0AkjRzuOMgd0FiBo5HaXgzsWXMHMy9Chgr7p2xHQw6LD5Tp61DMxedcNg/fDDD5tLliyxp02bpr300kt000030YMPPkjXX3+9lclkMEH4LlbrVY4o7T7Zx2ACgia+ZLkmRAJIUBvcUOhCHyAo6hYEJEuRPKe8kFivhoCmYYC2kwQYHR1NdXZ2VpoZRMjQ0FAsOaAozygKCeZ1naBIchl5kfAblMK+d94vrM3UsZgs0P4T1UjDjhPPwU8ChyMODehvcrSP6gO8+ZQkkPr7uMGxoaEBun6YlKuqKDVCq34vIzOqADk3OOdFhMqOWLm+OsZJqMqLYvJHofmfWHiWxacmMLNYLBqFYgm50+et5I9XP4+TBYDzf3jTzTT41pt0179/kOasnTvukrVKATmMSEPHsCjv/USOYb1oTWeZCOcHcg66Zpe1s6R7HLdOrHVKwdIlQdfcvvOk9qdffVr/2F0XWuASUimDLlzZQcsWtUGiJ25xIh0PAqaxMaP17tPp0MNH6NLfm1WzJJAy/U2YJoP/oszOcttULpWpWCrYAOEAvssgbRykp9MNfDAIagu68JPw3H0B7AjyQHi+mKtr2UAEPQxUGiQAgHZIJ+VPN2r7fnRCu+z3OymbHfMDwDXiRvbHPT5Kp6k3CVAuEq1bfw996D8+SfkCTDzZLbwyb4RFNQeBkkGRx6Zu6mWbfRQr9wJ4Shrphw8e1hA1DMAfJMCSlzM0tCJB+rIGgqwm5jqYOIcu0qI06Hl+TLlURuQfg/nF7x+mlmvm0am2oSopIHcV2ZCvbBl+RMDmP3uEervS9rXv/LaWznSypE/UZgIRAMADYDPOwRoEmvC1mA7jfHgOYIkVFsEn1pZY70MyAeufSPsDo1CAJjcIB9YhZpBcLeleuu+36HRpl33d166JlAHgbCPIXZXKrB4Zue3C2jiIVAs7l78/QySAKssxmRVwwZyb6JLbvymKYNsyI0BIReF3QgPfYPmfMxXwFqm9qg9iQ19pYs2ZKWKbaHO2yvisFCFliqyGqP0Rt3PItfCCZs+et2jq1BYaGBiEVB+XaNaseTbGQfTbiRAm5j+sZEs3ggAAIABJREFUNozevdod//ZvhSV33HHW16JRnomXf500/GVg0E+P33ltub/kZ6cIBL+M/igEQCKRKDc2iCwA9cEggqBGPx89HFcLxiOlebme6l6qPkAPsWf2wpWcJIDMwoc3pRVHkjjK8/llPkYB1Vj3YE6G5I/IwvX/qOlBZW9AugYSNqZplhXo7z5bBBBRAhmfCCZ2BqIVCoUU8EY1iWE9Pzg4WFbZAmfr+aA8MAQeHR2dEOmE6hYKBROKKplMBgHBVZszvNQgApA1oCSXVJ0VEYA+f67II3k9D4xjGNNg+H22nhfuK/H00hklAdwVjsJwOs+Rem/FoHUXOo3SSfdq4FoGZq/rJJPJxA9/+EPj9ttvB+Ggb9myRbvzzjtp48aNdPHFF1vTpk0LlOeIW/ez2VnC7h2VBIhS5yjHqPK49fPCyhnn+zBA20kCZLPZFDJA1Afs7ODg4LlEAgQuVoLaJY75clib4T64HoD0KNr1Yc8LMkVekSG4PtLmpMwSbzxYJ1fMnJwmjL8LXdIyR0d6ERIOVH/MFjLGnk/q4wXKk4XVMYrZedg11PeI+i+Vy/r5LvnjV998LofQx8if7yxdRlZulH5n22epcVrjuPNqJQFwIYBn6Fv1NDiNXDHHgWwaW7KMTFOmCjTOs5lfffXhaylfnHMmArqCBPizrz6tj+ZKlMkk6XRPltIpgy69eKb9lS9dbzU0RLKRiFNclvJIppIaTCi33X2KVn28g5KtxViSQAr8N00DkbscGesG/xGIXSwVMY6RoWvjAH72J2horGglT4Yk0NgYU/RtyDB5INbHL/PybsLAGjgjQzdBgJHyGSgWy+bpl5tptPsQLX3PTLtYGNPHByBjmpOXjRCl42BsLpfY5LVun/7TJbr9rvvoA//6GxyBhvHICbiGyf2ERSb7kQjwYUDEP8xLVWUga3Py+EkNBOTsubNBQLPbQvN3++jQrRadHuih9o52am1thRSQr59A3RrnHL8QZ6+SxmA+2inx7ZNUfP80GjHylm4Ga68rIgCAPYAKd0bA63+1lfa8NkjrbvsmNbUuj00EoExqg45sWGR2hEkMAfBHBLRtWyoCkv0LsKRCjIM05eT+omkgqgSIrMBk1VdF5LWpeRnBVvoa67NzwASWgeA8jXRaEOFYBb7xxH+l3cc22Tf9zU2hHgB+3QR9v1AsWJC2Qt/mKMjyeGPiqN2MSTIibQJrBs3UTa1kQWrnzHwKJ3P6C3/9MrIC6Jq1/5U6V74PxA5kLDjABD4S6MeFQolZvTNTqnrdRUhWiZwUVp8l9CrUD31L7S/i3Q0SWDwyaocO7UdmGi1atBgBUWywDFLUMEwmuUB65fMFJTeHuZ9JCuf9gkhzY8v/p5vP/Lnese5669ceun9C4Fy8OtZ+tPSHY0ll91UQkCoDuAL7NwI0pakqJ91LLX3MfxVgXWQZGVo2OzqWIitvyGlWkNgrl/nnlOYmz0wKZ7a9AmWV4oAqexBJ4NdKAOcQHCuzn0CgMWAHXAGgklfwFwIROzo6uKMKeasyzGSZBJABFpXtrPpeXp/bwVF+zpSSQLSziIKtlUQfD6rCp6Dqd7VmrtTeYyb3TLQDgGkEzqVSKUT9A/yvZFx43d05zAGkx3oH2Xx4t9Hmp0+fhl9E4PsIj4fW1latv7+fCQMVuOF8zrg3nnNvb+9ZJXvQD5Rhdhxp7qAnh2wItHkmk4EXQFXEE9q3r68PbYp2rBoPEYDb39+PzIxzmghQMs4gAs7GvIhnJmXXimeVBIii8ebsKFGPDwKS60UCoAG3bNmCVF1asGABbd26VWttbYU/AG3YsAGTVGAmQBywe3KHuYlfvZ4kQJzSeEUNxDlfbAiqI73V+RLQRqYKL8LckzwAZKXlPzg4mAQJoCbgc40EiPreeLVdHBA6jARQkwXug7UMgPda9wV+WQAy3UqLQjJILf0yJrCoBtxx+9dEx5uJZmL9okb9u59DPlcwSBPgQpTP8JEj9IOrrqLk1Eb63Vc+63lKrX4A6mKQHgEAbNtlu4xc8ygFm4RjYA4sdOHH8EVsOguF/HnmC2AyaRdn0QScEZHxaFaYAwP4BzacHSnSA5v2aF/5H5uNP//ideUPv3dV3R8P4626oSNiZcc/H6GZa+fRtBVFu5DPh0ae4lzLBmGpaQD/QQKMN/1FFlwBG2ZP8F91Jac/AX43WZJA6n5B0exB8kBqY16vaFFnFoB6Frv+tVvrvHweTV0OY1Ob9cxRbvmuQpLorKVVF4slQwCl9fsc3penj3z6IXrfd36dQSbbUWfcBRHNiLoHVO/kXtS8LDPffH0P/EgEkAC4huXQ0gYpvn/Pfq1jZoedaczgdnrzQJLyDx8n+9dn8Mau+2Q3LV662JpMXfP6te7kXgmgONoMOu+JrEb0nydp5GNTx0k6+ZWiQgRAwic5ngh48xsv086tJ+jam+6m5hmXRzV1ZYAIkfUA1QFM4v7FYolJSEQzjwH4FcAfYCdAYdb9F34A3h6cot/B1FV4XQhyQPw9kTCR5VQBAJURLEyAq+cE6IqbhjKERfYCJBtE8AfRwW1/S9te+3u66Y/X2+mFTRVSDH1WRH1Ddi6YiITnBdagnJWpslZsNryV7eFviu33vJwG5rX0LB4/NeOMkgAop1Wy9FP3HdJf3PgzWjH3HXTxbX+riAAGtOH+W0t9flHPQb89ffqU3tfXy14AIOmEpHCRAVzTTFjlsoVsPjaDlcQDiAE2hY3aLtpgFyW/tYxJ+U/t2ZPPdHREPjfqPep9nFsTX10fe2vpHwADVt/b4h0A4Cp11hm4hrkqfg9CQO3nVTDa0NDwuKAF3cA4ZXCmGs5JJhIFr30qVAsGBofg0+dZnilTmnEu73PjtBPKir0p9rAyUI3ZHwCsiUSiUgfnNXO5XKq9vb1CAqD+g4ODVmNjI87BwEbwKcQ56XSa5xCZFaiC8njcAmmMpioUCgC/+RbAuDAo5/N5tCGfj3FPjpVMfqIPo63k2u2c72dhz8Mp+ZPJZCCrVBnbx0twiqs5M/mR6egkayDNhzkIx8Hol+UQ5WSnMgKc0esgHtLpNMvj4Fo4Hn0Sbd7S0uIkbezu7u5QUiGsvrV+L6Pa0VfrDmZjnQH8Au+qrHPV2hjrRfRF1a6qDsDfent7IYlYOJczAvAsld9mnHG91mflPE/6gPIYcFZJgDgAIyoQ1fQlSP5koqCcakipT6f39PTwS/mzn/1Ma29vp8WLF0Mbk71cguQ6apV28esAflHR9egwYddQzvQYmfACjoyMeHoC1KvtVXniRKl71QHPQP7eN9LbNfl7Htff359wkgDYRPT392OAqmv0Ra19Jii6IuzZysVIqIcCruNHAkjWkVEsRDhgwOPNbTLJ0dJYmPkBezIER016KiSHN8fuLIC4xisYhHGOzBSYUMS+XztKnTxedIW1tdf3Ucy0vc4rFIsw0DvvjX6jtllcKaDDTz5Jmz7+cWp/2xz66L0fGncbgJVO2YyofgBe5eWsEzOpT5bxqV8bsQ6MrmuFInwBEtJAVhxtlcuUHc2eV74AHDhMOgCo0HdJETAWABpoUHu4ppbKFn3kd35qNGWS9O2/eWesjVrUfgkjWmRh7P7JEUpMmU/z314c5wvAUVdspI4oUPydtZ3hKwEphXHgP+7NJE6+AEDN0o3xUcEAlJSmuozqqpIEKpdKoURE1Dp6HRcma+OXFRAWeR6nTMgssKwSyyOxQXY6Rdu+2qet+b/aqWCPVBFgOBZRlpPhS5AvlEwOdz4Lnze3D9Nn/vAJeve/fJT7nabBInbsA9ked+JFJWpcbrk4uIEEOeH+Dlr1iL5yg6aSBEDmQaXiAE67DnbpTc1N1NrWyiDCtD0JOrGzi9LvnwOQgg7sPUAXrL4A8+WkvI9n4RHUfEvOJEom9YSZoEyXTn3PH6LSu6fZsGGIelEG7EuWkUglbJAJ7oyAvf+4g15+Yj9d8/avUOv89TGJAIDrjVXkMkB7qa0OYk0C/hNPbsE6vFBAtlORNM2wHBJGmvIoABEBLAYmxZBokd5b0tBYgPOn99xPjz7+BbrpUzfYzVdN9xoDRYZoyT+LD+8MuAi/iH3M9+jrHCQUYa5SzxLXdftoBD1nGaAuI9U1Qny5VY53z6j9KOw4eFdo/WXtubu30Uhflm665ZuUmXEFy9/VKhUVds/z9XtekxUKnA2AjJqenlN06lQ3B5HBz2fu3HnwRWFcCH25UOBgqZomEOMHdxrm/k3a2j/9f0pXffH/PmsEd9RnJSV+2avSeY4E842uri4TWItfc0BP/JZbbkEUvP3kk0/qs2bNorVr15aAS+DaaEfsN7F/tCzLeOqppwz497mkqgnnLVi4kNqnT5f2jmzwWFUN4BnHjp8IHNxmzuiEPHJsHAAgnYrU37t3r7Fz505t9erV9pIlS8pKQluBpKgH5Gkgn4ICopwA8CE7A6140a+K5tNPP81lvfHGGxFZzilSUp7KePzxxyHDQuvXry/jWgcPHtRffvllDQGu0uOSHn30UWZucQwwLpCgL7zwgnn8+HG67rrrrNbWVva3rLWvRu0jk3mckvzBUgdR6AD/lYRXGPgvM0f4saFt0Z7AN+R5jBOCjMHvkB0AcgoZbfg31vPqDzwCsPfkLO4yyPY0ZwjhmZZKJUjhIHujEnQqSYD8ZLaL17WlfyKCSyZ1XIE8EPjtqVOnVuTUVHmAsyWTSRvEn7OM5wsRoGSU8E7XK4siSj9wBqEjNbcQlNaGSFRcFAVEr6xVh9qnEzEIGKfyUSLozwQJAHAUMkAytQoLTZWGxWaSNvadPsCf0BJMwOyzLi+PvJ4J89AoHaDex4AEaGtr4yiaM0wCMBicz+cjb4rqXXdcb2RkJD1jxgyRIyo9Cs4lEmAi/Q0LHfRTNZExECCyJypstPPf6ARKv14dKyc5T1IMxwMol1HKlUgGqefIl5ALQtbvlwsxaS43pgurTK/jeIzg4koXDT8nqmfn1bdAwKB+qINzYSsjU0IX9nGJs190yR+/9zeXy5njPFIDXvbX/v7v6aW//Eu68NfeRjd9Zf24IyciBeRzWy0J89NSHnHpoc+91nFKGCoaiLREBgIkaexSuUyIJ0ul047L2jQyPEKGqVeioWu95xk8TzPNhFYqjU8Vd5YBGvD4N9Y1IAyCgOVP/v6DiL6m73zjjrrPIWIRD5POBu3EKwnq332QVn10LiKBpAY2UtJZu59NYvETSgHGOOBf1U5s7hDlhYHQC/xnGRwjqXP2iSNrgiWB0g1ITGDjzjiSQCxtZWHPGD0KESWuhQjguEeoyMQAz9z9j0E4MwlpIS4zngE2W4MH0trhJw7TRb/TaRfyY1JAOD+RSJlgi8L6VpS+zgA4Q4QCNQhrhyjXrPWYl58doD/62mZ65z98BKAA6Ua1KXRc4NFdDmQSeEXti/hVeP+O9Rm0y/DIsAZPgLa2NmqZ2kL0bD8t6JxPpy4p0pHDR/gdmDVnFuSAQom+WtvkfDmPTYFZxkunttd0OnzwINnr2wL9ALzqxqBE2dKRDQAigBdVDt28Q//6Jj13/+t0zTX/laYvfU9kIkBkrUBqrMF2y5T4tzEPXXgnCX9EkDhLpDCZgHFQyAALiNv9wRoQ4x/GQScZIN554f2E60kwSiOymKjAZ7R7Jz3w0w/T2jsupGl3zA1sR7wXpBOiYd1gJACYSN4lcQlNv3fJ2QY4Bg+PqwlzZRt6W1hxc7XtuPes17ugyKaGxgba/+3Xaefzh+ndH9+mgC0LUlH1utcvwnUE2G1rBw7sg0QWdXbOAojLa4MjR7po6dILMH9TNjustbS0Qq60pvbT37hHS9z360Zm4WL7U9tfrQkoVBnc2FvVGswU55l5YTxOEuDpp58GoErNzc3jLovfrV271kKU8GOPPaYjOO/aa69lEgAf6Phjn6dIgI0bNxogn9nTT5iH8DNA9DXucfXVV1tTp05lcNu9/sGe8VT3afa38/s0srZ5YwW4dx/ntb/jkU94DsB82AIJ8Morr2iXXnqpvXTpUr4WwGEsWyCJAqKYx3THeIkxElIykEWR2XzG/fffz8FAd9xxB85hzyjUqVgsamgH1PmOO+5gEuDw4cM6iAe0y2WXXYb608MPPwzMit75zndWSIAtW7aYBw8epJtvvvm8JQHckj/IfFBt6m7XykpcPnO0Od5TzDvZbBb4F7epW/Nfmggjup+fVU9PDwgYdCqM5YwfqkAtkCuQ2FOkgMwIRCYMkzaSmOCioO9BXiiVStX0bsd5L53Hou8Dt42b5VLr/UBigeyC2orbJwAGymgbRYKpe+Dd6enpQSZ2Ec+j1nufifPwrkt1jJrG+ThlVIbACisLJQEkIwlQmxkxGYGL3dWEgQwZhYuXJnLFpUmMp2acagiVYuHVMHFBNb/GBQnw2GOPmZgw1ECBlxYv8tq1a+329vai38QdJmPDYABCXTg6MFj9QE4WAGrhGDPhZxKnM6lj3SSAn1t5vdpe3Vf2RzDYdSFTaqk7znGTAFgwyFSl2BEAQWWoNRMA16w1orypqSmZy+UYKJT9kSce57+V0bKK+K8XM5zJZDAwInUu8PmCqFQRHnGfoSIhVMZBLVEbUZ4Zxi1liCzfaRjqhfbboLFM3bdUKiNVFJEtGKPPyhgQt93reXyhUAToGSvc8LFPf4a6Nj5IN/3FzXThhy4aV5xJIAF4mkgkUnqpVKhbtIwwuRAyBvg7LszR746dCUvLWGQ0ZgCGjAErWPRj1+MFJtfz+dTzWm6QY4yOZIFS7OMAozPLgncabYHN9u59p62F81oquqYo02tvnNI+8js/0b/4uavtj3/wwshrEBW5LxbhokE5gl99MDwK3xH+AzPfwSMJOvAAzIFns8SFd1SRnxIMNF4BfonIIsPQq3Td1W0RzY6/A8hmMXHDxGaC6wUQ0EwkKinN2ZEsCKDQ8Wfs2qaOfU85JjgbCoB7mAZPxPsBGSB4F8qlIi+GUG/dMKB/qb35gxOUmDqLZl0zDG3niim2oYN4SRiFQn2CMs4ZEkAjenrjafrqP26j2775QY60N0yj6plPlAQAye0VtS9NgJmIU32I6Und0EZGRrS+nj4Na+f52xuoMDdFR1t7AXrQ3AVzbV3Tz7qXSj3HrFqvVZZZRADsR+7voplz59Lx5dmaxmtFBJgJk1LJ1Dgi4Ni9e+mpe7bR2iu/QDNWfCwWEYC5V3hqJBCFj8GvEpEKIgzbO4D95XJZLCIdmv8qol/5BYgxtSLrx+sZwwBAgmDAsfFRyKcUQGhWlRXvvupzkAFS3gVIgPnpd9fR8stm0ILfWgmKrqKz7Pd8OLM1kYT8CG7D5Q4z0nZeKy4gH+V4v/dN3TdO+Wrtl37nYf2JWRhk88v/bTP1nkrTzXc9yDJkkFiPY0Bd77Kda9dDkEa5XNT37dujLVu2nJJJyLAQjY7m6ODB/SzBMjIyzHjCwoWLqVAolzkhq4ZP8usdppYfpA8+9lhh1hVXRF7nqFsp6Qjlt6gkX5xLTOfeMA6e41UdJdPqmjvQFpwJABJg2bJlHKEO8NT5keA+9t+aFwmgss/F2tAyAH4D4F6//iYmYfDJF/L0xs9/Trt376ZFixbRNddco7IBGJdRAWtoj5Fs1sjl8mKdx2OfGKMwXPBxGlFzUxMkfHjNr/aZYgxkKUJG/OUeFyCvWMtLzwIcv2vXLpAABBJg+fLl2Itj7tSam5urjFMr95a4kdKe9yIBkAkAAFdmzxv33XefpkgA9D2W8pOwHNoYQHcUEoDlRaSBhmonMaaLD55pGKZVQxev6RS35A9kZZThfVDUv/oOeB/ajNdVhsFZF37yMzKqHzr/vEYfHR21gKs4wWmUR0X/i73iWPa29LjAnKdDcURJu6I9o3gM1NRAHiehz0sc6oxGrqMoMkvDbGtrs5Xhtyri0NAQv1vSP6BScoxVp0+fPi+IAOllAmx7UgkL4GXCWkTgxXjxC0HR+JgAcIIakDEAobB+ZppxOpsckKFLFGtyCwM0w0gA6TCvxibnz8jFR7tAIw0nICMAm0wsSh955BGkS9lTpkwReksO8FReHCwhRyqqdC816LsGSz5cTTpodxkJXRlM8R1eSkTCx8mmwHVxniIa5H3F5OUAeL1+7/ydaqyzRQL4yc9Efoh1OhDGwB0dHZXQ+ImSAI4JSGFcXFJl5FFLZqgi85zElDOC34vUi5tBMAkkQArkllf0iYroQLtEyQ4Ke9RoC3e7Qo8ukUhM6oAcVK6w9v9lk/zxa6u4UkC4zg+uv4GG9++lD97zYZp12eyqS2Md71zMTUQKyF1mpVNetlgVK9a8576WivpWEc9BfQm+AJlMUxX4XMjn2VDWNI2z1sfD3ks5KQlQnb35BNCvaQZ2WixljugtQZcjU8hhRGqYvJ1CVPHd39yq7dx1Urt49Uy7tSVNXUf76dEn92szOjL0j3+9oTytTZhGqg8W47Zl8y5NmaRhamS0ywHwS+PAsUj+Kt8+sSEs5Yhy/UQ7/qGH1v35tEhVZoV2mdYNIhRzv5fpL68RkPdhJjRlgKtu4AbTLctmbWx8D1NcXDcOASQAdm1cdGxYhUKJAJ7bEhVw2jBAOJQrkfRh11ffY11lW3ZFggMEABY51kia3vrhEUpNsWnRe6ejYSvmyXJ9FSmyN2o5zh0SQKON9xynb/1gB938P9/PmsCG612fTBIA6wG3HAqjhAIkhhYxmd85RfnbW6gwxUI0F5rYYo8CvAC/xB8l4QVAFSRA8ftHKHNlp903s8BSAbU2DbIL0M7Yr+AazoyAUw910VPf20pvu+gT9uxLfseOG70NIF+S8Qqt52hTQTxDXk/4b8T9iIxrS0skkuPIAJhdC/30akk0nIM9Doxpcb9H/vNm6pht00V/fJVdyBXsMGNlZxkRfa/Whpxd5shuCaqLlyRW0PFRAPwwogAyRBjXwzwN4j6DqMdjzIVJMoim+37rPrpg7gZadt1/E1lIunE+ZR1GrXKNx3H2i7Fr105twYJFAK9ocHCQjh07yoRZS8tUam2dbjc0pDn6V0oC1XQvc9MXdOOVv9cXf+BD5Tv/6R9iqwW491cSr2B5Zh7jEaEgM8Oxj8I8jPcEOuG1FFiRDS4j3yoSYPny5XTVVVeNy0yQeJU1MDCgP/744+MyAdSeShiGj5EAt9xyC6/rUBWT/QCKjOVAhkVGvjPICMznxIkTUB9gs9dp06eLmQr5HJZNp06d4qympqZm6u3tYfB8+vTpBKUA3BCmpSdPnmQsB/r77e3twIqwpgIqx7jM6OgojmHvA5zb3d1Nr776KmcCrFy5kuWMLMsyURdI8eDdAtk5Z84c/okPxislE+MmAVAf3Ftm+GN8ZDIEgPadd94JHwHIKWmDg4MsSzlnzhxo/UciAXBflAuyNadOndIBkOMaAG6nTJmCNmRcLC7mV0s/8jtHSf6g7yrJH8Uw+4H/6lp4bjA9HxoaQrvZAP6jRpkDJ5s6dSoHUmO3EgW8lxkfaFOeS0ulUhJEgion5r+hoSGQOZEDemptS7zX6EtS/7/Wy0zoPDy7QqGQmDZtGgyTqwL/4LWA/gdyzHkT4Ee9vb0gVSI/qwkVcgIn16poEeeW7mBsRQL4vpRuEkDdrB56UKlUivW44w4IYdGxQd9jQgPTogBQpwyJIkWiNCheBjVwIFVFpqZpjz76KC1cuNCeP38+A/MAbgHSq6hAx2CiwPwKuBvlvopJVikdcSZaZYYj01k5Pc7tZi8ncUQWK5KCi+UGplF/PDv8fmhoSBl3IP3TGhoaYlbUXZ96ZwLUG3SO0v5ex7hJADz33t7eUE8A9EW12VWbDDxXuajiDZPTbAZtjkh1PxIgLFNAtb+SqJHvnZQsGB8FKQfZyKBPLc9DRTyg3lgAoUuqxV8mk0lxorOIbKgiqFA2ZeYbNh7Efa5OSR0215NRvqZhMKkHkPhMkAN+7V8oFI1i6ZdH7z/s+cWVAsL1vr1wEdmlIn32Z79HqSmpqlu4swDqSQKoG0GyRkXuA/AUvTz6BwADEOmo2tmsiZ5Ka9CZVx8s7PP53LlCAsAEV0LaQg4CeuMM7AcA/WEtlkykDHgxbH3lGG16ap+2c1e3li+UqW1qmtZfu9C6/abFdlvrGAEAEAPvOyL1IMtKbCmngH8Q/kSFIY2Kw0SFrC5/EhVHiIqDh6iUJSrmiOycTqW8QeW8iAYzUxZl+1J00W+3UusCHtl9i47nUi7DaBMyTho0wCWYVn2KiPZP6EDLvbSnBRgtoq9w5pgkkMGeENCIj0sAKeKpFFPWKiYRgKhivVSKFhHD5slGUi86MmyQ/YIuNLg/ox144AR1XD6DZq3L2pDHUsSHCKJIGPUwA0Y2Aet8gayBGfi5IAekaXTPt4/Qv216g268+72TQgL4gZIK7Pfql3LNqTcX05p2zykqfKKD5/Z8Ic/JG7/sBADeVcw5sJVPpwSok/j2SRq5cwqVm2nCm30QATKiT6ztHdlhvZtP0FP/awutuOB99rzLvoC+fM4QxE4yIJkUGv/4eBEB5XLRbGzM8L5lxyOfo6MDL9Ntf3cbA2bubJiwOQTfsxGwbuj5OMbh8HZhf4Jo/haRSIAExiv/cVESbJqfX0GUuk70GPSvZDKp5fYO08b/9yG6Yd2Xadryu/g5OfsT9O6LxV9e2S/IVwFMPHq0i0Fh00wAFKbWVhEoAJwa+x+shAwDa71wLySvZ6cdfVFLfu96g9LN9IWTR3Jxnq/0k8O+ftw4EBSkpGRWa9WHdxMPItJ+LBMAJMDatWvHedUpbMOPBEDdlcStkwS49bbbOCYT5swiAtukxzZt4vHijjvusJqbm+1jx47p8CPA73gFZ9sEeZK3ve1Sap7STAiq2bRpE4P7uAaOA1mAY6688ko6fvy4/dZbb7HhrsJT8POSSy6xFy5cyDsAeEw+//zzOgB5gOcA9RHULJGyAAAgAElEQVSZf+LECVqzZg2TAACh+/r6dEgEKSUKnAvNdNwHxAH+3dvbC5A67yYBbr/9dkj+gGTgZwpiA3r/kgSwgWUdOnSIXnjhBW3x4sWR5YDa2to4y2RwcFDfunUr10G1EzTs586dSxdffDHSlFleKU4/nOixyj9BGu7CTDZU8kfdE20JQgbtjixGgP5K7idOuQDom6ZpNjU1MXgNnKyMdDUjmlSa83wVtOiVURCnTFGPVdhhFPWCqNes9Tg8Q+lDyj4fzutks1kQJdqUKVOqLi8xOTy7c54IwDiH9dlktLXXmA0SADIyldQA94PxIwFwHDoGsgLc6T1OOENFluN4RCg4F0RB1w7qIGGgXxgJUA/JD4D7YDoxOCDNFQ8NA/K2bduYTW1qasJgB/OUULmasPr4tUWU8wCuoqwY8AEqKmPWoPbFMwVxETSBO++NFxLsJNogiASIG7GNFxwfPzkYDISpVCrhR4SoqAC/9ERnNHmtAxLOAwkgU7R4YxKVBPC6ZxCQj7oW4I7mAxeGkQAg3RKJBJ5tKWrKEZ5pXJIuSlvi2WD8YCaKtbstJgOlYbCJaAdkCjnfVUXc4foynZPTwlBGHB/lvkHHAPyPKqnjRQ7UGunmVyY8L/QljuwSmwK9hIVExEXDRNvjfDi/WCjqVkwpoIEDB+je666j1LQm+uy2T4+r5pkgAdRNhfwnApZ5qwfoUMkn+C6S3RHPUZ4TAOCEmdCSqTHCA+OISDk3JwwsRSkDKxd5AP3QNRYqEN4R/RGv7XmYaFmNHCa57NEqyiE+LJdkQ2eZ9GTCtBFVP/a9RkNHiU6+rlPfG0eoOJIgI2mRmSqTnrbIbMAfokSDTomWeZTIECWbbEo02vwz1USkmWK82vHPh2nGFfOpfVUR5VE50oj5F+nXZUTScrqBpWsEJsKXKUC0PEgAlZrvWXnb1kxB1pc5bImXbAmO7sK/stlR6G/X8uzZ36IkNfejPp8wIgDjZyIhQEdBYAAMDQY+0A7oV+XyGNAmiBzST73URCdfOEEL3zmDWpeNskfCGAGApBJh3olnPZFNqaSJKhJQIJBAkpxtTwD0ue9+6wDd9+IBuva/34F1CmcCALhHn4O0OEsnCe8IkbIvySm5xgjlJb1IACb2NQMDGkeJqv6twH2pcau3HU1r/VsPk/mh2SxzBZAwTmZK1H53Ph7H8quks5yNOUKk/eAk9X0wUxOA7VV/ALXwBwExzCSngwgYevU0bfr6s7R0wa32oqv+5JwiAlAXEeWvs8SXqls+X7BBnCJ7wbLK8JliaYd9z/53em3/D+mdX38nWY1UNQbE6RcA6LG3QTJUVFBfvQclKxzwYkbfI3PGXcZQosBmGQnNy6cjTn0neiz6F7SrTz7QRc/d8xLd+f4fkd60AKbRFfmmRMI0JAkQMM8ZOsDwX9DEILx6elfXAW369A6aOrWV1yVSdo9yuTHSJJWCh2A0Unz8s7NJ+/sLjGT/Ie22f/7n4gV33RV5rxQmueuHQWDfjv17mJSrXz/D3g8TqJqXcS1gKTCshRzQ7Nmzadq08VmViJbHVgkguVcmAO4HPET6YOpKDgjR8QisyucLDOCnU0l68sknAaQjEwDAuP3oo4/qwHhWrFhBrW1tdOzoUZYMmjdvHq1bt45lrx5++GEG/yFXNH/+fER7s3fB4sWL7QMHDuhdXV0Es11E2+O7HTt2sDn0LbfcYqXTafvZZ5819u7dy+fPnTvXhuzPzp07WXLm6quvtpctW2bl83n9qaee0iA5vGrVKoD+ICi0t956CxkH0Ofn9ebAwACCRwoYC5HVDk8A/H7hwoVjskU2pCbLhHLhJzwBIKly9OhRbfPmzdqSJUsqxsBhckCIzsYYtmXLFuPYsWMEwmLmzJkgLTSUb/bs2XZnZycTAHGVK2odj5ySP01NTWjjSJI/6n7Q+FdkDoB/BP9JGaeaipTL5ZLt7e0c5YT5BM8ImvVRLgbwu7Gx0UilUrynwRptcHAQm6fiRMoU5d71DuCNcs+gY/Bc0ZYgnpz+DTgHzwu4LDw9nB+sMfE+G4aB51jLvmeixY58PsY77POBz0c+KcKBSg7N+f4xCeCU+3Ffp1agHtdxptZgUYuK4Q9Yb9wTE0XQvf3qFAZ2BoHjYedGaEc+BBPJtm3bDKSZoJ5gOvFZunSpjcHbsiwwfLzBChvwooD5XuWK+mKirChjVGYprDwSfDfV9RQJgEU3DGngSp9KpZT+nSq6SpyoGMuqPqIiur3qiP4nFwMIX2K9PCWDJFMRfdMOw+RUwmSlnOUJahMPEsDu6emBxm1ss5aQvssAvhcJ4H4m7rZE2wFUxrl4brVGaER9P4KOA/kCEiJoMyWNt6GBFzhYew1qccp4LuvpNzVl9JGRbMwY8Ti1P/+PzWZHTWEkGP1z6JFH6PHf/m3qvGI+feT7d407cZL8AKIWkDVHTSOhl8owMxtj/DDeJczkuN9HuTCAUUDwiIBxfrIjI1X66FGu5XcMou6dkftCNkd5FXCAL4LWWUFfBqeHgowTKY86F0AlosrdN1NR/1DnE+C4mMMRG1sYJDq+Q6fe17uoOGLS1MVF6lwzj1rmCW4G5ZekBW/andlKYny2EXUutLHJ5nT/3T85QuaU+TTn2hz0/W3I+4jbsb5RlLZgnX+pJxzJqBeSQDCIFmWGkZdlNDaKPlCLJBDOE1koIgAHbeAV7e333MKIAKcskASY/SLDOVtAmT+r+4Eoxbpr38ZGLX+8i5a+fzalWgt2sVRiLwUcx9kMuglDW24YKXM0jghAPePUTZXhXJEDwprgW3fvoaffOk5r/+xW6NBWywExDyDW6eIvHBVekSDkjSZSYdi4dSzgikk79HmyCWA/iEt8L3/PJKa6Hv9demPgl7zeL1t6MpXUOncktSMnDlPD7bPZ7BV/fkUCiF7E2RKkwcybMl069T9/iPJ3ttaNBODxoAS5LE1jIkCvJgLyu4fo4b94mubOuNpeft1f4B3x9CGpx/hcyzVABAiTxDEiAIANNv8gCNLpBjq247u0+cWv0m1fvIUyF02187k82k8MhqLvRxlzCXJApTIvmeFXgfEFMnqhkazS6DeStBWi/6IE5oSSADF9C2pp+yjnSDk9yM/Rrr99lfbu6KU7PvYsAzREOvsDiAh3lg7xbEts92AUjXUPUiVrjYR3lJfXVtI+qTJvq4RrOW+L3lGHTz6fN53e1hrpdiJZLS+KbAAOUiiXsf5AMKF8/6EbnoX5Ne9/0BbsBR3RP7E0fIJO7rlX333gEa1/oIsuLGdpVfcRbcrFl1qf3PxULK+6oH1yEAbhFfSHIC+VXSDIe5aG8QKFWXYa0akIXJPSylpXV5f+5JNPCuLSZRwOUuD2228H7hBIAmAvDOAQEfBOEgCBINlslmXq0ukUPfnEE0wCwEgXUs+bNm3SAOCvufxyKhVLCNagp558knXhb7vtNl7HPfLww1wuRNsnk0kMUhWlGZAYkORLJpM8BoEM37x5swEJoVtvvZWJho0bN7LUEIx2ISmNQe6ZZ57REZl/5ZVXMgkAqR4cByLkhhtuQCQ/jgNpoYMYuPPOOwmR0MBhsH8GyaBIACHLNd4+Dd0KxyljYGQ91EoCbNq0yRgaGkKdkHGgAgz4NVZSQJONPzglf5qammyA/8oQzd1v1KvuVF1Am8LoF1kbIGdA2qjzFIlRS3AkVEOQhQEgH/eNY+or5YTw/nCfQnnjnF/rkIb3EIRFGI5Z6/VrPU8RAa2trcAbqzo1sjZAPiE7xvnBfgHvNAQ3znUiQI5TwFl91T/itp2n6TqiqLH48DP6rVWyJ6hwDGYkEhiIOYvAfWwQKIxjw4D8ICC1FjNir7qgDMqlWkY28Ysp3dYx2KGTISUqlMmJA0Y7yxI1kj3qceraYeSCG1x3ZQJAowwvpROsntCYj+c5JmkALW1hLoPyhhEWQXUJO9fV1gm/ZwkSACl4qj9gcgDL39jYeMZIAExw6XTa8CJ6VDYI/D/w7PDexZGRijvQ1ON4lb0SZkAe5xk6y4VFUaF4bkvqtLRMMQYGBiNH7dSj3c+3a9QiBbT9G9+gV+6+m972m2vo7X/69qoqu/0A1JcKQDyT7cMR/zaiF0twN60yPI1bDmzKSyXLaGqC+dkYaYLoJaDVEwXflKwXjHhRVhXBDbAV4+HZlCdgKIGjs8dMchEAnkonIU9QIafRLsdf1al7+yEaOZaiKQty1H7pfJp+QZl1egH8s8Elgs4RqQ+pHifCAFBJbkydoD6yMBobM9rRbQYN7DlIyz44g0oiqjQUSMLlZfl5kYt2jeIlgWfAsjSQU3LIBbEsVLoB4AvE18dJAmF+EFVCZLj0CGL/Y/ExDNPA7kOB43FlqXCNqESAkjtyywJJGR/dKUmEbA4o/VjDadr74+NaqsWmlR+ZC21fG9F9SvYIDxvSHooAqLzfCItmMEb0ERAMcQkO57XOBTkgrEf/x1fepFdO9tHlf/gOezQ7GksLPdIY4wOmBumhI0oYEge5Hx/RZq1YQH0ry5TL59jUIyIZFqlo5/tBtmUbjQ2NWttrOh0+eJDopmmkG9HNvKPUn8lhImR0MzjkzAgon8jRQ3/8FHW2rrZX3vj/n6NEgCi7mtOg5Y1Mp76uZ+mRhz5FN370aurYMJ+BOk3XKlGcypeNM1UClPg46Ih0zRnNz2MeaRQW4R8FsMczipMxEOWaYebBUfpFPY7hrFpNZLM8+l8eo47Uarro1m+yrIaSBRL62BZL3zjvKeK9dFJyQWLPaeilEoLqqo/1KivnV/K8z4liak5jglLXofkuTRHFNxJUFn+FOvtEeYACCIDxWGulqJhQNU2HXAuT3PDTgE0fsltQWnxfLJYEMSr9LsKIotzpnXRy3wP67q7HtaGRE9rUaR32iivn2dOun2Wl0mVKfuAbrAX5yddfz0+ZNy8y0RGUwR+0/1JgP94xKXHBQZ8AFNU7hz2zzOaWGX0i80/6AnAmAbK80ShOOSAY9i5ZsgSZ41X1mDFjBqSVAkkAXL+xsTGVy+UsJwkAcB5Z17i3bdvmpk2bGFQHCQDg8JlnntEuu+wyG0bO2dFRrbGhgbZufYGj6OEp0NLSguvxeAQAnFOSxH4bGd2shHHy5EkDwC1IH5QDEfMSMAdQbd9///06Mgduvvlm7PuAIRk///nP9e3bt+PeHF2/b98+7amnnoK0DpsFY88PrOnFF180kJkAQgIEgQSyyw0NDehHnAkAguPyyy/ne6FsWEzCgwDSQtgLKBLgyJEj+vPPP89yQDBgjuIJgEwAvEDbt283kJWAeuAP5JHgCQBvAQSHYh0elcyKMw45JX9wTxAQTrkYL/DfOfTLtmDJH8Mw0EaQDELbwa+h0s9Uf5XmtExsyDqFvlNRDIL96pzL5aA4UdmvnAlTYCl7zgoicZ7FmToWRADwx5aWFjyvqhEXmaUgciDH5fyg3fr7+3kbcya8FCbSFnhH1RgbhoWF3QcdR/mKOo/Fi1/EIOu3EKrVvDesQPgeBQq6t981JkICYNGBxogSdRFUB5Qdru0YwCU5z6n8GOwXLVqEtCdoTyGdI5R1jwvSy0ksiQ4yMjKSD1KTDouGd9cRZcbCKUhexS3B4mQoMRgODAwgRadugwbaGnX0GojcID8GLafPgTIpUv3bFUHA/T9KXw1a7IyOjqYQheAghWyY+ZxJEgB9Gu+qO/1SmKOlEk5ZHbSnmrii1P1sHBNGRKkyxZWYOh/Af9QNbH9jY6M+OPgrEiCo/+XzuTGR+4gd9ZFPfJKOPraJbvmrW2nl+1ZXneWVBSA2JdEA24hFiHwYwFzMWSKCJlxWIOjCMAeGTrIzEqhYLGBcja0N73UfIVGjVUWHIzsAEcJR9d0jN0zMAzEPFAtFAAiIQsbmoILf9+w26NSrh2hgf4rS7TmaftF8mn5hnjSjbMP2BltyaPMDJ4akkhtADisKa/E3NGoDhw06cP8RuvDT7aEkALsjSCAfRqlWuSSE/UM+7PJmJjiVXhExTskWgH4YWxJJYZgJSaBkwhQRa0yUFNldWWYnMHwChSIRLU7kZWitfAKKxXwkPfd8oWSO0QrjKxQkC6TMwJzRoyLLRdOG9jfSgQdPatD/X3CDRYVCHhvOagLATOrFYt6TWGV9FBFhCPe6momrcykT4AtfeJayqU5a+umLz6jcDgyHy/A68VicggTIZDIa/etxarh5Fo12QpoqW3eAO+xdOde/t8u22dDYQNn7D9OcBfPp6LIRjnKtd7nx/iDIHVHbbiLAyBI98PuPU9JeYF/5rm9BQoujuOtdhlqvh4wAvK/ICBBre6LC8DG6/wfvpEvevoQWf2I1E0wAncYZKkOzH1GVkK0qQYB9/BDrB7qjfyMTxi9TKKq8D+odZvbrbJswIJjXKpBSYzOtSFNGrU0f6Tw53+gJy6CffOan9LZlH6U5az7P4L4ynoY3APbQCtwHYY+AfQHGV3+EzAwyzkv8TIXEoIjuF8C/MHeVWYcM+rsj+wVJ4g30S4lSz3ErUoXlQcViPvK6VDHsIOYzmSYHZQG5xiyId95Ly3VgpWyo79CRp7QT+zdpe45upkJxiFo7ZtCKdXOs6bfOsbVquWwyvvwjw9yyW1vzxS+Vrv3TP4m8Pw/CacIwnObm5hSwBOF7Oy4Zc1yTSgAe4DQbfyqsxk0CKGNgGRBYuQ6eH6YcGPD6yQHhYOwbQUb5kQDKLwBR+e9617us48ePszzOFVdcYUPtYXh4RMfY/MrLL9O+ffs4A0FF8isSAGtMBXhDIQ8gPQiDjo4OVo5AnSAvBEPoW265pUICIIofJIAkEfTdu3cb8CIAAbF8+XLICmmQRLr00kvZT2B4eBgyN/Tyyy8bb775JggINgnGvSEX09jYaDlJgA0bNkAamrMM8G4Ui0XtoYceYk8AJwnw3HPPaZAluuyyyyKRAIjIRtuC/HvzzTf1EydOINMD+wuuJwIlr7/+er53VEm1KO+ckvwpl8uGkvxRWAzODwP/QbRJvX+QcGUYPmMJGBWbRJ9DX1VjB/ZqQfiiDJpl8iuqQTBnVtk2wO6KFNBkYG3O9ka7AZush3x6lOdY6zFBRAD2tpDUAhHgUqYBEcBzSD2xylrrEHQeOiPwR5B9EyHPsHZAf3Nn3mn5fL4YpP8+mSRAFO15r8aRpjM1aaNLNsQzYjrOA8Tkh8EZWm0YSzHoYMJA2ta1115rt7e3YwcUKmeCewLwRJR5XKYnilSTAsWjDrpRQFW3YalzUKv3wCTdspGO57n5UW7aatBHlIHTbFc+m4ovg2NPWmW8G/bsg0gAqU3GHhlyEqyZBAjKCpHvi6cckBfZI9Kl08hgGJdOFOU5h7XJZH4fJTvGj/jwKxcMdTGZTma563FtmN6lUmmYhtV9w1+P8p0r1xjN5kxdKbjEKNT3111D2a5D9OGffJRmXDSj6sxzjgQQmjqh2uhRqg8wOplMIQuvcjgMYrOj2br4AkgT3qo+yxs5jq4bL8cTpcz1OEbJ/qDuiBIFUDR0VKOTr+nU9+YxMhJlals9hzousigxhSPHNUj1uA15MXAkkghcGG+iHlROZchrFQx66eunaM2XWqlULHhmAoiMCpNTl0XUf3QgR8lFOQ1yBXjAJrsVWYpSyTIzmUaOnkXkLOZsdDG3kXDMttcgfwFQLKzMYZkAuK9bFgjkg2Ek9bLLh0B4XZh07MUG7cTzJ2jhhhnwXLBzuTwnZqpsC+CDppnSS8V8EBKhJZMpo1QqsCVjzPpXDj+XSIDPfOZpMjrn0/zfWGEX8oVxcjuFfJGlIisfzmYR/1K/hYyFYcYjQdEXCsWCp6G1VbbMTKqRGr/dQ9lPTidbB9g1Ui1VVGvjn8HzVNvBvxx6wfW+NdoJGRPF7x+hqevmUU9HFpJLiC6tuW/6lZGJAMvW0w1pAVA5ssX0AtFjf3w/FXsX2uve++1zjggQ3opCAsguDtHGH2yg+Rc004V/cKU0DR7zAvGrP95ZEAKI1lXAPsDioEwBZBQx2eoBtkcF9mVmUmQN/4jXRbaTVppg0EC9+jNIP0S4D7/aSxv/+hG67eZvUOPsGwjJW4pQAhEgwHtChHKo74KShhVgv4UsPf64gXKvOgQRKUK+BTI14dkGcdunVML+A2cJmUD3R4JuAP0V+c4BGsha0HUDcnaaaer6qTd+aP989w+pp2cPaYZF02bOoBU3zitPvb4zsEj6c29pia/82GiYPdf+9Bs7I2epq2hqubeuuocEllje2evm0tdsHPAUte3UPtCPBMD76sweQ98BFgCDXScJgDUOE2Oio3AAKsDDBx54AH0Nuv8s34P+h3dyYGDAePjhh3XIOG7YsMGCRj50+FeuXAmD3tLg4JCJsXLzM88QAv5AAiDi3pkJgHJg74026u/vN5544gl95syZLOsDIBzlgAfAyZMnmQTA+Q8++CBnEoAEgGEspJC2b99Or7/+urZmzRpavny5deTIEdRNAxFyzTXXsC48zn3mmWeMw4cPo7zU2dnJPjt9fX3sT+kmASCHgrZAgCBAcJAhXiTA0qVLOXMAz97lCYA6wMQYPg0sX9TW1gbMi4k4JXEFEgASbTt27DD2799P1113HTICOLsjah/wO05J/mBNDwI7juQPrlkoFCD5w8bI6XTaQmACmKqJlg1jEJ65n3KE2yAYz0/Kh/tmBuMc9AVICSkpoMk2BQbmhcDbKOTdRJ/lRM9HvwMOB+knBE86r4f+DQN2ZKNUpcETMRGAMSSqL8NEyzmR8/E8pIx2pAxy572U16YXoaNIAE9gERepl3yOV+WjRvu6zw0CQ3FsWKYAAFAvYDTOA5IR88oIVpfsIadpdXZ2gi1mJjFMRwuDBf7g3iBk4rxwMmUOOvG+0exRZVVwf3QULILCBkE3ozSZJEBYH5FAt4kB1y8joh6AdxwSAKsM6PzVkgkwERIArK3QtxQLYzxPv0yRKBkfQe+DzKjg6JuwPh71vVJ+D9KMijdYY6m6Gt6PqvdJppvyAiXsHjD9DTumXt+LyCQhq+HUGWRpU6EX7tQjrdwWiyqYOGETDkmtepXnF/U6tUgBoS3+Zd48Dm/+3M7PU6JhDBAXY6Dhp097Vp6HE1gXYt0OdEZ0I/WpYHnyl+OAIgA9mm5I+QR1mk3DwyOEZIOJSnGYUnvf2d8kqD1Ou/1M9EklEQOQ2EwkteKwRie2G9T7+mEqZg2auqRInZfNoylzOVOhAv4HyfR41TGsLmMSPAa9dPcJWvZr7ZScmhtHAqgofgDdFYfWsIvL76WuPWuuu08RUZLwJxKZJDIzgaMnXZJAIElCAZigIkWR0YlCAgAFSSVFBCSTG4mkUShwBL8g76X8D9K+99yf0nLQ/3/vbEpNL7J+LzJ3VH9mHW9kcBRyEKj3BFDHCJR8nLZXyg1VTXKukACYh37zNx+j5mXLafYHl9jIhHH37WKxZNhWNGI8mYpupuYHVsosTb21r1Ebffwo0UdncibtOL+CiP3+bB4GEsDr/jwQ62QnJkgMsGxSQ6M2fadJR3cfJPPdMxm4iCojFrdtmCy1LB0+BFD9ck41yD94+s8eouGjHfbVd/6dlmyYdtYzAiChYttl3TQTIA21kzv/g57dejctuqCdLvvT69h8fRTm5wmhqx7lw8E0IDPLZdaADtP+9+vngZI8DgkteVykDKo4hEEU2aAo7VGvY9CXGxoatCM/2EMvPfQGvesjj1GRMljAOIyCE3ABoHy+doBQrDfgM+BvKJ9KIWPa7x4aa/OHGcUXCkLvP5FIRe5bfm2Jdw7KMZAgQQAQQM3K6sy2aWTgFPXs/Yn95t77tL7+Q3a6MU1LLpxlz1g7x2p6W1usR5S46xumPjBC73/wwcLca6+NtKYNC7YK219HCejyq4QfCQDD2osvvhhyOVWn4p1tamrSe3t72cgXIP7b3/52APw4riLbIomNxP3338+67zfccAPAct6fDQwM6Dt37oSZLeR36IorrigDRHzooYd47XzttddakB85fvw49Po1GJDeeuutiP4mRQLcdtttAPlZkx94SV9fnwHNfhj3rlu3DuVBlrf1xBNPGIiSv/322y1EKz/22GOIoMcxNiSPBgcHAe7r8Bi86qqrbJQHvwNBgfn9xhtvBM5AAPuffvppLt8dd9wB3I6XSd3d3chQKHmRABjjJNDrSwKgndeuXct77EcffRT1oPXr11swI0amwwsvvKBD+gdlW7hwIfwOCIQJ2nTmzJkW+jQyDV599VU2PL7++uvtWbNm1UwCIMsA4D+09ZHhAPA/juQPHrCM+ufNOMj75uZmHfWLGigb5YXDwwFOKXEpXnPKDRpnrOXzeZja8q9xb2RzKK8IiRlUJVGivk1NTQbwAUUCeJkCi3wowTEKWrS2eAH0WSHH5o2tKA80lVXuVeYo7VTPY7C2BBaJ9wFkifPaAPoHBweREcAkn+M7G+bMIArOByIA2DavS0R/DV03iL0TPPFKwHUrmToys0RACpAPAYjs11kmiwRARcBCRpVjcT7QOpAA0JhXsggKrOMXBv+J4mgvNe4wkAAEhb8Bpz5t2rSJteoWLlwYOtApo1YFumPCcwOdYS8J2gIP1y9NJI7UUNRj3T4RhULBnDp1KqdD1TMTQJIc4yRu3G0SRhQgW8DHfCiseSvfh5EAmMCVVMFESICgZxDU7x0aigwCyagSZAH4mgCjv7nJEye4r9Jr5cRSSbdVJAN+4pe1vMPOhsciUshXiD/4wN8gm81WxiU5XkAWSpln8Vgujwmc6Uayo0nT8AZ3I3eAkAORBJJIJPVUiscBlqFw2Cwqu0X+KeagigUjB5+IqNwSACxoDNY2c9erMufJdWohAfreeot+fNNN1NA5hT695VOuDQRrkZ4zJACAXd4lQ5x8TBteA/ghZXcqUYhIoReLG9Zu8Yy8AnBqWWQ0yihwVXkY0CGgbnU5cCcAACAASURBVILgEksreG2elWFwXBmdWruhAoixmYZ8z4ntJp3eAZ3/NE1ZlKP2S+ZTx0qhehMV/Fftr5GuxTWLhQRRKpnSDdOk7f90mDqumE2tS0fHtXetkfgMvLMUob9clJNMQvvohslrFtQLAKyuC5kRkBzlCWZtKONglhby+EQiAVzZAJCawmvAMwSTWZqWTKS0nf/7CJlpjVZ8eC7l8zk2TlTSXYJUGfPV8OtP7DEAsfUI9RY+BQiex/vG2RrQThLMHEws+SdbjgIDYMYCG1exF+NfaZARwf8kncF60PJ7/hWvxWvcvFXqyCRKku666wGaecXFNG3DHJ623URfsVBiqcUonzgkgB8IKf2z9I7dae3E7i5Kv2cOwXTVK0shSpnO5jF+JIBfmZBZBI/LqGVGPwcgnTSTlPzOKbLf2059ycnNmMDzscqWkW5I24gmdxIBKPeWL2+i7r0ZumrD1ynTsrAC4EatU72OUzJAAJ0A+u545PforSOP07r3XEFz3reEb4N3DH0LhsCY2+KQ3CAOAXCERdMziF8swQm76iXyIwEkkM8yHFjnweonKvgUB9iPmDHg+TgUMRjnfQ97ruhXmq0ZkFB57a+20tF9ebrtw0/AHwBR/AwWYv+E9T/IaekFEG1gCrt5zO8TCdOADHjQaU65n1qIAPRfDMdCSi8BOUYZQS3umj29i47t+gntOvgI9Q8eoamt0+0ll82xZ719HqXmZ2qWejL/6Qnd+OE2ff673mO993vfDZUqVm0QBPQDI8Jz8yNOEIiozFRjPgoA3JCyLbozAUD+uwkAXBvA6vr16/ndQiYAovRBBKxYscJesmQJyxKhrFJqiEkAyPFkMvDKEnMv+iTefUTtX3311WXo2OO9BZC9a9cuBtihdQ9AHJ81a9Zw0Ce09RVRAFAf8y2wJIDUkKoB4A+vQOj1o+zQJcc+EQoSIBEQqQwZnW3btnFfgHwOyoIPiALcZ/Xq1bxHfP31142dO3fydUBCoCzAtOAbsHr16krwmSQB4PtZ8QSAHBAyAdBG8tnpyEDwygQACbBmzRpIM2lbt26FzA9H3aMO69ats+BPsGXLFiauIHO0atUq+6WXXkImBQETASmB66LeIEBAyMDjIuqYp/qLivrH/h9a/yAUx/yrwiV/UFesc4eHh5HxBUkizrTA9aPiXnH7LvqMxPQYx1DZSwBkgRmiHZWCBTIh4Q8icUkmXZyYnlSbQNkr/dRtCqzUINiLhWXRhFdBXKNzXEcFD8tsOCETqGlYfbPsOZ4hfkKBza/McdurHscrIgBtCzLQeU30ARABIPCcfQfHIOgS/gGQBpqMrM561M15DWWwjnrIsbUityYVSZDFCC8HEAac6SKfocrU4XeWsz4xSAWBeFIOiM0v6lmRiWjzh8kIhWUC+EXHK4YtSj0BLL/yyitgN/mlwB8M5hjobrjhBgyuGHgD28xrYgXYrMxzopQDZUZ9cX+cJ6m/CtmFFKIovgRR7uV3DEgAaJUp7er+/v666GzJxUOolqAE+X2PU+Y8Xqa5UeuNwVwtEvBTER74++DgoI4JT+oZ8mHQw8tkMmIGj/EJWmyh3+dyuUo0pPOy2LFgonZmcajB3C8tDec0NjaaGMRl3+cMAskgK1C+8m+vaoS9azGqXnWoV/SIuz5hESi44GQSABhAk0k2OGfgP58vMKNca51/dV68FqjFD2D/Aw/QU5/9LM1et5A+8L33Vd3QLwtAvO/x5DDi1cT76EQiZTj1y0WquqafPHFaS6WT1No6FVmkPOTruqlhgTs8nKUZMzqgIe/JJCkpGDFnQXee/V8AhlfA01rKjqIRwWhs/DpBkKMsCRR7QRqnLGPgv0ED+9Pa6e1HaPBAiho68qzzP/PSMukyyO7/sPcm4HZcZ5Xov6vqTHeeB82y5EmyJcujPA+JHTsJxoE00BAIGRhDgMBLoHlA8xp4kCaEbiBNgE46TQgJDSYBJ45jx3ZiJ04Uy5JtzZZtDVfSned75qHet/7a+9w6dWvYde+VbfJ08imyzqlh1649rvX/a6GfKtkfXfIDQDRA37jhNQzmJZMcsfrSv5whs20dDd6UXVLffnJKYc+vJG68Ejl+53jLvigJBAPCsl2BAaFpsDcA3pXfe4zzLsLIBF0SAPfzygLlCwXe+CoCY2FY0It/O047fraHqCVLCHrh/gpDTxMamPWNkG/xwzIo3Cfw9aC1zeAd9zk76H15MwFADLDLAiJHIUlURUSOA6/yNgo3knrmjgiPQwrjv0pljuCJU/V8rAOaZOimWz9Ld/3a2yl5aQtZCcuug7oqFgrwJXPSsjyKEJCzWLlSplLJSTSNAwoGkgAgxFIpUfzqObF+7Saa3FUlyAZhI3M+ZG5iV1yME+KSAPxeTBErQ4Clk5qaqfc7Bp2cPkXGXT3nTRJIPbqXCOByuxLQ9vzx43TqxRLd9pY/o9beHa8pEaCi/5NJgICWmHrla/TUt36HMq0puvN3bqZkbxMDa2j/WJ/hg7UZwDTTMrUJGJ5o4STsM5+5m4iTY2U2GAfjdw1zXgFiuFQuhRoTq3uxXwl7sujtw8M8OaKauLtd8zgiM7Kizov6HfOgjJClh3/hYdrYdTNtv/tPMb7Ao1HYtpBR9YhedOba8yHLE1XO8EyBxbPjEgFLgX+eU+oeADOnn6Kzx79Kx4eepHxxmrp6+2nbzRup602DNjXx3AxeS1iJ5WfriVdGRfIXPo2NC/3y2bMF04kYj/wok98grfOwvRj6iIqKjryR5wAvCXDu3DnIMMMzoA50u08BmH/jjTcyaA2Q9NixYwYA9A0bNviRABYi2QFSuz8AxzZu3MhGtpDtAWkgARXjlVdeMU6dOsUmuiAC4P+4fv16JhgLhYLx9NNPGwDlr732WmQpCBAYSpJ4ZmYGUfMc1Y+xCSQD3unExAT0/pEJgFnXOHToEA0NDfG839vbSx0dHfbp06dh0st+BHKPb+G7EydOQEqPSYzNmzcT5HtkIB/XD7CYdDrNmQDf+973IIfLxIaTwF9lE2TLshLQ/8e4ecMNN8BImJDlgGyIdevW2ZdffjnGTfwuDh06hHoFtsH1jOsdO3ZMIPof5AikjhBZffr0aWN4eJiJCRAB8Ey87LLLqjAkxo11At0A6CrwP5FIQOYFgcN1YLcxoHvxDbqDGoDBwegX2BzA3UQi0ZDxLI2p63LRcdtn1PEoI9owAoRRhhMnTph4/6gXtB+8M7xjBABCPQLvdNeuXcpDg/FDgLmAd9ra2lgKCB+YPgO4duvZSwzIhDHzpk2b7Pb29oqSwYoqp/t3GRzKGnulUglkk7F9+3bOlHn11VeNQqEgLrvsMh6rJyYmTMhTXXXVVQ1ljnO/83EsSBO0O2R5uK+Pvjw7Oyva2tq47bt/A8aNjB/0u0Qi8e+CDED55XNgoEJGC/bz6NPIbOBsHZU9gmO9fYaJnNeLBIgjU+NtJFFmNFHApI6WflTDxDVgOIGBEXWLSQeTB8xh4Ept23aktE/QQhETJgbJOObFeLlqonZLkICFDgKBo55R93cvCTA9Pb0qqTVREf6qfDoZAzqAse7z4jh3ZgAGnI6ODnda2nkjAYL8OxTL7G0zIPHQHoLaUliGg059RPU1nWt4jwmSpUK/wHOoBURY2Uvlslmt8OS5qqC8Q0QkoR3N+rEwn4RJ2XKe88I5K6uB5ZAAz33sY/T8f//vdO3P30C3fvhWz+LfPwsAXrer3Y6intzZ9APCXNSEVyTA2XMjvAnq6+3hiR6bZWQCNJAAcDblRB3nTgrbQ6BdKpUWs7OIQqryArRaqbCJqhMtuXg8pxVIAFOVt+F6WEA4qldkCCyoXOXFveVviJ7HGA1g2f08UXWg8ztnN9gkoGedG0/Q1OEUzR0dJitZo84r1lP/zhplWArSqQNE/pdLZagi2UKQNiiE85cbXcnmiIkkND1p6LsGzb18gjb/UE8DCeCV7Al7dvbwReYHCaUlHTn+OGMqFvWOn0GDJFDNpnw+VzeH9pJPOu/Bewy3VRK+IFocEkDJAjHBU7XNNEdPLa7ry5UKDX0zSdnTp+jynxzkKDlECarMCPnOfMknECMod5ThNjItHN1pPQDOSwK46yZu3SpzaEQZYiOp9RFEyUSC/vyPjtJXnztBN/3BWzmIx28MiwKyE8kEXwsGlel0qmpajvGiKc1YYPqtAlDcZQMJoIJg3JrpSuKm+o/nqOOmDbSwscrRjjbZK5Yj06qbVTqoWqkhlLJhg6l76ThkipJRycybJP5pjHLv6qRC7fxJAqlnUESAO+LWTQS8/D9eoL1PnaRb3vTH1Ln25vNOBGAug2QK9liQTBHCoCNP/Bbtf+mf6Mb7rqbN797ORQehKUkzgWwG03A2+vgef3QJ3zjGvn6ElwYJEGs+0TEEdrc/XRLD22aDMoMUeQVQrgalpJhkVr1dVWqYBw17qkz/+uGH6MZdv0zrrv65+nszzcVMGROCFIYpswI005V0O2HIcTrvTp0eRQQo4J8zQCxE/DcC/6OHH6RDx6DvfwzCINS9ZoC237mZ+t+ywVmzOObTdjFftA3pyxInI8TbJjhK9Oc+Rebxc+KeT3yivP1d79KcVBzvwmw268tIAw9hYXMn8njJx7t3031NbhLANE2TjbzR+VkRMDDGkiP9Mf8AgJcJ65wdoEBR1APaIT5eQFpGPAOolUnvDgnAB0sHaqUkoQ5gftcBFd3KEiAR4D8JIoC9CnB+tVrlY2T2C8+TeC5cC6oOLnNkYDoqh5DPkUE7qGeAwvwd1jwyix64hErc53kZQDEeEWCgSw+d60GapbNsDfay8p3UpWuUfx4yGrB+gHKHx4hZ+Uw5YQS84hN1GRrMIbim/J7LiLpmz/KQ7qyMfjHWNDc3s+SPUllQ1/O2H/f18N9K7x/Ehor892tz5yvI2X0vtDMQLc899xwMXmn9+vUIEmY5KfhBIHMDRA/kp9wkgDI+L5VKjC8p0BrPBykgIUQFbVVt8jij1TRhIl0nAdQ11LuVAZ4eRZxF2WIpTc6ZCDIzC34WoqOjA4QD6ZAA9bAWpy3wMKabbao7LugcB2kgAOAgT9zHozB4JmQI+WUTSeKIvSxABgSpA+iU4XwdoxRo0FckSQSyjeW40NdVpkMQUdYwL0CzLAwkRqOQnTdocA+U9EFBgkziVpKCs1ISIMpYWOfFSUdwkChgPJkdA7M3ODjIA50QIpIECLvPSlLo3NddST3r1IOchOqZAJhMwD6vhr6WLgmAMkQdu9qDvTtS3YcEIOj6rXYmQFi7DyIBUDdhbeCNSAL4ldcbTYLnxaTo51+x2vr/WDcnkymW+pERxGwmo9s/Lhy3+jVQLpWNmh0fhPnKT/wkjTz1Dbrvz95Gl91/eUPB/DIBsJCNI+GwWk/qBxYqEmB4eIyjbsrlCvX3dSOYmBeCigQYHOxzTEEcFF4txJXcHaRPBFKRkfHe19fLkWiI9sV0vXg8NlmORyi8idXHZaztpBLIVQZAQWxWbVvKo0CvxVkE8hHIVKjVKti8qI3DsqqKtQxrtqhJA7JqNkHjBxJi5vBZKudN6thSpv5r11P7el578j38ZH/igrG4znL8AHCeQwIkjEQiSdMnBJ348hBd+t6OOujuXNuCbmNgpoTjlwIJGs62sJ0MkEYJCr8KBSBtmJZAtgD+W0kyeSWBCoU8K9dgU6FjrijvJYPc/V9lUKR8LBKAfaks4PRmpqlJSjjaqFMqFIuIkuJIs4OfHKP+G9dT95WI6mN0gNerjnwPGyN7DKv1gH2887gGzatJAvAzsKwRnqFqIJos6oMOh83mLbf9A13/02+mzK62QNPdKBIA98JGKZ1KsTSKViSyTSKRTBgqGUnJmeFa1XLVam5pptSnx6j2o/1UbmZTYERpr1hbO6peVvP3OF4K3vvGia7G/IOVTjqVpvyDp2nN1o00tHX+NTFRZuC9UjMTqYSdTDjSYW4i4OSnD9O3HzlCt9z+u3bP5ntBRK9qtriqNwCpRMggSXP03sLIc/SNr3+IyCrSHb9yE7Vc3slzT6lYYrQBQD+XvVpDpiujUxgsc7mcdr2pTXSUyTnKyP2dka1Fwh6mwc586I92xYnUhyQUZI3iIinLIa11xgN3ezZMni+0gWQeAypVtGcx9dQIPfbX36TdO3+aLrrpNzkaFuMb2pFLuklmBdirrkYQNB5YlgmTYu36VkSAkgVaBP4RHJiAzxSeiddZtdICnT34D3T4+L/S1PQJSmdSdPGOdTR4wwZqvbaL5zMs3bjdOqpyXMzsQrbubYH2hram2R54vQeQGeMx2pH50D5h/eXXjM6dV9d++qkntdPMZECZrwebnHNYusevXmU2PjLZA/0L/c5z77MVAM8u4I7kZdAejEF7rGMABisgTAL2CuRmsDyTybBUsFe1QdWtBO4Z/GfUnIMBmBRggFNlzUsQ3A2uMujtzqBwyeryo0rfPgC3APLqZVCyHc7atfER1TOUy+VEZ2cncxPAm7LZLJetpaWFn1uVL5fLYc2NqOZ69XrLDX8CXEgSJHycGzxU90QdAC9wKSpwNSnQV52nyBmvXrxSGQjqdyrqH7eH5A+MfuNI/qC+IfmDyH+0Dx0Ad6X4h86aAv0GRtPIArn66qshRcQvFY0K36Getm/fDszIPnnyJGcCuJRX2AcA7VC9EyUbjCwV9xyp3sP+/fsFMgE6Ojp4TeUGhF0BwnVSSS4xVZsGxsFZAPKerHLA86phiDASgKMzHdkjfm+KfFPkD6fUvHZcLlcNiAD0B5AoLhJMZclgnEXQUENGgKpTjB2QD8Kz67QlnbawkmMU4I/5Bf8N0B9/APorgsg30r/BAmFpCQCirToJIFlWjkDGAOSX+rOSyGwdEiDM52AlRjWqCkGOZLNZ44knnjAxYWPxAhJgfn4eZi1oWPzoy33pfvIuy7lWFDi+nGt6z/FkArAj/WtNAkRJBylJINbhlGw+/vZ1y9agzzB5qHMx0ICVx2Sq6ma5JEDY+wpr95Ip9zWGDHvHK50EVzsTQE4+WLw1gAJeUkx5leTzhUYDmGrVWE39fxAAbW1t5vz8ggIwV6PLXLjGCmugWCiaJPQMLd23+tz1u6kwfJbe9eWfot7L++o/Yc3iFyn7epAArH8OSMGVBaAWc1j0gwRoaWmm+YUsNWXSLAuEuVaRAGsG+4He23NzC0Z2IUdwOsVGtKWliZqamllfFN9XalWCaW5XF/uZILqEslmAqDZl0ilq72jjhWE+XxCzswuUTiUol8cmHX0CGqqC5ucWqMopvwlqa22D9jIWuJwuDWkiROKAIGhuzlBzSwuBCKhWqtgQL+5uvIsU5WzscBAov7NI41R40zaFRaMvJMTki6cpO5ymduj879pEvZe7MSgbWsOI8vaV/YkBdKtNkZY8hF+zZsDdsMxkKkXlHNHe/zZGO36lqU4CSJDX9ALVzqaKhGUyYG0DVNLV93SD/6odsccEzB9ku3JLAskMCZUNwrr3YeaILIPBxwRLHgaRJnFJALTB5qaMbcj0XUToFArFuq4+UutzQy104qFh2vVLvVSq5RsIFue5sel2Ivl1gX0QRdUq/Jbi7VzCSIC4kk/u9oTnQEB/lDyQZVr0vz9xgj739UN05588EBoBrQv6NTc3wSRVG6gPila1a7bZXsqI2hfHqPrT/fwOoYcbR6plhVPHqpyuW29RN9PJCqhWqlZLcws1nxG08MRZKv4og4Ur9XCJKpoz5Eow3ckIWUoEnPv8y/TkF5+lG2/8DbvvkneSO5Jb6wYhBynpH5CniP7Hoa8+81H67gufpmtu20aXfmAXnw05qTJIbI/uPxMopgk/Fj4XGdogsXSy+mICrb5R/WER27rR5tJDQGV8xarSOBHjyABQsj+BhtcmfJj911w67VgVXpFL2DdPPj1C3/38Pirlq3T9jvfRwM6f4ffkIQKQ/cVZAcuRt4hVaYugGYO+uueqtupI9Fm8nlLAf27yJRqGvv+JR2h69gy1d3XSZdduoIFb11PqohYmsJw1kbDhG4ImKjXP60RAoVhgLFaSIwJ+HcqvQoLLZJAhyCAG/dlzolYFFY6VZN1XitcU2SIlf+jjFlZg7967t9h18cXaAU0R3gCh3nsy+DLQo86vrv2wmrCAN/c1dAMg0Rexn8SeU0Xso06ljyDWS4xfKmAUf2O9rUto4LkRrBbUnpBFwdIR5cZAhbC2J41iIUXLBCSkj0DGNTU1mZDMUSQAyA1EjbtlY3Tr2e84rJvx/Dq+mTp9R0n+QK4IWc0IXnBL/jhr4EaM1gskY0yApBPwOK/ev04ZzvcxeL/Dw8Pm2NhYXTYH7wx1mc/nE1i/trW10ejoqH3ixAkmAWSmi3H27Fn2tcAH4+WmTZsQ4MFr+BdffNHo7e21JycnWcIGHhKQF9q3bx/LWXV0dACXF0ePHjUh5QOvUng1nDp1iiWwMEZ1d3fjOID7dOmll9akXBJNTk5ao6OjAnJXkN/atm0bvDFCMwHQvtFvcrmcATkoJVMFWa2WlhZkk2jJQK32+5BEALwAeKh0Xx9rz2KxiABuBtP97l0oFFgmSAiB7Ii6l8Rql9N7PQD9CvCXoD9nY+CPOzPGrxx+EKa737h/Z9YniL3FxeNkAsi0F8WsKn1637paiRxQVOVHRfqvBjCOjg2jGFQmzFCgBQen9v3793Naxvbt22G4vGwSAM+4UoAW11iNZ42qb0xI0N6SBjiBJACeJ+xa3oYrdffrC5QwbF6lyXnBY/f90JYVqx0W4YP0uKhnxu+KEQ8iAZqamopxzMii3lcYCYC6x/lRPhTe51ppG1ttEgAjLRZk7kWGX5QJyo3FDRbfOu9qOccoAmB2dg4LuOVc4sI556kG8rmCJRUptO9QK5Xof23Zwsf/yrFfI8NRA+FPkB/A60ACCET++ZnoujMB2tvbeHE8PTND3V2ddjqdsufnHU8AkACIKJuamhEw4kskLF7ozM7N00B/PyPr8wsLnEkAAiCRsGhudo7m5rPU0dHKOqWzswsikTD52rl8XoxNTFB7SytHGBdLJVpYyJIhDBAFTArMzs4TMFpkFmCxMT4+gcU8RxBDsmV6eobvhX9zxKQKY6+Hs6vEAifaFNkHznjvrNvwZ+q4SWP7TkHvn5r6i9SzcyMN7qrVdf45ed4JPGAdaNSBIYSvBAQbP5omeyHoNKC4oJD7miABhGFhk8Nff+9PRuiiH2uzW/scM16UBX+7I6bd58cFjnF8pcrGYg2bey/ZwJJA6TQBXMehcSWBIJOj9PH96jAI6IpDAuC9w+A2mXK0i5GxgoAL74IW0eonHhonI7mRtrytAFCw4b07wH+lZplJo1yJ1uEOkzOKai/niwRwxqmEUSyWYCbqWwzUVzqdorve/E+04wduppbbe0Kj7H0BP6bxGi+P+uXgZk+bCqoLv3cvo9qN9rm0KDwyTPSTAxxJmcvlYum1R9X/a/H7apEAOrIqtQr7KLAUTvnzZ6jz2nU0smbhNSNOFBFgJSxSgLo7I2DsS6foiS/soV27fpbWXvFeezWIAEj/IPkJ2v+8tp87TU88/H4qlsfp1vfdRF039SvTX96cB8n8sPxUUxPPIQBbC3kNbwBksiQSAFl1o62dTC6PQTAkhdi4z8ewXVfeJw6Q7233YfeAVKZNNgDrqp8HgJL90elL3syWcqViJiKyAyRexAQN3u/IQydpz5eeJ1FL03VXf4DaLnqA4Dkp5S7kPAafE2YDWGEA0foOQauNYYc8DkhtlnxhPxYEYcBDNuz5w4D/2dPforPHH6aXhp6gfGGaOnv76PKbNlD/3RvIaLWoUqsA7K8D/+59ojJPB+mmsgG85uloFwD3seThCGsnJp3/X6fNWH/0r6b55GGx85d+uXLXH/6+Nrkr/fdYHsZbN87ck04EKUsgWhVtMo43X5A3HPpb2F4fZZN7YmBcWjhMS0tLEmXX0atncjGVgt8iDC0iG2AUDoPnRL3ozq8ABfEumpqaeO0IA+BEIlG2LMuCIaoiAQAm47d0Oh2a8dHS0pJaWFiITjMkwjuGLK9vG9AZL3CMV/IHALc0NOVLRIGYzlqwBDNXrAfRrtjsNy7eolvelRyH93TmzBlkA4grr7wS/gzMKklZKxBQwM4EwH6A8SAB8Bzz8/Pm8PCwgM8ogF8ElsJg+eqrr2aZq7179/KaYPPmzWzYizUhfCaeffZZ9qpA9PuRI0d4Jbdt2zZuo3v27MH1bMjAgjhA4Ne6deuAWwoQCmvWrMHES4cPH7ZAyqxfv54OHDiAckeSABJbg2+ECXmjnp4e9rtQ5Afm6ZUERq/kHSBQGRMHCA8vEYDMCkT8Q54LEkFerwB5X84ywd4D7Q0SQerParU5r8QP3i3egZRkdMt5LakKnf7iPknNFdgjs5xGmHEsBm0MuCoCzZv6IzXOuIFhsNUdcFdiDCzBEKX1Vn82VREAEeXg7NtuVpKFoC6Ijr1nzx4T7Bs63JNPPmnceeedTAJA7+uKK66oRk1SUY16Ncqpy4ZHlSXsdzcJgMFtampKyxNgNbwZVLkYLEilkG6ovaBZyTO7zwUJ0NraCkf1Oqo4NjbGE2/cAWIFmQDcR8OiN/2e941GAqCMOm0WfWN8YpJWM+rfXT8OO99qXiAAVquXrO518vm8xfu1GJ/JgwfpS/fdR81rO+lnn3pfw5lvFBJAytT4ysJ4SYCmpgwIV4EM64GBXk6DBQkwONjvZCkz+MxgOgBxMTw6Jro7O1k+ZW52luWA+vudbIjh4RFKpZLU2tqCjbUol0s0PT1Ha9YMUCGfp8npGVq3ZhDRlnz8mTPnOLq/s7OL/43F+MTkFK1bu4ZBG2U27mxGanT48TlEklJTU4uzlJDbJt7Cu9VIZax7fVdlCyrOEc0cOUtWytH5H9hRozTfdlHup1qt1MF/AP+IqAsbe5Ft4egN6xH1r6piTAAAIABJREFUy5UC4lLyet80U+k019X+vxmi7mv67P4rEKrnfMKu72Qt6Mv/YIEXRCi4DXu9kkDQlq1WKtIguDF6PqCbQe5gidTO4jOxxJHvBlyLCBCCkgmL2ys+sLnI5vIs7eH9MBAlMvTi/5ikLe8YoOb1WSAiSMFQBytyTcucejlSGqpMYSRAKpW22K6DD2a0nTuD0w+WZv/41TvKls0XhO0lpuELZZr0d391kj7z0At0z1+80y4VSnUtab9ruQFAcHPuMdVdy9iECoNCA3vc1/eTSHEMshOifTwlENFu/MQgA7mlYklbqz3GcH9eD10tEgCFjIqiZvJEmCb6QftRg8ZfOEX0Q/2xNO5XozIAqMuN6RJpoOmvD9Pjn/4uXX75j9gbr/7gsjMCpJQKADZESvJ9hvb9DX1n75/TZbs20I4P70ZoMxXLRY6e9kb/e59TtbmE5UT55V2yZwBL1fHK20IQZ/8z9cwONpqkF2dG+RkEB8gC6QC1cc2Avc8elm0Q1X4VOaVkr1yg4pKm5G6/bk8BnXYNLx/IXYBkBOB96gtH6dlHDlAm2UPXXffr1LLuLga5vZkBjgY7sE7oYAvCkOpI+DQS3yHtngF/R0db/3wv8G+aFpu8VotTNH7sy3T01a/Q5NRxqtlF6hocoCvu2ES9966HBFIo8O/TbgHw1jMB8Fi5/KKcVZjclE6WifHsKyLxf/8fM9U3YP/i8WNa4C/KGAX0y+BORzfH5yPlZACcaw1JAaoNMBrWIhOiwHd3IeIqREg5oboiQNgDYQ2HP0H4hJS7BYGiJc/Espi2nUR0M+47OzuLRWa5WCwme3t76zgn6hnyzIZhlMPWw6gnBN7p4gdx6tVdL27JH0SnQ/LHDcpGgZkYnAuFAu91ZDQ9g/9ajel1OsiPBACJpuSharUaB9GCBIDR886dO0GwAEdkSR2sveQ7pueff55JAADDzz33nAGQfu3atfUnw/sGCYBMgKmpKWR9C2CRkCAql8vGnj17jB07dtTa2tpU/2QS9syZM7i/2LFjBwx+6cUXXzRhQo2sA2Qc6JAAaF8wCj537hxnDsh7iiNHjphr1qyxu7q6Kn7yza/VawERAPW+zs7OukSS+94A+UHUQIoKxtduKSr3cWh32CtBAh5eXXhulV2o/luR1/he9TvH16jG79Tvv0FC+On6B9VPVIaM9zy0ORA/IDJgYl4vK0B7P0kUdQEVPa07OOi+UAnaBvoJqAlHRoM3TCjoVO60eK8pCJi1IBIA9wWAiMWd1K1SpioNf0c9B4iGc+fOwXHduOOOO+x9+/ZxZ0LHu+eee+BkviI5INwfjGuQEWxU+dTvKwV5de6jmwngvdZqkgC49mvxrH718UYgAaL6KX5Xx8hUR5b6QD9ANpB3UabIPhWFq4x/HIlwBgJ57saCM5vNai8iddoT+hb6ZtCCCf0CEiUYiMOu52jJqo8CDJ3MAZ9NRf3ICwSAzlt6fY8pFApWhNTdkgK+/OCD9M1f/VVaf8dWeuenHmj4/XyTAGpBAUA8SMsd4B6iBoMii5aQAJk0AuHE2NiEgHwPItth4KnkgObnFow8ZFPkhqtQKlJvdxel0xlsGtgYGCQAfj979hx1dLRzyimAQEiunB0epnVr1lKpWKSp6Vlau3awHqFz7twItTRnqK29nesR8j9j4+O0bu1aJgGQCgod26rck498dYEzB9C3EGUsg/xhZ+C8BwUrKV4H3zuJAGRatETnH6eg/ADHy+WKMA1RiwL+vQ2CI/B5DIw2fF0JKOz4KBgmIrTxUMceHCLRMkgbbitWFUiNcbRaqbDez5JysmKrKaIMbHFelNeBjHRkk2ZZh2Ym0yQU+Iv2Y5qCI5FQJpUKH9Tbg6SrcHzYM+H3UCJAsNa2o43MltMO0RRojiuILMOi6UPNNPbsEO38hTV2Pp9Dhk99gwg5HTSpKF17R+rIkZ6IM8oxoMR6WACk/EmbJVkdaBuc6eKYa8O/wYlCDc1QYUJjIZtbZEExFxsmPfLFMfrtP32c7vnA26j56g7Ygqhn4GGHxwIn0h8gKssL4RnxPaycvR/VHtF2a7ValWWq9T4NkhU4hSPaMynRdiYhZp8ZIuvH1lKxVGwwLeYIV0S2Oh8GwUAUxLivXulWeFQUiBrn8jq66gDgm5ubOTLY+MwIJe8dpMm2Bbzf1zT6EeVA31DEnDsjYGHPOH39L79LmzffbW+54bdC11hL2lnd+DdBqRQAe4zLJXr+4Q/Qq+PfoVt/7Abqv28jJKlY+x/tWkfWh9tdtcaAKo93MUinuGN+ELCP76HHjv+puV0HqNUhCgLbmcxmKAeMI3HaL8D8IA8MbyaL97reLAFveUEaYNhhcklmfeCY4//zBdr35CHqaN9M19/0O5Tu2cWZfUKYNUg3Ln1ujNmY0RH3EBUcIljqB8SBQ/KED2lBwP/YkQdp/Mwz9PK5Z2ghN0Zt7V205YpB6r9mPXXe2OsA/9WKY88UEpigJJ8wfxRLTlCCMgRXBuwYuwFSob/zcimAdMJvfgSsXztJ/PgnTGNiTrzjwQdLm978Zu25LszkV4LZHCHvd88gudegdhwEzOvu9bGXxDvWmcvjkgByjcNuwToBnyBI0O6CsvWVUbGu1E6xWEz19PRwY19YYLlafBCFvcQXADhSGFiO+pQAu1YQpTJW1gm6xPoXcj8oG8hdjMVKOlmRi1GAJrIz0P4hefpGlPwJm+8DMgHq8lKoF9QJQHhJAjgZPamUOH36NE1PTyv/CZYbBwmA+nvhhRcQgMwyQFISiaXIXnzxRfYnBakAmaHt27djzMB8KY4dO2YhmwAgN4hXROyvXbuWI9wPHjxoXHLJJZBWEmfPnoV0EYPGBw4c0CUBaGhoCB6pbICsPiAVVJaBTj+Js3aKeyywSpABMDpOp9MNUtK8VnB8JbDXwDOADPAmDixdI3O8HZtec/Ab/lZ/yuUyA/+OLZENshvvnQ2/Hck4g8kGfBd1o6g+4rOm4kARCfqjHNh/L5E04lSp14MEQIH92ESlOYZBRhkS62YXqEqQ4PkSYBO/o8J9UsnqUQH4XaehSukjE40eKTiHDx9mt2kwc3jR7OzBCw0OT4jbVlft+ChppJXcSDVKdColB4R3NjU1peUJsNokwHLZ6ZXUAc4FCQBDHvegghS8VCr1mmUC+Ml2oS3jeyxS0IfcUZmKDMP3SgdRtlOVVuqYrGGnZdtox2r/0vC3SolcaR16z1f9y7uYlM9p5HJsZOn7cZjWmoGJUAhHVgQbA4fQwLhvQ7eOZQiWao9eyABY7Xd5Pq63HBJgzx/+IR385Cfpxl+5iXb/8k31YgX5AchFwYqNgRNW0gLw6JBu/uCgDuDqRwIAPczn8wai8JszTVQql2nNmkE7n8/S5NSs6O5q50UHIsnGJqdEd2cHNWUy9vTMrFAkADbBiOzv6GijlpZWrhcA/8Ojo7RuzRqOHFgkAfCroEUSoI2Ph0a7IgGwABoeGaXOjjbe2ONz9MEhsjrW0ba3Iqo73nzIke1V6NpycDenvrKGLoAgQbYr2tvd1FgbN8pALwo056dFvKGhB8IHtfWKNERF3Q09Y9DsiZO0+YGuuna9F5xfOh6mzKisBaydHNPg8AWHIxdU4SAIZ9FaEw5BwWnaiHCpg+dRxBTOCapDlguqlANDMwEsBcm58fyUyUAmhsuVzxdYVmoxbWRpTXNgSTJJRz83Sq2bNtLaWwr1zAZ1NGdCVMvclPzelSOZFG7S7Hce+i+8GkGuhLVuHWknTFNRps9OFKspstkcE1mmYdALexboA7/xMO3+4duo6961APkhGQOWob7BcKS22HBSVMoVAXklp0cHf/A8TU0ZAFpaAIG6khfEVNIsbSdNmnx2iJI/srYhMruhBAjGNpAJkmTjQ/iM8+9S/iKqX5+POUddE3InQdroy71vZNQ0m4tbAhIhPc+ZNDR0khJvH6RSsVQzLEMbwFtu+dzn4T0iIwzmrrymcrWe0sE5euxj36b+wRvsy275fXihRJIUCNaQMpDQfuf3PHbkn+jp7/wRtfe1013/5VYSGdMuFAsEHD3u87IRbTpdT/N3m6yG1YefxE/Y8WHgK88hUh4IG382aa2FkoxLSLSY705YhiWC7hGHBJBzIMEzwB3pj+/d7TbsmiDoE4mlEbvqHF6jY/xOp5gQQJtC9Rz9xHO0/ztHaKD/Ktp96x+S2boB5L8NMgAjQtxMa5QZxr+VCoP/gUO1Av4xNEIuERH/s6efoPFT36TjZ56mufkRampuoq41/XTpzeuo9841REmDsxElEMQRoEGBCWgLykATchSQqsKeR2Ed7gwWJQnk8QXA2spUpIGnbWi1Hesz3zTMf3jGWPeWt9b+w//5vFYEOu4j/fUCTX7DSAKcHwdsDzpWVyUhKnPBXW9xyuU+T5nl6sgCodxhEkLYTwMzCiMt1LP7kQDOeixhNTc31yWBcL3p6elAdQaFBeTzecgRac8l0ssgkNRwS/5AEx5R/yq7yy/in6d3T5cEYQJA1lmTWlWpWR9vAxFz4Fztw0FETUxMWKdOnRLXXHMNcEE20MV6fWRkBKoltHXrVgQQMwlw3XXXcRFAAExOTjLQj7EEx0Gff9euXQxO7927l38DkD87O4sochhAm8899xwvmpENgHuuX7/eHhgYUMFlXJeQtMGfM2fOCETpr1u3jiP+kZ2B7AFo5G/cuLGGaHeQA36ZAHiHiPwfGhpirwP8GxkF8CjYunVrQzsC6J1IJEAqvO5ZG2iXIANAggAjcstQud89gkxBiGA+coKRosjlwJZTzy6M27biAv/eaH836B80V7KRaDabDZwAlBSQDpMa9wHlZAGQgg2clJyJxM+X3dHDSICVyBC5nw/XASApTRDr7sxDQ0NgkexNmzZxyk61WtVOfYtbfzrHNzc3p6SbPdendOyunxqWfqUGZMli8TkAhT16gOgoBnQ3McC/niSA7sJAp968x3C0hsWyYpzFhYU86gcT+mqSAGHPEOYJgIkGk79rIcLsJBaVfhqH6HPo21FRB3E8QZZTr3HOUYbj0BcPigKDlizS6CDPxFHHIR/UCyKWMbmCDMBEdUECKM4bef2OLRYLWr4d7hL+24/8KI1/5xl6+1/eTxffd0n9p6AsABywGp4ATmQxpA1sjub2AnwOeAsj2/CIdD8SALA4wMDJySkjV8hzNDRIAKQ15nMF6uvvsaHIA6D37PCIQCZAU1MzywjBE2BgoJ/rYWxsjImynp5e/je0ItlfYE0/Zxegzw0ODtRlfsZGx6mpOcMeAdhLA/gfn5qiNQMDrDU5OTVNA329DDgimu2FL+YoJcbpsgc2sqeAs4FXQKyzuKovsWToNyQaqpWaswdm7XxI/MAemEFN3/UBor1NDhVEfdZq+Jefv4J6+ToGwQzQ2wRCQXuD5O0Z0N8HaGZaFk2/Kujkw2fo0vd0QGe9DqyGRZ5K2R0pluTb70KleZwISRPQA1czItVVRDyiwTFmqg0ajBkhWAxyBQcD5C+Vi4EyOkFSRhplpmKpYnmxGGfjnuJIJXyKxRK3KZ1gCibaZlvo0KcnaOfP9RC1LGY2yFoL9NzA75gTDcMSpZK/rCCeySFaFrF+HQJPvTEd0kl3VEUWBoLzweOPnavSj//0v9Klt1xF6378ErtSqoSCpSgzsunYnsMjA+S9PxodGwNDW1k/E2AJSAWDW0SgtR03aPz505T6D+s4Y8i0zEByYUnEtO1kIgJEg662L6PoJBAse/8QVf/lYtla7YvrZgPAMDRVMin52XEq/ngPLVgFNq7UjYqPejbd35HVAWKGiQAEWLiIAPt0kb7ye09Sb9eV9rY7PsZEgF/0tpMSj/Ua+roj/YPPga99iA6f+ird9MA1tP5HLq0b/8aJ/nc/B+ZwLNxRVnwPI+FK2ZE9C3vesGjroPM0swdCAXpcWzeaO6gcinQIynqKSwLw/GtydhiDODi/QQZIkxiLIg3guQrQBfORIphKYzk6/Kn9dHD/q7Rz6w/Qpbf9DtlGE9ZLILBRHCm54KwLoogBJ8CQ9RI5OtPBHZ0MYSjIYSmCMuTH99HkySfppaEnaW7uLCVSFnX09dKlN6yjvtvWUqI3zesh9iCqVNnrCPdOppIIrlQmvvVXxCQQFieYo6ocOdqQ4SS9oPiB/HwBuN1WKvW+HpYpEppFosbH0xMi9f6/Nckw6BdPny6kWp0AEJ1PmMlvFEmg9tE6gGAQMB8n4A94kDTmDR22l0sCxPE6QN1EBc5FEQWqnH4kAEA/9b2Kssf7lL4Avhn7qVQqgbVfGA4Y1CZkWUvutZmS/EEHhrQKZJIxZ4eBqN61XbFYZL1/9C0V+a/TLt+IxwBDKZVKxvPPP2/CnLe3t5dJAADs0M8HCI9ofJAAJ0+eBFHAROjBgwd5DbxlyxblfyAQ5X/DDTfwvguyP/ADQMQ61NglRmXiPgD1e3t7ayMjIzDpBXEAEgbSUMgOUIHJLNXT1NRk4zowAgZpgDoHqI/jQRQcOnSoTgKcOHHCACmzbdu2CmAwZC/g+jge/QD7xuPHjxvIPoAsOt753NycgXsCN4zrWXk+3yfaqfTzrClvDb/7YW8LjEhKNLHna1TU/nLLHRf0xwTmjvaX5BITbqh/VQ7MG0HB9K8rCYDOgYYTBFQutyIx6BcKBXbY9l4jCtTUvSeuAzfyRx99FA2JT5NmC9xY8DLvvffeWkdHh5ZxjO594x6nG22vOwH6gdRup/rXkwSIWzdxjpeRSibaqkpVV9r1yITAIJLJZOrpRRMTE2A+S3E3Z8slAeK2a92FURQJuNrGwGGbGkRcBPkAqA0lmF0QUuo6Uj4C0bGsTY4+ionVrfeGyKL5+fkqCIC5uTk/z6s4TeXCsa9BDSyHBPjs1ddQaXyMfupr76Hurd31Uq4GCRClGe+Ah7UlQH8c3V9/OSBsPA3WGITmvykMJgGKxQKNjo+L5kyGZXhK5Qrli3nq7+3jqF4Y+07PzBJkhNrb2rCBpbHxCUonU9D+JsgIdbS1UXNLC8uwzM7Ose8ANs8ox9johAAJ0NLcxGhopVIR4xOTYs3gAPOQ54ZHBLIAEpZJ8Nc79x2TrIVZ2v4fN1KxWGDpnoZm4qfzvqjnHtqipLavwRIS1SrnCqgToiRgwCeYZkKEya/gGgwPaOpD+xXWrb9fWhC078/H6NqPdDQY2ErAM9APArRJEFFkmpDuWUowqbI4xsa89+B694LRZWQqNDvRLjgol80R1KlwLOrIslJG2UUEODyMydILIBYQyVh/bik8A9KhUimHERd8ilsWSEbusVk1PgB50P68m0TDQEqtWddMxnHwhUBh0eaGv91M2aFTtO2n1jRkNsiFGsAYh1aSUjyOJj9r4nMdh2VTIJpfRqKDPBa1ahlnaOHCcUkA3AsZIH4XR5tChm86laG77/1H6t2yhbb+4s5IAoDfv5mwsrkcr5CjApwUCQDUTAVAuE0pg4BGNxAlg08YiO04atLIoVOU+qG1HDBjuiSb3H0nDMh0A2Z+a3yMeazzjuwMJ3uIl+irMTUtB0DVuW9kNoALzM792xBtHNxEI1eXACa8ZibB7udAtDI6EcACBnlcREBiTtBDv/4oGbTZvvEHP7GECFDrNUjTqej/mVNP0jef/E+UbDHpzt+8mRKDGTa0ZymDCMA+qn7dkkBeCaqwc+NK8ujI/IBQBujmZxisyqJ1nZCCO1J3bBrr2+b92jDaX1jb9gP91Xdx+wQIhVrVAd69H6zH4BVgJS0bXg5SfpSyx2bomb/eR5PDY7TrsnfSpbf/FzmcY12FP5Bhq2L8lvOFf6CAnOMYbzEMkwEd7NMK08fE5InH6KVTj9Ps7Gkio0LtPb10ybVrqf/GNdR0UTsSkerAP8AyZhGgCe1qn8yOSU8JzteC6YBgWSobGXhBJIVlWIaSjGIfEJjPJlN1c2BIYbkN78OMn/FbteLojnP9cQKY49WEZ1BZ4daH/t40Dw2Ju/70T8s73/9+7SjdqCAyAMuQmQ1qf7oBewhuA1ni3ZTp4hVoIJKUiPQQiOtX4G632AdDQUJnjYh3g8YXRIKgvOp63uBbvM9UKsXPEkICJDo6OiCbw+sbrGsQKS6EWKJMgPrFWCNNibWDXEDkKA9GqXbhlvxhkBpyNnGAf9Qd5jJEoqOPJBKJCkiNqLH9jf47+jHq6+zZsxw1D4wCGARkfiDXc9lll0GNAcoE5t69e9kIGLr1qLtXXnkFUjr8iADYsRa+/vrr2SdLaf+3t7ezl4ObBNi0aZPd2dmJtHPjwIEDnAkHSR4YBcMwGOQMSAhc8/LLL68h8h/j2d69eyE7SPARkAAzMgFMmQlgj42NmUePHhX9/f0wFGYtfPgM4N/d3d12X1+fffjwYRAFeAa+B6RncY+2tjb4pGqPMa/Fe8XwrUyDUScAzx35Vv8PsgNAguBXEDXyD2fbL5cYkB5E9b1X1HOjvwFzRmAUtP1ltD8kokC4sTcogns9gUoctC79DBo8W153EgCFWu0sgzAtfTmpsLxJVGWH/Y7rHDlyxEJjv+KKK7hTY2I8efIkOrcN8w1MvlJaaEX3Wkk5dcFhXf8BPy0+MGrNzc3sco73OTk5+brIAS23nmR2CGdJ4Bpq4lJ/Y+ByT77qPioawY8EmJycxMBQjjuJRZEAICH8Fhq671mVXXcRpeomiMF9rUgAEC7z8wtsmOP9IBAOG0lMqImEYwCHz/z8PEv+NC662ahUIL3Lbf6C8eACAbDcHvTanlcqlQ3bri7R8wsrRTmbpb+77DISpkG/+tKv1Q/FRjCsj+pmAkTJfKBRgihQUekMrJpMDNQjsqNq0UlCMo3sQlYkkwkskjmNnFPpDVOUikVRrlRFS0szQ5qlYklwtC/8ZVIpqlSrvHhMWKZdrdU4E6BSLnNau2UlWPYnl8tyZDCOS6Y4kgORBqJQKPJ1AYWzDMlC1oACChYeuD7qCamTMBaG2WmlUuZ7I0IOKf7jBxI0d2SUrnz3OiYBlgnq8IaW8WdEtguTgT5GbENkWAIkYBA5H5id4X4XYUav7uMcPJmj/biM3gyEatW2QMBgR/69Pxml7e/uJWrOuSSBHFGEIFA1KMpUZZpE6Mg3NC+H2MB7c0IpAehh/ZJMpXj8hEQBFrwImsS/ZSYBn+OYmmGeNI35+XnhyCrLJY4QIJbsZCrlLGo123epVEGaHSWTCUokkjQ7M+OYEGYy7Dfh/WDxjYU3NFJZ6sMyqaykbWQmwYFPjtPATeuo+4o89OwYqOEwT2kICS+JXDbHslhWwkK0u51IwIytZlcrZd8FoiMXlDAWFrKYcyiTSUP/P1BeyFtuzUhh9/jEBEzFQwSAAKhWbY7ieuAdXxSiuZeu/I3deGeoi9CNFu+wa4ToNL5PVJJzoByQlOwJkkFwA6gMahkmgAPRedCkc6+covT9a+18Lh+YseAQVxyt6xvMExTZ5AFu65kDGDPiSov6jclxAc+ocV39rpMNgAj8ZCppdJxNUfGJYSq/p4+KhSIBJosbcKJbrrDjMG4AaADo4yUCrCzRo7/7EBWmN9m3PPDXwrTS2BPhhXIGgJsAeOmb/5mePfw52n3PLrrovVdg38SgRJTxr84zME5LgoEQfLyyKmHXcAOzOvcKa7Pu86NA/rjkg7dsuuUIeqYl2v6msBOWVfVr+2qfpJOphftFkQ3qGDZRhHWfaRDIAIz5+MzsGaPv/e/9tDAzSWQ1U8JKUyLZQslUKw20XUTpdBelmnop3dxPqbYBSjavpUSLk/GIkcQhfgVVssM0evwrdOzVR2hm5gSVKllq7+qmS3atob7r1lDbjh7nHHIyHfEnCPh31yPq3snudKL9dTMImbghLL+cDAWscjjThtOauAwAd+qEQ1gbQhnwjFgfesdP9xxkPPKCkfj4w0bb5dvt9333mVjebmGgeRTwjrKjfFHjsZK09Wasx8kmwLvRAfjjXtP9ziU+ECiR5O1n2DeDJAnDoYDJoA25gVPpqQDgshpEAkjtfawN6pJAhUIBWu/sC4CySo/A+u+6WQB4Z9KTE/sFlN9Qkf+Q/EHUP5t8h0QWeMcJqWePrMB/d3r/OnOCBOeZ1MMeaWJiAnMmCAC7vb2dM/lknXDGANa0kBYHEQA5IETv49Pe3s4R6QDcUb/nzp2zcY10Og2pZ8YbLcuyEP2vvsdx2WwWAcuiu7ubSUtkHGCvB8Phzs5OvDMmizm4a2wMOB7KxcFIeL8oL7IKYFyL683MzHA2QE9PD+//sAcAcQMpIdwX4+TU1JSBLE+0hZ6enhr2qijjGzXCUrVhYEnNzc0N0lVh7xjzgfuPCgTHu8D+ROr/89pIBaLIaP26PGFUG5LAPa/t0X5wvGmayLzAO0EWQ4LnmVqNSYCFhYVAZR81nqItYuzFnyUkgOy8MkKKjT+5wWJTqGRh3NrhUQ8Q9nuUmelyry0d6oPAUt7IrjQtJZPJWJOTk2BWwIDxC1WbUmxa0bk44dAZxH39CZb7fHHOi4rkVtcKYty998IEAH0Z9+S1miRAnDS/OPUQdiwmW693g5qoWI/a6b1g5xuiCdwkALIA3ClF09PTYGZjM9kAu1G5fuVFpwwiAXTfM64bp99FyWfJhZOWMdJy35fM7GFZCO8Hm0mkyEP+R/2GsQoMNyL8sen0u6/aiDY3twDI4fFtYSH7uvp3LLd+/v92XqFQNJH1Hee5x/bvp4fuv59aN3XT+x9/T/3UMD8AdZACQsPuF2WCyhM3TENhdun40SrjUW2CWEVf8xzN0dYc5srnsyOeK6YXv6lIZ0eKiAC8YELiU5jcsBIsT6M+yJSBRjie1xn/kD7DQW2Odo/U5HdAeA6OZ6tRbJMBXisHV+c75zy5mRWzr6bo9BOnaefPDAKEqeEeKLKJ6DeOvF4asYjdv5NGDDkeRLBxZCP7Aujor7rel1sCRsqUAm1AAAAgAElEQVTeCCnNFG3Y48iuNHo5eAF/3IttV7l+YcBk4fr1yHv8DkmgTDrDJMHzf3OG1ty8gdq35uvSO87YHKz9r+rLSy7ILJRAuZ6gduu9F0sWubSzAcTBINptriulElhWCO3l3PCYSKUWFX1Qmwu5LLW3tlJXVxdvGkolzsr0/TCYXbONZCJBFiQg+ChBo6NjMCim1tY2Jqe8HyYBDIPGJ6aorb2FiYOyBLVxLNpN/kwLnXhohK755T7Kl3OUSJhIYWZZJOWjkUqmKZW0kI1AlVoFxtlMYDjvq7yk3IoEGB+fNJCt0N7eVpNtw13EwD4NAAbtnfuXZiN2NpFJZGJwedCnKpUaEwC/9vPfFvuHRumOjz5ApUoJ+v+1KCkcy7SMQqHImUlRgygeBNkemUymFmQyGvRuvZkAALlAAnQ/b9LQ2VOUvm8Nm10GkRYc7V8u+5oCB4KkIYaoKwVW8ZzniwBQdRiVDWCUiUpfH7XaZ9LUctMamrvEiYLO5YMzKuLMk8s5lomAmm2km9I2fFjcGQFmgejJ33uYZob77Fve/t9EqhnaxDUDay5k82THDtI3H/sgVcUC3f5Lu6lpe6ddzBcx5C+XKF7yCO6oavzIXlDmogxb6DMjaj9hAejSimBkQlaYgVr86l5RZGBYlLfOOwJ5ESiXpXMB7JFLFciL8tHuiH83iO8mADAlUNX2D7+X99QhDDAJJJKJukQYS/bUINtjAyRUmbyU/etXSGxtp4VKnoozeSrM5Gn4TI5KuQKV4CFTLFK5XOI/2MElLGQmQnqqiaqVImULU9TW0UkXX7mW+natoa6bBuo14wv8B5lR28gmhKk7Z2RqyRD6vQJv5pNt27xeUCQA+rl7vAwbH3meNv2zTdyZClSqUPIdH7dEuUrv+ta3ir1XXqm9Ho0y+Q2TDMLz6+71g47TPR/3kl6TAD9D+3GUFE9Y1wHupAt0oh9grx/mx4l7SbUMo1AosHmPO9gviARw1i6VZGdnp9sXgHXjATpLeAGgMQdtyuMB0vrWjfTRZGILhwODQIQ3cB/8hoA6RFCrjJ2gOvKC/6VSiSV/kO0FrX9JUGi3P81h7A1xmMzIYe9RV8Q444NSthmSnFCUqP8sDcWXlB9EIM4BEIw6lQAwY1QSj+G9msLopPcIrsPjk7OEVPJnDkaJj/IokWMYNw18p7JJ1B5NPgOXS6meqHFdAd1SaYGXl+oZpf7aG+J9hLTRBhNrldGiESvTcEnZr5abHMBGzwD9sfcpFotMjinQP0zuTtcwXY4lnB2wxBhY6fODEYHBAxgfla4AYBsmFGqg02X+gyo8DnAZp+WEAZcY+JAmtdK0FACTJ0+eNGHewRELDJA4qYLKJRr/vv322zG4AQ14XQa3KBBX1etKjpPu5nB+50kFUjjpdDrSaMhPqkg3TTBOe4g6VicLAoOcSn9T11NyQJBDwrPDjEf9tlwSAKxe2EJFEUveZ4rTl+LUMRZ6GNDDIjbiGCNFvQvv7yCn8N3s7ByvWdTvyvy3ra0d+tF1LAPyAmDSvYa/fvcFaZdKJSHnxdERIHEAfBUKrH994fMGrYF8rmAZ4XYPS0r+0he+QE9/+MO06Z5L6R1/9QP138OkgNRBOiSATuSdw8InzXK55EtQn4/qhgwRIHwvcAzgBiB7SkZHOve2iU0TTVENMNuNXURnsSnM0niGjj94jnZ9sJ/NQAEsKykkA5vVStHPK8GUWYIrnjsB5GP5jQs5kdv687Gj+Q4ZJMdi1ampRcDfz8TVz+hXmf0hA+HYP5+hVPcG2nBb2c67jHjZTNexEfJ9ZgUIq8hwZ0FuMKER9+UoGSVg0krepobo8uam+qVAZMD02TQEewSoHxQhARKgrbWZWttanZBJNvHNi4mpKerv64GcA3/JvkSuAqrsEWe9aTVI0kDaxyF7FtdUvBFhsknSBDKa02m2Nme54BzWi5fSJKZl0PF/GSYjtYm2vK3ImQ2wzQFlNjo6ITKZFEB8lisCMTA1NSmKhTL1D/Q6Eg+oV8gc1ZuKw7lZVtIcGxtnySKQAPh2MX+QCTnHO0M+r1NpPHMTsn8co1teKrDfbZhnhaoyfu+mZZTKpRo8HDLpNP3+b+0XD+95md7yZ++0i5UishlqOIY5MqeFgk9paEn4BwBIyIFFeQE47ZyjjpChUQvKUAlqd0vkgGQ0NoxtT4+fpsw9a0LB6zAgNAjQbwC4PAWLAl6j+s/5JgC4QXgAUHeZel5OGcXvjYu2zb00en1ZJJocsgrvFBtGjgZcoWxOVB0E/Y6xDXvGDOR9pJm36qtGiejpP3iUxl5topvf+l+pe+BK7qOnvvtxeub5v6GdN11Cl3/wGt7wgg+Oa/wbVWYedxMJAE3cJbPZrJZ8kuxzTKDr9FFVDh0AP+qYqEyBqGcOk8uKOtf9O4gAjCHK1Ff9G6C8+zjmhKW8T5jUj04WQFhGjDs7YOBohkZePk3Jd6xlqRvECng/qg3WchUqDGepMFGg0nieRNqkvjevqx/O3ijsOo65xInuZKMAXeCfV3SLgQxRcky+78AjE6UkrBQJgPHcLZ8WRfToegZYH/+KYT7yorHtve+vvuXP/tRxitf8hO0lo7Tywzzu3LcPCurE3hC1rqskoUMaSM3+RD6fj8Qv/KoI9wCwr7O8lMSEEeTLhzEAx2DvLQPhyvgO2BVWE2EkQKFQYBJA+SqhPFNTUzCUhbluPQpYlRPXRyAc64Q4ADOD/tIzi42KQciXy2WsyTlYBACp8u4Iai4KO1T3Qbkh+YPIdPz3v3e9f81uEnqYlKRJ9vT01EFjzOd4X1h7IcJe4YrAFm3bZsJkNe594RrBNeDNDkB7DzIRXmk9SiIIfZq9Inj/YRgc6a+rJhKUNRVVtiUkAAaZcrlsPPzww5yuBf0oJ5qLGyVt377dhj7UakS3xwEuox6kYUEiBFjmlJO2Xo9GrKcoobJckezY53BUJo7XTVfBBARn75mZGe64rPtHRMeOHYORB0BwXugODg5ic/66kQC6pIduA5LpYACq64sFNwmAhRNIgKamJv5dsoy+r8+PBIjDZMVpE2HH6pIAyWSy4bnVNf1IgJmZGX7vuh1YXUtXpsf7PJisZTsOnRyioje819VpP1GLvTjvyb2olIskc2p6RlgubUA/81+AdHNzs5xGDgJA956QdJDmYnwKCAUEJeM6ute4cNxrWwOFfMGCbn2czzO/87t05DP/i27+v26l63/hhvqpq0UCcCA+GUs024FVImoa46sTb+GkXepuXOI8o8+YYEqAd0l/YD1nYXBEplsQpFDIc7j9aoFJDlknTFHI0It/O0rXfbiXN7IqulxGo/tGsesYy4bVjyOT45jhQg/fMXSNBv8dnwCrnlkhBMaIMjb5TvKDxseJGLewYaqPx9KEkDOXhp4xaf7kSdr24+s5ug9egdLUkCPVw0B9NxEgTXuXRqwLRP1ElxXlZCKBTYMNUSjkAXyIZBKRXQ6oAlC5UCwwjI2cDJABSppqZGRMtLY0Q0oH1taIRAeSaYyMjIuOjjY2oc7lsgDgAMILqA+BeMLmFBtDtDd8hwhPfA89Z7RHZFOiSyVSSQZmsDgG6A7JH7xCrK9wDiLJEslEAzmAtaoy8bIoTfv/cpy2vmOAmtfnkD2A9yhGxyZFb08XNqHcH/GcuOf45KRYOzBgG6bJQD4W5JgfIKeZSqXINBNk16o0Nj4pFAmAcyGZBV+M5qZmJgGKxbxdLJb5ulK6i+sPvpBxAEXPulZUylUzlU7Zn/zYMfE/v/gcveV377ftXqtBAsgJNZOAGP4Cd+KSOQSJgDqKygLgd4/oQ2RdMA8Wzxg7yBMg++g52tS5jsavqzEgi0hCfJz+xYlFzNEhWKdY8o/cDAJJg8hY3QjtoK7tjorW6P4rPgSgKuRXcKHMvCnyT44YiaJJ6Rt7a/PrqnYVWUWZDCSWnD5KDBDqR7ivuIRLLwCAtlatmelM2kYUMrc5RdpVifZ89Ek6faBGd779o7T32/8PZfPn6Nb33EjdtwwoiZ5Is97lFBt1lc6kkYnHZYKkQjKZ5ARfJ6VMNjinj3AEtZyjWW6PAWap8a5z/yiAH9eIykqJiPKOLMZKCa/l9gO2J5IEgZsYwPUUuF+OMBGOyobh9g65nLJNnV/IGvP3t9rFliroTkcuED41JkztpR6+vTi2KGKZxxu8f+ZvF+dJTJtkgBReJLxddYH+xpmELqmfwPVAHCJHjU/IOikUHVP6Knx6Wprrvjf4joM0pFdPVOBJWBtwy1yJ50+K5Ec+byY6u+1fOvlqLEmgKFmfsAAxXQlbtwSOZz7EOgCAvRZxITPg634IQW1cgt8IDouN27CkYjJp6ZYJBAcwJ+9+QPllQqtfzd14VoxLkO6BTAukX1paWngnBLzBMIDtl6FOgbkBID2rU8j+gjUUAHjIxtWzbNx1oLL68QwYHCUmxpIwwHiq1SpnHyJaXUlzBdWhAv/VvUEwSL3/70vJn8gBOeQAmNO2tLTwO1P1BQIA7xP4EepeGZ6/HpJ/K3m274dzMdco8gvSSehTUv6dcV+3v2Sc50X/Utr+2BspwB9/R5nb+91HFwP0nssR8W7WEwMYjCBQuGuvvZZ1puSEyYYIjz32mHnfffdhccrhaiv5gJHENc4HIBLG+voBzdLoBpinqcMCK/04WTdI5WFN3ePHj9PQ0JB9yy231A1kAQSstK6WW88ylQvsse/A776uLgDvrVtFAqTTaZUJQK2treweXiqVAtuJHwmgA8hjMnRpzql0JZVW1WB6oVNvOveUmQAJlZbnvm42m03DzMWtg4dBHOo9cUkA3XfgfS41AHDEpStK0tu3olI0ZXSFszlyGi2nmOm0H526DjsG4wFHXUGnTAiBupieZjJFTY6sJes1/8XiBvI/UDxZzuDpLpNcxEEuQptICHomaczki7WAm0TX8J4ro9X4HKXzttJ6DTvfXUa8byzWwo53dAcha8MyEfwMccY2eT6IFmjaQDaF01M5OtalIynTCn2L4hj5OPI0Yce5T/7SAz9Ek889S/f/9QO05c1b6z+tFgng9JOEqFbKmDN59ymESQiP84LPLB0UQ0d8Oe8f98CAGGRY6siwkAkzWDcJAHCwXC7VQfrl3Nt7DrTw08km+u4fjdGNvw0SIFu/fthG2YlCapTUiSqPU/UWA9oAcFgCSbOBMmFjWEznuN9PlOlzUJn8fCJUNsDsyZQ4/bUztOsDa1muoFIu14kXZC2AbQiLvEZZE4m0WakU8Yob+6xti0QSc7FjRK1jVud+BrSNShUbyTSnCKvf0EcrlTJkjQDQ8m91EqClmRkShDIDEB+fmALIzgD48PC40rEEwQSAhrq6Oml0dFxqZsI7qcwG1r29XQzAT4xPCsMyqKO9gwH9iYkphjohX1WrVDnauKenm0ZGxghkA/RN8ZonJ6ak+btF2XyOOtrbKHe8h8aeHaKdPz+AsrFO8sTktBjo77XhhQFIqVqpgFwQo2MTYqCvhyt0bGyCsxTAryPmAUbEvb3dPE6NSxKgo6OtViqVxcTEtGhtbWbdVmSiTU5NUVM6w+hSqVyilmb81lrz84qIatOL9V/jdeaX/v4s/ec/f4Le/MG32ukrWiI9ALzXR0S7ThYAzkP5UbfgwXT7kbqfF+hU8hbZh8/QhsENNLnLIQGWyAFJrwFkNfgSJiHGqmHkgEPB6hk4u+sM69sgE1Pdd7ec4wCorn+pxS4/Ny4SV/TYkzfAx8WRqALgDvcRkGEKaC9XylQqllY9kj5O2cOIAFzn4B9/m46+MERbdqynq/7TTbzOZJ1bQefF04Az0Wxi4hX3V+aqqFvlL4Nxhxycn81bpcl5w5gaBdq76wjtFgawYUbUUdeL60XgfUcqyy5u9k7Uu46bDVNf07EV16LnWiJpVcrliunNKMD9dUgAVc7KV0fNtf3r7dGrSw37BEkmOvC+msEk2C8D2TgaOuJ5HT8RMoRpMTDKxr6642AUGaQy8UDkVSuwBK7ayUTSUMQnyKvm5ua6HBDK6ib6FPgUNL9HkAQsB6kk3qyf+qRpjkyL+z/3udKWt7891t4nDGtREeV+0e46Webq/QQFx2HvDgxLd42jmwUvMwIYoI+rGiGNf4GtRWIueD7vs0lzT0gXLTkf+3NcH2ar2AdLiR4OvMTet62tDe1UIHgB8zZ873ged7IqtVUacA7mPQQ4AvTE+AmyvkH+y0f33wv+S+KBDWIRvQ7Zn5Xu0aPGqH9Pv6OOTdO02tvb6+vsubk57MMrF6L933hvEoQY1hTqb6kCg77GAUXKLBh9xjGrb/wD43r0Q3g/INI/brR/WI34SbXr1CAWlZVcLldnUsFMfvvb3zbXrVtHGzZswCDkpL/DTVMI88tf/rJ51113oTOvCgnAC7NyOdako/NgYcCuTlpY1D2w2eC36ESTcMQh6mrv3r28ad29e3cFiww1+EZdL+h3PxmaONfCyla5yUedp1svXqAaA1kmk8GGhI2NxsfHWQ4olUol4pIAKzFu1o0s8NaDDgmAc4JMcN8oJAALaLuUhiXB1rDQjSIZsDCTJAIHFGIxJFMPtRY07rrV9ZnwW+hhsTY3P1+DsSg+Uea/prl66XGtra0w51nxmIRUyf379/GCzQ1w43luu+12pFcuuQdAnqeffspYv369vWHDRkQBrIxpjej0qowAx264YTfMpkLvh8ltamrKPHTooLjllltYXl4TY+XMKAybL7/8sjh79iwiZ3mRumHDBnvduvU1x0w2T6kUG/hJK47GB2CDnWrVyhfyHA2Ma+gQAX+3YyeVp6foPY+/jzo2ddYvulokAAb/RBJGXhX2qJVgU1BdgjAw/DTHo8Zond8d+RonrTfs+HK5YsETw902AYbCONGjA69z28BjKhzR1kLf/X/H6NoP9VKx5pAAEnQPjHp3tPijQXwpiQP+nmrVCmxdA+V0/AoZBP6rY5cbVRmUyVBGfTQ30aHPnqVk50a6+O2VhuwI3NcxFgTJ5Rj3ej9hII8yQkaAKySflD9BHEDIWejWWKs/kUw2EJmSfMO0ABIAkmocpe90Wpuy2RwDxz09XYyXnBseFS1NGSerlO0dbALQn8tm69H/SNEYHh0TPd1dNqRuALKDC2mXJMDY+DgD6S3NLY4skCPNxEQCSAAQFgvzCyKXL/B9ETFVLBTE9PSc6OvvoSN/N0KtF22kDbeWOeJ/cnqG1gxCAxrrWo5YFuVKhUACODJGFuXyefgA8eYa88/Zc8PU19tjw2RbZQLALBtlRUYNiA1caWRklNLpJIzf+N1VKxWB58UzYp0YlQmAbAEveQdiBoGtzz49Lz74m1+h3T96h91+Z19s41QFvOlkAaDsDgmQwNjNo1qcgWAJCVDjCEWRfWiI1m/aSFNX1hoiW73XDgLRvNrZ7vOCwFUGZjGXuqJ+dZ8lLvCpe92w4zqmUlT6zphdNWzK3NpfzXXXQJLxmkz1Y2USDMkt513ZHOVuk31eAHXd51JEADJWADTiPLdPwIlP7KdN7f1kvW2AZpM59OXzVl6QrslUkqP7UY7lZkug/fiZrPrVCd4TR6SEZM5EkQC4rs4xYe+E+0+pHOkRovtecRz6Aq8XQFNL+Z+w85V/EbnkgtTxCux3Z9ngeBAEumVqHjWJnpg0s/+xIwrQb7hkvW5V9oCz1+GGClKoiow0ThSAF1E9IEq3WHyc9IByE4+cSQDvAAysKpvAPSa53zlIAKURriSB3KbWYeOgLKiwDCvQn8I9vpr/8C3D+szTxuDtb6r92L/9SywpnKgIe4DciIz37hNQfuwRg+Rw3JUdZOwrgze1roHrSaBMW/FBGuiyF6DvhiSgRUh5nSUR/n6HQ1YY8TpKakTqgYe250KhkOrr62MZ6mKxWJufn7cxtyKoSypdcMAD9khYi/H8YNsIUMCzByoUuI1+M5kMR/27z+ex3AP+q/fq1oVHdivG2guSP+FDRj6fT/X29tb9FLA2nZ+fr6ZSKa3sllgD0oWDz1sNeEkB5bmgMjgkpsZ7CRQC+5PVJsNkgG9sXJ7ZSnfqEgblV1991Tp+/Li47bbbqnCpVmzGyZMnjQMHDoj7778frsKxb+Z9A8tNX9B5kzJNDRpmSzbRSstd5zpBx2ByOHnypPXUU0+BeVVGHNTX10d33nmnjUh4DOa6UQNB91kpCYDrBoHXK3l+97mrSQKsRCLqfJMALS0tKfdCAOQZOnuxWExiIHdPjtPT0xxYHZfNjQLpV/rO4raFOAs1b9niEDpYuOB4LLZAHsEceXZu3oIMENYsiEJwm/+WyzD/nYWUT6D573LrqrOzw5yenom1qfC7lwLYEV0NoNt9zODgoF0uV5yocWm6ik0BsiGeeuqbxvr1G+yNGzdiwSalN5yMLDQqZcbjPdcxUW1coTmZIezkyjABoobdoLm7jLt339hAAuBSbhMgNZaBBNi791lx991317DXVRFJHGnp6HI3PJNaJGKBOjIybOzfv1/s3LmTZSAmJyf5uS677PLa3NyceOyxR427776nhgWozGqpP5K6fza7YD3xxBN011138QIXRACeXaW+ysyCenUXZ2bo76+8koykRb9y5FcbXtVqkQAAiisxtOYBcHNcagRQH7cNO9cNBo/d1wMYLXUO61/j3Gx2gc1gV2uRgvu0tDTTsx8bpe3vHqBaZh6gccVPN99dPt5EQySkMdKd2wPbIPMFBAEwBVkQFnnpV49R4L86xy+iX+e9AIBnIQJPpD77MZiWYdaStP+vRmjt7Wupe3uOAX+3DBNIBLtWtb2AsJQ58jWr5PeP6BMPAIWqcuqT7DDPAe9zObJRgqVvTNOdgOccOTR0jg16pcY9a5qn0ynIAwGz5mNGR8aou6eT0mmkOzvDIJo9+i2b+YIXqNliamaGOtvbWQN1fGy8gQSYmJikzs4O7udoo+jraAdjYxPU1dXOwLwiDjB2qOeYnp5lWaLabAsd/NQE7fy5HqKWHE1NTdPAQJ/0mmYjZ6NWrYmRsXHq7+vmDAGMZdhIO/3JFpPTU9TT1UVNmYwNEgAZAiUE6wlB/f29jpE2EU1OTAtkS7S0NqMf2ZZpIoMBBtA2EKAo8g9lQdusIoNUPghMm4dPVuhdP/NvYtsd11L/D28CoB07842zAGyb+4/OR3kCWAmcxlpN2h8viK80rnNfGqK1l2yi6W3VUFA2iAQIi4ANIuyionKDHur1IAA2H2yj7JFR29zVbU9ub9y/eIHhagWEoiMZgg/6FIDCILNl7Ze3wgOxLq5VaiakulJJx7vA/eneZ9DUwXNk391hZ9uq9mr7AKh7qfrhuqlW7FKhtNx7BRqtLnm4EHNqdawOwA9deYxxcchbd1lARgBYDCQdZcaNIx7miIjxWMemIsFp/gq0ZyPgWt1ssqEa4KPEJHLKMfgN6kfuqH8cEycLQN3Q/Odxs/WagdrM5vpwGdl6MR5gKlIJz/zMHmmgyItEHYB2kEwYDhnvSBBHEUnu8UtJfimPG5B8CNJBe5CyIKEgf1TxeJ1OklQcnhGpd/8Va8f87MsvF5t7e2MRvhHeAFBJ8M0m1w08DMsoiCOhK4MiLb+M/qD6UhiMBNy1CSrgTLiPty/xWkxq7qM8caWoATgiehzBaijzzMwMr30RhIlIZEjZYu0CyRL8DXJA9W3cC8d7QWa3/jnWX14pIS/wj/u6hwj8jrkHmX1QDFFa/3GVEKLa7PfT7/BtaGtrM0DU4IN3hYyOVCpVWq291/dTfV14lvAa0M1y8l5lCQkgZW7M/fv3G4jWfOCBB5BqRcPDw+J73/uecfPNN9e6urpAAtQlbqRpCTYIsSYO3AuZB3IidpRMhcBAEouJ9quasFSz5TIm7vvItGNsxDkTADIeYKUBqmAghBTMarhhrwYJcL6B5SASIKrT+skBxUkR9F5fRiRoGwWp83UzAfzqEVFP5XK5wdQF110uCaAD0iuWMah+ZfaJ7y4fdY7sn7Bj3NfFvdBPlayQ394gqDxAnhdVhfxLq5hSmdYIExRge/b8/AIybbBMFysx/41qg36/t7W1GnNzq5cJABIAADvAafVxnpuM8fFxASmjtrY26u3t5RT1b3zjG0wCbNq0ieXYJicnjJmZGQa+uru77ba2dizyxPj4mOdc0z516iQif0nJdqxbtxapmFhccDpnX18/Q/XKByGIBHCi9i1jYmJcIJMBC0qUL5NpQqaPoUgALDqHhoY4kmHduvVsfol74Rw8U09PL0gL5s5wrwMHXjQRIYL6wNgJiQ0nDpfEqVOnkEklrr76apCofO7Y2GjD/UFKv/rqq8a+ffto165dAAw5whjydSMjIzx/9Pf3s1446h2fkT176CvvfCe1b+2j937tpxpe+WqQAE7kPWckx5r/lgsuB7VpJ73cFJWKXmYdgMVUKoWsBNclWacdwW8NRrDL6UfqHNwHae37/uIcXfSD6yjRvYBIadaPZxQW/QIK9ryzkIrmgPeFCVQCX/CPaFsq0wkYN9pxrAqXBfKC/wkrZZTK/trjOGW57ymIBMA1USfpdEZMv5yglx8coSve10tW+9J698vqCCoPKgoeAZCkCgKOHL8Djs5l/wodEoq9DGo2PC0EIuStRBJSYDy/nDkzTG1tLdzXHTF3fkX1aDG8oeFzI5IESLP+f7VWg9wSwHKW9VGAdL5YoM6OjgYSoLOzw66Ua2J8YqJOAsAEGF4ukFEYH5+skwAA5nF3N8CN4jQ1ZQh6/meeSlH2zCna+qO9ND4xycbFBrctEKXswyBGxyfFQF8fN7Px8SmB8UldL1fMN5AAkPlJWEkqlArU09WJ+ziR/9WamJ+bF6VyFVlLVKqWqaOtldraWuvB9FHAntQmN0AAVcpl1h797Q/vF4enZuiaj9wNiSHowcTOVlNgnB4FsLigb25qYmLJHS0bpNevuhmir0GMqnFAkQCFf2d1T7oAACAASURBVB6igR2baOaSquOHYQhfciEIKF2O7v9ySIDX2gfAKhiUenSGCk1VO3PnQLXUtPT1eoFh4IG8j5JAOwOFhSJV7ep5i67XnQsAYjrzC7xll7a4zhcMmts/TLU3ddgLXZXlgvOBxfEaArujqHWfwX2cJnDv+NAYRqCfBa4po8SXkLXecklQ2NczJ+IZRCqZ4uwXzuaVW3OHQHeMyzkNShmwc66/7ZiqOyHm7DfBEnABpvNqLPGa/So/CwXqh/WjuJH/7mcul8os09X/cpqmXx2xxQ/2aZOUOu9yOW1EnYP3i6AXTIU8TmpmILkzlpDpk8qkOHtAZQKUyiXe3/LeSINsinoGdz2YH/mCaT1/Qtz6B39QvvaDH9SuS14jJZOW0pH3u2dQ4GWcPTv2xgha9a5ZlDSzrmxPXLme+js1TQC2kB+CykPk3ItuJD0L6ngWSA8F+i9XBhsa8pCPkfK59ujoKPX09GC/w0QT6gEgPGRT29raTJbzk6Q/9u+QKk4kEkWs66TkDySGkJWN8jrLcLkc1wX/sd9DXDDkfnDvCyB2eM8DkYPk8c7OzvrECMwIwigXiJOoUevC7341EIcMdZ/PumNuVhQDJAZVyVDWtVaxWJADAi8cIPOiIkrjyn6oAiwnE0A32ls+g6/U0HK1k4Ka3nJBcJ2mvBokwHIZIp3y4ZjlPr8fCYAFK95xVIqgH/AMcTXMX8rcWU1kUaA52i8mdUVGBT23dyPpGD0ySGV0dXU1BGGDbQcwGTIZciofPu6JVl5EpQzVz/ccoyZqRZzx8X7HeL/HBsUdmRB1jooGdy+8NMrigDEyarNhwHFFIEpZCbnmsEEY4B2AmORFCBYvCRfghDIAMI9r/qvbjtVxmUwGUStoR8vBGOu3cwPsO3bsrC8aEVWbSqXtw4cPGSdOnBBYwI2NjdPWrVtsGK8//vjjTAJcdNFF9sjIsHj22WfF+vXrGehG3V9//fX20aNHye/cJ598kqPHUHfQpsYGHBIBuMfZs2fpoosuoiuuYGN3frYgEgAbmFOnThkvv3xc9Pb2gtjk+99+++216ekZ8eyz3+NMgNOnh8Qrr7wsdu/eXevo6KTjx1+CL4pYs2YNnTt3jjZv3mxfeullMMCxEwlc87Rx9OgRgedsa2tDxAnXBdDfgwcPGi+99BJdfPHFNDi4xp6fnyNcy3N/+8iRI+y9snXrVoIXByIh9+zZI4FIIixIr732Wn52EC9HPvtZeua3fou2vG0b3f/nb62/HzTFqAUXguPCzJhYtqW6NPJap80pTVi3eazOeQHHAAA2yiFgtvc8hwRIM9C5KJxrUwnRZshAMY3IjY5OeSEHZFWbad9fjNN1H+mjYjlLCcuoOMiQQ/xzOLUa1Rz9Uh4XdK6ve0xQ5H9UxGWYHBDOdSLZl/IRYSSAI+/iaHqfeNykmZdP0873D3JfhfKEe96AvE+txntfaE4GEk7Su6CGyHzDTLCUUg3ZKT4VhMpejlSQ4yVhG45ZbEIMD49KEqDV9zUoEqCru4P7I28ULYuyuZzILuSpf6BHyu3YYnhkVHR4MgFAAqB/wci3s7Od5xSQhwCoQCC4SYDJqWmeU7u6OkGwsjyt9CBA1pWRTKZozx9N0q4PddD45KiUEcpw0gSSNhbms8bM/DytX7uWx5B8vkh9ffAAAFFVE+dGRkU3wH6ZCQAita+vhxYW5imbLXAGASd/OLO604BtW2QXsiKbzVNffw/yuGqWmTTKlSIow8j2DTCpWCobIDJ23/xZuvXn3krm5RlKZVIypaLRq5r7DQAnx1+34Z2UimVocNd7mk6/UVdobWmhUqVU1Y2W9esXKiobngAb+zfSxDVVysOIWsQjAYKkffie7GPtafLLAMuizEt16i7OMYoA6N2y1h6/voqo9cAsYp9sgAaTYOzLcvnc65oNAADTSloimXCkxPxIAHzfcdAg+/lpe+HmNM31rS4R4JZTwZoXwQcryZDwkXdhwNwUJv6vQeJFZUOGkX1axJTTdoOj+QMaGbeRYnFRCgh5Q5pAtGe9zkFA0ithyXpA9ZPF2buxQF6CwK+4y4n+r5SryHiT6bFEPf+ct4s/0FEttOstWc4TCcDZIiBQqhXOT7Tjeju4CU6QWCDRsGdTJIDytFBrszjmw35175a5Mh4/JBIf/TezZcvF9s/s2xvLIBhruDCTXoUp+fkw6IJXMlvcN4pfN6NA1QGCT7Gg0vCFWFJtwC3wTpC1HpYxg36LY3EBaQKqnUUQNHcAPDYMA+A+t32Y7eJvrBshXZjNZiH/XH93uVyOZYNUgC3WByDeFxYW2PAXgWGI/FfeT0Hgvzf4T5GIMzMzIBIA/sdWPYgzP36/HYv3gmA1BRphf53L5S7IAH2/vejX6HmiDNrDirGEBMCgdfz4cRMyDS4QVUkC8SZr9+7d0C+rkwBB7u1Rzx82MQSdq0sChDHMK5GcUeWSz8ybDhjhQcsbf9ya+OrYKBBabhb5cO+xHCmRSMDYdwkzr3NdXDORSLB5jrdOgzI+da+ryovjwSIrExpE5PqBaxIwr7crZTrtnnjkZMVAtRt88zLSLmZbAc6YDNWY2rD7DTqXNydS8sQ7mfsB3ZgovQam8p513TxVxyrqWz2DTMeLDMBTaXtRfWe5vy/n+ss5R9VtUBtzX9Nd10HHFwow/4W2vhFbAiFuXbW0NBv5fGHVSIChoSEGr9TnxhtvtDs7u+yvf/0x48orr7TXrFlbO3PmjHHkyGHx5jffbT/11DcFSIAtW7bYBw8eMLB5veqqq5AlwaA2/n7sMf9zv/WtpwUi43fs2FGdnXXkdW655Va7v7+/hgj6EydeFXfeeWcNUkQoT1gmQDKZEAD8EeWLbAJcCyRApVJBVpjYufMqe//+feKGG3bbPT09kC4Sjz/+deOqq66ye3v7bGQR7Nu3T7zpTW9i2SDcDyvYo0ePIMuMF64gKzZt2szkBwgeJQfU3NzMWRHT09MN97/llls4K+Hxxx9nOSBkDJw8eRKZagz84wNfFsiybdiwgYmLpz7yG3T88/9At/3m7XTNz1xXfw8IkAsD+J02HEwCNKRTx21k8vjVIgIcOSIQmdHAoiqqikZHVLWbBIAZb6FQZEmgZT5Ww2mQQh99tllkh07T9p9YzxIgpilWvCHSKZtDL8AugHWaGwx/3ecjgj6IQAkzBg4z3wsjAXDvxUwMiw58ZojSfZvoontKvp4MeL+KaPADlqREEKeWq+eSJskGVhXSW8QXdIb8DKINIZfh9SDg+gPi4PEmcCSUDTEyMi5aW1uYiENQPeJM8R+1WoWUmerY+CR1wrw3xdK3Nu6VzeaMufmsYwRswHi3JMYmJqi3u3tJJoBDAkwIJQfkJQGUJwBr/U/NCNwrlUphXYYxRrS3c+YUZw88+9EZcd2v99H0/BgVCmXq6Ghl8+JisSxmZmeppamJOru6CGPRPJcPhIJBhUKRyzfQ11snAZIJi9o72pi4Hh2ZEMlUgjO1pqemRDKVpFQyyVTW/Py8wGtxPBIcD8MkCDsNIgCkC97P44+MiN/7r8/Qm/7iHW6CriHwoA604qVxMsbicgPAVC6bl4CsTs9xjlENBj4NVbuq3WcBLkkwjEXPuO9VqgxWd7xq0cS+05T8kXU8r0DD3i9YIlDf37JMP+I0hBzg4Oao7At3rbyWMkAgAJKPzlD/1nX22V15HnPDQEovGK1MgjMst+V8iqUiA0+rReTqtxhCtg/kKgBG1QkA77TkJgXajgoSe2fs3A0ZmllTXpWMANQJ9mippFMGj4xKnMdZPFaSSRwQpyLlpaGrHxgYBfInLAb3OcktrEDny+Q3TiVwcBbKWy7X+3NUf9EhAJw1VjwfAJxTKpUhRlQf4OxvTNLG7g214WsXDYLDnm+5Pj9B18T10MYRgOZpC/oyUpzFtugn4fazCCIBotqYxjtuMAhO/uDHLZEv0o99/eulweuu02NU5E0ArGNcDgqe8gYjYgGBADz003w+X9LJSpT3WKLpj+uwcbNr/RP17CAtQAKooMGo492/K+Ngt5Q2fldBjCzDVS6zYob6Xuf5osoACZnu7m7l1UcLCwu4J4KsaiAdeC4wjDoJIKWDEjAM5vmcpQ05iJf9AoL24aoc3v04+j/WVZhPYWCbTCYvgP9RL83zOzI5WltbOQAIH6xnIQPU1NQUi3iLedsLh38f10BcEtRdFcxmFovFugkFAOPh4WEMyo72rmGggfLfiCbFZ3BwkDO/MOCoSVwavASCBn7AsoyWALDaMNn4HasGI2V+qgbUIMBaGpqy5p9rQKuXl0O1QnQPvYC1F0hGBwZAhQERjB7+jUg3fCDdgYFZSq64U7HcgDUfGwZQq9/9wOeoCG71zPIdYnLgOta5n7u+JCjPJoARYHr9d5k1wqB8WL8LApdXAjqriS5Of9e9X9hx3roJaVpxilZvI6t5PXcB6kSfU3H80yL5x/9q/M59nPzvxZhdZ6sHHX9cQxpnNxjHuvoxL2SkQYqruS42GemizgsWRC8YhhlrURq7opGmzZJeabGwkF3xvdwA+5VX7mADSnwgv4J6+OpXHzbuuOOOWnNzi53NLoinnnrKuO++++xnnnmGSQBE0SsgXZKBPAZffPHF9iOPPCK859577732nj17xMDAAAgELAzF1772NePOO++qwcByZGSUiYa77rorkgRAPeTzOXH06FHMBVxuzAMgEAD24z4gI/Act912Ww1RKEhHfeSRR4zu7u561WMsfNOb3lxLJgEAOn4ByITANbD4GR0dFfAIAFGAZ3z0UccToKmpievEe/9bb72NjUgVCQDw8dChQ+wtoMZf3AdEyLZt2xhkevBtP0AzLz5PD3zqh2nzHZvrZYuSAsL8lkgEG06HRYHHaXuKCHBrgMc5n6W0arUl2vFR14AxcFNTM6RdGkgAgK65fI51+6OuEfW7Mz8L48inpsTaO9dTH+uA56F/vxT4wJGQySIBwHYl/Y9lkera4VUoF4ZLBwVF1KFmzADQ0enLlgHSxI98iSIBWDe7RiZMZctZg57/5AhtuHsNdW8rUqlUbDBndsqRMMP05EvlqsVR7YZA1g2vxYqlimUKg9KZJELEff0AFAGiMgPcZIjybXD+5g0kSwg5th+mMTY2KZqb0pDC4faHYZ+174WwTciACCFGRycEdPsTiQR7NzDQIYSYmpqBVALPGalEksrlCrW3ty6LBACZiDYzNzdnIOoexo6mYVFzcwaZCjawmVqtKp7/+IK49ld7iZIVmp2ZpVy+SDVbHZumjvYOljSDZBHKVyg5+zKUr1QuU1dnO6HPIHML41h7u2P+i7EWBAQyBcrlEmcGVKq8WSYYt3Z2ttmWablNq9kcPIqgga42wNQP/dK3xJl8mS7+wI2xI7yVoWw+X2AmOjISwdOp8X5YUsAgdumO6vNcX4hELhWrLFAmzZAVqJUuWML8x3EqvrcXskYM3Cg/F3emQRAQHvR9ECAWNxr39SAABi5eb5+5KufeP8UCD5X0jtskGNGFpmWueAzXed/qGAlCGelUegkB4JC/JktzOe1wsSW2vizI+O6Mnb+mSUxvLK2YvHDrqaNNrSQzQmrr/3/svQeYHcd5JVrV3TdPwATMIAwCASYQBEiAYpCYxSiJklbJlq1gea21rfC8Dm+f9+17u+vdb7373j7bsrxa2+u1ZK9ky0HBlkiJEk0xiKTAHACKIAkQAIFBmBlg8tzU6X3n76o7fXs6VN97ZwSKuPxAYOZ2qKqurnDO/59D8wk+CKhSMckWkl4wAg+dy7wRlMjXxLlumSLX0zxaOlbK3CBzOqkNpAl50k1aIQFqlbrhrVu8T/GMwXIPzrjzH1EwCHYZGaiqtHtS2Rvfx2RaqDw7mVGCcoEYAmFJ608jo0FqOIoEULl2Uh3846bxhe9r+ref1S76yMfsd/7xF1KZk6IOAOmj9PaFlA5C2cn/TUrXCOnRxOz/xrMuFrPlcrlJMhp9KC4TIaoNQEygvK0A9PCug7Su9HKTAar1OvgMD2/p5Mc0TXh4afiD65bLZUTwk9kvNP4ty8pibK1WqyAEsCgFtgYywkA2AI25gUz84O/wc3CKx1oOGQfIMsA1u7u7EbBF9+xk/UCc+NpwReetTtYj7lrCQDbb39/fOAwEAIKqk7LSV6qM5+7zxmqBdrIA6P2fnJxs0hsU2vaNVsCggUj3733ve+zd7353Yw8ARtA/oGDy8jPAKiA1rai8vO0lciZhg5MApKWMStP9JUhN+sGu23DbDktvEmXz4qUWP2n3Rmx0dJQ9/vjjFDUGaQrIWIAQ8Ef9dqI7qYLUUfdq93yVOqhEc6tcp51jZBkU96lJt2ra7Aav6c+SwXskAUh5UQDXiL70R7gFzmmabP3XD/4bm2iADPLa3vee3oH3kVrM4t+LB4pvfRO7Z4YVqLvSvj45xFhcJp/P0QSOzJikdEshqYR3BtkqjXEA75BngOu5qK+UxiDMlsrlMoDupP6R+H0wyh5jphzXsBhA1PtVV13tDgz0O6dPn9aeeeYZfvvtd7iPPfaoIAHgCaATwFSv11ilUuV79vyIX3311S4kgpaee7u7Z8+etkgAR3g/Yh54/PHHybToggsuIHQP2QfXX389kQAPP/wwhyzR0aNHsfBHFD5IBwbS4dprr3VBbHj90oXcD0Vgi0QdkoAB+YPvqtUqv+++7xMZAqAJJMDtt9/udHf3sCeeWHr/t771bU0kADwBII2EiJjt27fTIleQDQQ44D38X5dsZ9bcLPulH/4y61kP7XLv0y4JEBcFntg5AgeoRm0Hr0s0mk4SKak3HSABvAjuZhIA8zjIk05kAiCSef5URjv0jUl+1f++hsYqkAAggFQ+OWEsmHQsSf1wD/gHFSnB6qTz5PdkDOuEgvkeYBDRvgByocEfNoImkQA0WpMsENdyuQI/vV9nh759ku38F8NM76qRJIgkQ3AtkleDnn4gKh9AvyRwm+qL5yrG+u6uLheR54t+AJ68UBLJEWgXAq003eCePwMJ6IkIMxTNhqEul+3h9WmSn6N3nkSTwMUQBUDPCpr5pJvjrZm8ec0rtteiGP8BhONn3Ah+AOQJ4HmWeMfAHNq1WUbXbHhpeuQKSGi6EfE/APUty9b2/dEC3/1rQ8zIUztC6odMinGsphkgp8hrQuSPkDWGiH+g8Qx62lzTyXOFXhuaeilrEeYCXto9WQR7EXf4t6brdEl4D5Dgne8heRkcRiQZgGyRYrHEr7jmS+ydn32/a23LppbpQoR8rVbXaD5VfSHEcbKskF6CyTFSGVQuEQbIU3S2phOpwb58kuXfsY4t9FturVpzYSBL9qQaaRlRO6KvqZIOskxhPgVpJDNWkgDIzmss8yAyAJYQAFQdVYCvXjUNkrYzdAZ5Bwmum5bJ6rW6s1ymu8F+QEFhLkjNAs0pshwYj6HHD0kZ8piCHKKI0PcTAV1HGNMfmXWrlxf45Nb2iAC/FBAZAtfqyu9NUOKHDMxNi+N9hu8HrpcUvS/bBiAujo/qx6rPWGR6hZrBq7yPnT4GxBqyIeJkq1TfpVZIAFw7OJZlvjPF+nasc6YuiF8LoS1R+DSZQe20n19yx38dSQJRkJ/IKEG5pDEz3icEGUBSq0ECeJHYjb6s2n/iyo/xEfMS2oP/eJRnf+Mrut7VzX7t+Gg1bb2jdPtxHYC88NWDpn5QmUBVEgjXEVH/WEM2zUWSZEgD6OMZFAoFQxISaeYbejZC7scf9Z+2zVSOh+Qy9sjwAsDxwBYwls7MzACMJ0IEEebFYpGCswDY42/0LRmgGgxUDN43iAuIfQCB/2IPzvv6+tzJyUkQLm37djbGyEwGngTI7nPQjsKjcYn3g0o7ne3H4BkNDAzgWVJR4R9arVZtkDZne9nPle/sbIF2sgBo/xRm3AmjEUrTFdq84+PjFGn5rne9KwRA9BqmVaA57Xn+45MiszsEBsc+edxj3759iGhFZgC124UXXsi2bt0KI82V6jWhKG4QdJaFCYLMYUB12LH4XRQYLlL76DQAcmA144DttNeXYLHoa17weQDMXgQkPPAx6v7+c2UfSgMyB9oLiwje1dXVyITAfefm5uAJgAi3JnBO5T5iwm30HSysxidOL+rJrFSvavE+vT3d1TQSYVgAVGt1wxKpky3etu3TAPblcllIVaQGVMNuHiW1g2MBhDz++B6gKmzjxk0w9KVF23XXXec88sgjBPitX++Z+gIoHxwchI4jot4Rye+++OKLRIYGz33ggQe0VjIBIP+yevVgYxzB/WdmZsifAd4E8BeAtM+tt95KJADkgOAJgN8//PDD2pVXXgkjY2QxkFm6PAcExiWXbIeEkINF8/PPP68tLMyz9etHXMhzHD9+gtdqVXbDDTc6IDqkzFFfXx8MgJfc/6abbiajT2QCAPTHcWiHxx57jCL/AUBAfgmkLADu2ePH2VevuILpxSz7tX2/1vSY2iUBhGG2MiCg0kEXQUHmWslSAV6KvuWlHKf9gAQAiSJmcPG3SxsMEDqdIgFev/eMzvOb2YXv9OIN5ubmI9cRwTrohu4YCVkBOqHNOgeIn9acWd4vKqtD+AjANDZ0TIiTClIhAXB/REgDvM7n8/y1+3Q2f/R1dtknIZVSIzF6KA0gZvTo6Cgf7O93S6ViU9p7JAkgKgciMZ/POr46ELHhwe0Ed7MoY+Qo2QSYE4NUkHHlYq4FCaDJftsIBRbQszxGdjhxdwH6Lz55H3dBv6zXLX3xPjCERlIDhIcWySuQEngR8zlkQEgigWb6BkeOdt77R/N812eHeLaLsfJCmRkZ3V683+KxMmjOAzOJahPmmiR11Fha0D+A/otsGn/Z/deVSXZR72gYGSCzaL7znaP885/fx67//F0E1CRJmAXvgfl1Yb4sHke6UUJOCADpdU1TioCOM6yU5sCVb42ykS2b2OlLLS+iMUR6LBXJGqP7rwqUtWMEDAAePQUkUpJdef/hLJt7ZYz1zRZY147hYAZA4wFFgYfyAID/nquKGME1zwvIbxJMWXycLbtRIxFvtkMa015ol1cqEACU7WFaDeASAH0UEVAcZSzzwCyr78yz0xeaLWcEpCIBXJil6w0z3LppctuyQBoueVk8Y3Qj0ng97O2Kk2wJ8xmIekPRHwBwJkXgp3vD2zsa6w+QdhbkJUM8B1S8NVrxBDBrpscA+z6Dr2XZzMtjLnt/vEGwX3KnvdqrnS1JJQtGGQhVEMbRWGeBiPYTSlJyyYvxgme6RqRpqDEwzXd5Iw1wHSwxiC0QOVjLyoAt45f+XNePTfB3fPGL5sUf/GCqtSXqRvu5ajUU1IwCrITJLZQVlO4Xdh3cG4RGkp9g2FPDflVKCoGgiGtTtJWUm8Z5CwsLHQPEw8oGAgAf6QOAY7A+R8S/67r4srE2BciMsCBkZmM/iWAuCThHkQBBHAXBeIj8L5fLqCfJ/SCbACa2UL/IZrN1FRwj7u2QsknY6FqW1WS0jPcFREBQakntbTt7j8JzRL/p6uoiLAckC0yaO0monL21P1ey5WiBdrMAUCZENywBkAFqQ9ddRN4TsLJjxw7SX077CYnOlvejOKooUFneJw6wlpnN8iJpr+WvC4zjvJ+94gmU2fcbTy7FX3j4kGFReOjQIQai5MYbb6S/Dx48SL+DdvV1113n9vf3k46a/+MD6AnM6yRgLQd9nyyP0mMLG9ijJg7/sYhYyOfzOnwBcKPx8XEyipE3TTNhBAHwuIIHr9uKx4RSw8QcVK/XjWKxSCl6/r6+sLAgdfraZngRJXHy1BjcO98QH5AAaczCC4VCbnp6Rmnxt5wN0NPTrc/NzWMB2JHbgATYu/cFRDiwK654iw1dWnlhLFgty+SvvvqqBskcgNmIuEfUPEwpDxx4FYt/IgJgvguTXER0bNiwwR0Z2eBAKid4Ljbge/bs0VavXg1A3oE8D0D3bdsuITmgsbExDZH7V155FYHyKIsso5T88VccfgUvv/wyh6wAZIiQ8XTxxRc7lmVzGAZfccUVTiaTdX/84xd1kAFXXPEWIv5QdpDGKC+IgdWrh1AWmJpCfo6fOHGcj4+PU2Qd0iLPO28Lollo0XrkyGHt1KlTHH4IhUKRvfJK8/0B7uMc+ABgrN28eTORrTAhRmYW2lr6AaAsRx96iN37cz/H+ratYZ+456NNz7VdEoA28BQ3HBoI3lYfkpF/YvMnxGwgaeLNTDR5txHRhg0mVDi6ukqinBJKcplZr7umZYGkaZsMAzC077/PaRd9eA3r3QBdcIuVK5UUJIDmQF4sqTEBSkcB2Unn4vsoMD+pjeO9BAxdVeJJEAGUebP3i6OsNLKJbb3DRvYPy2R0d3x8ko+fHiND3KHB1Wxw9YBj2yYtHWT9aiHACL7DOMK5G7mx9eSoaDxa0s5RJEBUvZeDGIuqV9RzjcoeQZ9//g/n9N2fHmLZHk8nnBx/NS1xwEc/yBjqhr4qfS7sGD8ZUK+byHbgn/30w3zGMtimT1/ZkryLoRsGsm9ozEhZMNkwkKyyHUVPgBi5DQnO9u3X2an9r7P8BzaQ1B8Cc4NFS3r3/MdLyaOw6F5V/W/VyOX8rMb6T+VcgxuuDg8Mh7EjZ15n+BvON0gJYRC3QzoIKCkS4vKoqe75nDtfrLOB7evdM+fXnEzek02K7Atc5wAP/d/LyP+wczAlFQvFBvBj2RaZR7ZjiKvSZUiOKJ9jZIzqIwAQBV+r1pYY8sYRAflTjJn3jrHcjn42cUlrGQEqJABAdVqHmRY3LYsyT1XWfiBh0xDvAuhn0hsj2J6qJBWN5UJmS+WZrOAxFLEOxidKYieKDOA6h1F8qrV/kylwoJJ9Xysz+119VqUvesmQJjOoQ23I87m8DsCfDJZtG2ltoXOO//kKdQOS1ooiATpVF78/hf61JzTjfz6gDb31Wucj3/tuaoAb0f6Q2Al7nZxl6AAAIABJREFUlxA5DxH+MN8A4RkAoCRxPgZpgHVLrdY8dmKvDAKi1TW5IDHI+FcGLWCfIoNlJVmCLAR8L8iAJVkJHeo3UOEwUFdkqMtrYjz3spNMAujRT0zTxD6TwH/gdcKfslGMJAIAdQGxgA/GQczJuq7T9ZG1DplwtINt202kQ9p6SgKlWq3pC+UyAeHdXaUlWvjAD1AmVVIobTlW+nhgZLZtQwZIZM66LuR1kcWRBh9b6XKfu9/Z3QLtZgHQnmBqaqoRsY3OiGg03wDYaAHpBo4oUIDMiN4Rg2NTK8mB3x9hTblEgRkBA3hwoE7zMshjxSRIIYYqgHXUIy1Xqpn4x908L+Fehq6zbDbHRkePESB1/fXXUxTq/v37GYwvt2zZAoNOp1QqQeAv1UKnna630mA4JglM7gDDUe6JiQn0oxU3OQErj361khOHMHmBJMqykQBYVJ0aG39DkQAoswqTjwVOvW4iRbTp/cCkCbUKjSebt7bzrshzETEBwKVSqSQCjqr3E5EpdDgWbcGFr9THl9JOOAZjomHokIig87yNABbFXnQrotOEOTVp6/vPxbgstZURZUTRbUKzwjQtEHO0AMG4LaWJ/GUM1ktsQhpZNx4p3FAYkWbxBO6LsjaMi+WxXr0XvdJQPg909KJ4MS3YtncMjamG0QAwpKyPvDa+N826DkJVXIeKjGwF/Ax5EEmo4hgsZn/8xS+yx3/nd9hF77uUvfP37myqYrskgCelEq/TrtpXEo6j9qLYZ03zgj+5tydwbBPqsYmbpiXPFotSh+mlUlF8tUgC1Gs1v/kofS9JCQkjNsBEUQ4/uCgL47q2e/x5Wzvz+Gm26zMj3rNCBFO9vtiJEiru17fHvAbJmbBofy+SnyJxld5fH4FD3SsKKCQtfJchRT/0unHkgyr4KJvAIwJ0jVVzbO+fjbPN71zLhi61yWPotYOvsQsuvABa/Gz0+EkOXfr169Ygur9JagI6zI7jSfTIT1cXNPGXmv76jwmTQ4rLglgpEiCsPirvVBQR8PwfzhiX/cowy69KRwLQOyDIIqHxrfzOIVFF1wxN6DwrnYf3zbZdvW5xdt3bv8w+8lsfc6e22kvA1NC28PSpF/V/HabX6J2jBIpUH1lYEMyeTpI3lsdGn8aQAOjjiGwtzOrc/tYYsz8x3PAFCMtwUAW5orIG/FG4cRW3LVuD7FRS4/SViw77/gSfHTA5oCFP74mxkVUjrouzNWhDaszlLrPBayDtH2JPsAjTOav3Mr6wapFsS/IrEOCc5ztRrRte9kvMhzMKPvKbBFeqFQDQ0OJW6ntJbRD8Hs8Uawu5vpCAJUDPaqUa2WeJCDAMyor03q/FumVPM2Z+5yQrXTzIxnakJwLiSACZ8UFyZC1Id5e6igjqSrWfiwPvpSyMikY9yC7MSSrHpn2O7R6PetAcDaA7Yh4OkgGtZAGgnGGZAPj9yHMFdmzuuJu9bTjy+aSdl9tpFxBN3tKdk4xPFPgv7+HPGvGbW4eSAB30NvD3QT45z7If/m+0AfmlF1+s9WzYkGrcEFngGmR/gm0nI8DDovUlAB/lKRC8lpAQwj0a5cMeoVAotKzzH/WsiZD2JGqXtEUaKaM0fSmKAMA15ufnkb1hA/jHn66uLviy0R5W3iNJ/gfHyT0n9noIigARoOu6i4BfKFsgSr1er2d7enoQnOa24gNAcl+ZDMCZDID/hYVyE9mKoMGwdgEpJCSCFlMv0zRgC8ciA0GYRafq80m3gqEzgtfwbuBYeCrAV/WcD0BSy/10fD81OZPP5bJ2sVTomI9GJ7IAaN01PT3d9AKCgdu/f78OKQZ/8+NFfte73mV/+9vf1m+++WbodoUyvWGPLIytUAUJk7pAlEt70nnB72dm5zyrbsUPMgDyhTxpxCIq9eTJE+zo0aMUpQpvgM2bN9uIbgWoB+PjVplpxeI0HbbSYLhkikulEg1wyAQoFApvGhKgp6cHKXJNJAB05QEoZ7PZtjMB3ogkgIjqSIwiwYJtenqGTGFBMAL4h6llNpOhRXylUkXIR0cn5LB3qre3R5+ZmU21sWvl3Tx3TnstUKtVl6SBx13xwV//DXboG19nN/3bt7Ndn9jddGi7JAAuBvAUQt8rOb7LSqSSywg0ktSiz+cLYp5fJAEQfQ79ds2XCeCB5pSJoPQuYoFSr5vuwa9PaN2bNrPNN3hZ77h2MCsu7vn5SYAk0kUlGwD1gKa9bQOIw8YO1IoOuZ9Q4II0/wMR9/7yRoHh5CHJ0usOSyJg5kCBvfYP42zd2/vYTO9+tnZomK3qW0Vxx6Zl8f379/OLL74YUZShpsd+iSAA4mT6K8CjMAA3LBPCkzMKz3SJAlI6nQmQNgvA/2zCiAAiAX55mOX7QAJU0RSYe5T6NK4tDJEj5aHC+jLaCobOmg4vS85tx/NjSBoJLdM27vn+UfY/v/Aqu/7372J1jYhdgfAzWnvKjwOPBk/NCN9jSKJ/42OapgbyGL/zm2km3V8WkPwAMgZ1BPJE8EL0iWDGz0si2eNIAJ/OtfEX40z7Z0Os0mOTL0CYdr1q5HMUWaAqt6IiWzIwV3Tc+07z/M5Bd2qnJ0sVRg5GEhdh7YLfZYxwrfeAxJFZN3V6vHEfTv4aAGsgFUdHAuiG0TuyLZZjLWVbNnnL4CPBSmHGyzT4dMS8X3FEQGaGsfq3TrDe84fYyctrqaSBwkgA6S2S1O+TvkfGA2PRmVVh5xN4z7UlWR3y2CTvAP810b+wp2xHBiapju18j3oiuAdkadS6CO9b2gyAuDKBxIMsUW6as+L3FvjcR3tC911JpH479faf660zNPISIl0fxaxNP+nnJ9fCSADVa6rWyT/W6v/313TjyYP8mn/zf1lv/e3/I/UeNi5CNW5vmCYCXEgQa0HpoeUiAqLasRUvgrhnIoF9EO8SU8HxAOkR2AQdeRprOYcMMQXu+pP8wsB/f3Cu/97IAEeGt6ZpNkgFIeOM62Ww1kBGQHd3Nxem7maatZL/PqZl5crlSujchTkpLBsA50uZJrxDZMjeQsCTav/HccK0OtLcOs215LF+tQj8DjJOUIroBDbUSnnOnbOyLTAzM4tULu/jMtbT25PaayWsxMDOKpVKIsaWVFsYi3h5wuKDQbhWq0F7UEYSkVY1Xr5isQhtaI7ByQStnbyPoavCRb0ORMB3fKdIAFwfUegoX9AoJqny/u/TkgDQ3qxVq9DDZtCyvuiiiyCVQbIZYFMhdQZNeLFQW9H1GiZHMMLB6Oo07ZHm2LOJBEA0wUrVW0zMmU6SAGICl9HQtNHGon9sfOINkwmwqrenlsvlInUh/X2rWCzmSefUcTDJLxnQVoIEgA8AUA1Mzmn6/bljV7YF6nVTc107MVrTX6qv3X4nm93/Y/aBL3+Ibbx2U+MrMlJMkJlBJBYIqaRaqoDPSddo5Xu//nra87HBZFzTIPPhfRZXKZAO0biLlL8GUJkyeo4iAsuzNfbiF8p8978cYrkeL80YmwnVdYOskx/Mjc0GAGgdAczhWgDsAf4HNxJx7ZjN5gwEPjseSeAxGeJD+SwgL0OiHlFOL0o/ObU9+Oxo85/NajNHM+zgN4+xek+ObXmnxdauHabILWQGvfjSfn7+lvPcfKEAQ97IcQsgumw/QaJ4eqQBM+OwPkxgE9LeQzpXlHxSO/VW7cNpsgOCRMDez8/ol35ymBf6iWAmmaS0G9s4CahgHYJ9hALHdQR0c3hYRJIBIOmQFfJbv/kYPz2rsfN+42qXQ2wmQkYiqu2C4HaaRAD53HO5LOnKKy9iEyJUXdfVC/kCr359lK3dvolNbfOAjTDJGtVMgCiywK+xHde/kvwABqeLDr//DDeu6HfPXOzJ86gSFP77ho2jkWNroB3jZFD89zCyhu06ru43CcZ+rlqvkjG1n9xVfeeijsNYZWQMLs1LcRyGvEq1QgSbCukQRwTo8y6rfesEG9g4zE5coU4EQH49l8+JrHYYMM4nejWotgX2w7ls1gnKNCWdT8/ZNCPf4TT9Kc5nIKkcK/W9KKNnBLSCH/cfx8GUstwta+x6V/PUmHIdk7rUFOkOnybTpNCQpnc/Q88/cT0pz8G7lc1luZTYwntFQLDwhYmTQEtdcACuCPQQ6yfthy/zzH/6B724cZP7K/v2pg7oy+VyFFEdBtomScWmkfSBXx5kcYIR+itJBLTjReB/Tn7wHwa/DZNBL9uZovRh0gvJn1KphMzupr1QEPyPWGcTIUXjNGVhh+vSQ+Fg1apVGmReC4WCW6lUiCRopV/Jc+IwtqhsgMZaW9MQaEmp7cB3QIK2U5a4c+PMrdPeE9gYlCSloTPK3Wlj5bRlOnf8yrXA7OxsU3A51kP4UywW2wbvOyEFhJZYQgIAPIYJCfSkR0dHkdLFhoeHoWsPQ0j649OzV2pNaaIidahxUidJAFxPNfI4qsBpSQBsjKB1CSZ13bq1pH+NsRXa1C+99BK7+eabrShzHKVGa+MgLES8SMyl6XhtXDby1CAJ8JOSA1pp8gMNgsmyEyQA3gc5MUv9QUkgYQM3OTWdXY5ntxzXHBzor3ua4yHOailvuBIkwKpVvfrZ4EmQsmnedIdDR5LzZqmTpEb4y4suYna5zH55z6dYaUjq31NEL03GceerkgDkS6sZoZrqSeVr5/s4U9qk61qWrWczGZbJZn3Wkl5zzM8vMGDYfnA0zb083VSLnXo6o80eOMl2/uIGum61WmF101KWAvLXIQBkU2R1WB3TALTy/CgSx0sB13m5UkUcPcvnM9RAclyLu1c7xJBIPdeOnxzj89NVZj2dZVbZYoVrNbZucx+bnJ5iIGouvvAC0BOp5aBInkbPkiAXzTn0P4cFda7j6hDVH8JkhZL6Yjvf1+qmkQQx+YmAvX80rW//xTW8OEj9ERvi1BtbVcNn1Cuyb5GUmAHxGMoqCALsEgC65sav8Ls+/gFW3qW3pOuehgSIGgxLCPqx8eIqfqJJAHQ5F6Av/KP6X9DY8SNHWeG9IwQa41n4gQ8SQNM10hrHnsPTOPJkjhD1KzMRbMcmr4wwbX1VsDTOD2DoTMnhPzjD2dV97tSFi/r8JMziRfsq96EwoBeSIdDOXwKWhrRjlAxK8MmQobphaNIk2HvPBYho2x0jAmTEvcxKafUecUSAVnNZ9ZvH2dCatez41VWljADM3dgPQE/dm3u8DDTFuLXEjt6KJBD22yJTKrS/JGUL+AsFwBY/R8nuJFZghQ5IQ2x0skjDz2a12kunuXZlvzt50eI72ykSAPVC9pUYl7zxSeMwx46UQsKeHCRQJOnsIjWRsqso0wr9NZfNcYxt8v1FEIWmazQWkwQiZm6k3XTo439emQ983tDmyuxD3/lOfeS661KBrmIvHioJhIEbgZu1Wi1UGgP4BaLry+VyonQGrhVlIruSREA7Ubl+8L9QKJDcl3ycUnIbYLxhGKT3D9JBfh8X9Y9j8D2uAfJodnaWzoNnmvwO/RYyP+AZ5H4IeI6u60gxpYDfqampjpjXxmFsCMjqKiUDo+TNlMnQC7Fc+FaSuXWaV61SqeQQGCyfKeTXNU0zk/aeae5x7tizuwUqlQqISuqzPT2dyQLAtTqFoYeRAFqtVtPvu+8+fXBwEGmlMAnmIyMj7q5du2y8eEGGESk7ccxcmA5cpyogHz/KAGa0VeA9LQmATIDuri5Kr4aRJySBXnnlFdKlhhfA7t27z1oSAIMo2ktVey/pFTtbSAAM3qjXSmcCIF0u6AkAKSBIAqmmfIF9jnseaftn0jNbzu+HVg9aUVEgae+73CSASKUk87y0ZVM9XtcRDNAcwE4RN9CE6NSuVLUwIcfBgwDlQ1ngJdDGpRqnQj9TLnwQfhgM3MDiVC5msUhVSfOslCuGtrj+TSzm/PHj7O+uuYZluvPss89/tun4JCmgxXlFzRzXi1BfWVmgdoBmeIoVC0VsKJuyANAdETWZyRgN0A+gsWFkIUXh4cX0P0dgr153kUCYlOwB6PLqX0/xNVduYmt3kaFYS1kA8jmoegOkNWuWQD+A2GCH8gBt261W640srEw2y7IZz6g4yp9A+CeQFEBiJw0cICPFJ89MacdPHKcMw2KxwA5+X2Onnz/BcpfbbNXFNls37GUFZHNZAg9VvRD8t/M0JXVmmkuNSb3naEBvNhSwipRfEW2WdmDzb3zD2ozQEQ9oISAv+LzqpqW7fi8Ezlkuu9iHqcu6Lt/7hRn90l9Yw4qrkQlQgceCMoDbGBMQSo2Q6oTBO8kQVFxP6Pg2kwEg6fa+NMV/+9cfZbf/wYfceS1cLiepf6nI3MRdA+N0Pp9TNwX2BgieyWY0NJHUUiYww3FdRE9TlHYhx7smDF697wRzP7a24QuQMTzfGvG8PMkjjcFUzws+Qm8PZkO4jCK+AcjTvErxpx4w1i4JsGas5PCHJjXnulX21JalcyMAO6w5VY1iw0DRGKCUooD9+u+qJEAml7EArANUkiCi92hcamuzbqr5S8R0jrAsgJpZc626FSrtlNRX44gAZrus+vVjbN3genbsrWpEQJMkkGUTCd0pNYlMNsOymYwj/EEaVSNdfN3gwd/LA0D4IKMsauxII/WTlFmQ1N4r8b1oD+X3o5Nl6j5psPoPx/WFLpNl7xi2GYRFucbSZnAolcnjKGPXzhGR+9RfvAw6kg2GxBj1D0mW+o22EXSIOZ9IB5ChNpyX1JO0/HWhNToEBjVGYwRIDSHvRtkbxv+4X9O/8ZS25QMfct77pT9PHbmaIAmUiQP5MW6jfip7eRAKKG/YsZIIgAfBckaPt6LPHQf+S5NyrKPxnKDCkVbyBwG88/PzlEUAkB1YBO4JiSE/XgGyaXJy0ikUCvSMoV/f19cHfzyaMto1A/b3uXayAfzXaTfoN+mdFubWZLiVdGzU9/4AURwDCSD00XYzKlotz7nzfrItUC6Xs53IAEAtMK+qqm0k1XoJCYDB96WXXiIn8J07dyIyB4OIdt9992l33nkn0nCWyACpvJDBYzpNAqCiwtSDshWSKh78Pi3ICvMt17HZnj17GFja8847j7wAhoeHaXPJOTAA9QihtOWNO14w7ZB1iozewqID6VUqbHtS2UACGIZhdHV1/USNgVc6AwLtEmUMDBIA/aC3t1eaj0lDPZpYpdG2mGNcLGTijHTT9s+kZ7ac369dMwwCZMmiEf1SZVK1LBuAKgeAYSRItixnPTp1bZCTR44c4dIbHGNqV1c3GxpaTX4hLQxXbRUNBn7wJ8LyhtKWHUd7/fUjfGhoyC0UiqnHzrDC4B4nTpyAJArbtGmTU6vVmxZTAG3m5mb51NQ0P++8za5pUjRsbL2qlaoR4FJijz/2wAPsvl/4BTa4Yz372D/+XNOxqiQATtJ92vhxN2wHlE/7QIVpK9o3NYjp6c5TtNUSPwCAJOXyQhMJkCTxQuG9ogIAzrGBmR/n2oG/mmbX/J/D9A02M3XTbCkLgC7gA3WTvAHSZAOIY0MlC/A85xYWPNTZ90EAQC6bdesh4LnXXzzyQGWsC3vuAI8t24JRGwNRY9kOz2WzbHyfwY58d4ytuXYNW/+2Gnv14EG2qruXDQyucg0jA/PfVO8univ8EMLq4YHykKwJX0vFSAVxIa+k3C/Rl3U9wx07+hSNTM5hzGc69Pz1DAHxlrVosurNx6bBNe5mQ2S8QAK8+N+ntW0fXctLw4yVF8oMQdhp3z0VLw6UEdkSquCwFyUMANylzAAEa/9//89e/tS+Kbbz391M80Qr0WNRJAABSAr7W5jPoz0RdKzcTp6WPWmCh0mB+LWuc1+cYPaHV7NaPtoXQFUSiMrnIwToR9sjHpLKHpYJsPpoztX3zHD7plX2zMZQVSwxNHmGqCpSH2GRyDH1a4kEAAHgDZlcdyyHQ8M+SAQg8wCZzOCz0sphybYkkL1QlNKVBCKWy+WWMlb814QHhYzg95sFg8Cofu0YK2TzbOG2UmJGgCerloE8C81zALswpnaMCKBMOqNJhlYl8j3pmKTvfX3Zk56JyIpL6vMr9T3GSzxHlfdwOcq0fk9OmzpyimfeNujMbXZBDMKDIzJifznKIK8p339JHmKIwruYzWS1YCaTbdpGqavU8NkA6V+v1x3bdbjGNNfI6MAZyHfY/54klV834IFk0x7US7JanAgogIHr5F3BD5zk2c/8pa7lC+yzo8eqesbzGFH9YE8LwCjMTFdEc8MsOXJsjpL6Cbs/5Iekbnzwe7SO+B5SMm0Bu3F1V8HBcL4E/xHVD9kffwAE1s54LvhblLvpllGSP/L35P9C5rsLOJ/Mg/2gM9ZAjuOQ1I//WjgH2QK4WSaDtaSN/QEZ2LZiBhzVTnE4Bvb6JYVsAFyb1q6atmzSzyD2cY84DC2uL+AZo49LTAzv7ezsbEvGyqrv27nj3jwt0MmA51AS4NVXX0UqFqLZaeG/sLCgP/TQQ/wd73gH3MiXkABYxIKtjGNtgw7qy0ECoKxxA7FMUSO94gBImRZkhTEwUpOfe/ZZduzYMbZ+/XoiAfA3Prqumyos9nJ1W5X0NJH21LYJyjkSIDITAKY60PKzwrT+BaFHTD/eIfTJqI152v65XP1K5bprhofsMEIjyrAaqVKO43LLthF0nCjTolKGs+kYjDcPPPADRF8AGILVJmUPbdy4ke3YscOuVr3F10p8RAS+9uyzz2hr1651165d55hmnT/99NPaRRdd7Pb09KiDPTEFBgmwf/9LOhajV111tS0XmPIUGBc+//xz+uHDh9nb336Lg0iXpGyAarVqNAx2FBpr35/+KXvyd3+Xbf/Zy9jt//m2pjNUSQBVSSBcnOLMYL7aQgS4QnUC5Y83rI1foNq61xcNHwngdUGgj5VqlUEOXl4jDaiezeaNWq3ijj5c4ObMKNv2MxtoU4N+oAI6hpU7qOtO0YVGVrdtGIUtRTJVzZox5pKYTsg1JDC9sFAO9aAolQqEj4cZg6Zpr6jnhH6EzT1Zj9oOsx1Xy2SyvHbaYAe+eZyxYoXl3+awrmIXm5mbYZtG1rvFUsmNMzH230vUjyIjTQveRc1RjEmyPmSYHPAVkFkVGOctK/zZhNVXREGqkCYNoBzlRX8SkdKNTAi/B0LwXgAFX/rTGX7Rz6/lXWsYW4DsVUZPTwIQyRPv9+C1L+R+vKyFFN4QJEKFzIc77/p7tvOGG1jujv6GBESwTtIckt4tUsnxor3lB3Oqa3sSavL3/iwfeVwUWVDI55EFYCdFuQbKtQS89n9PPpmM6wAZ6n8/ygZ3bWSzF9AYEQogpwBFm4qhmgWAk8JIgL5vLri5W9ayqeGqSsoez2VzAA0iNd/DTIoTjEq5AZk5H4mBcsb5OkgCAGMbAopNbNccl9q6YSot+gKAJpCzrRgGY17Eew65EglAUoaBabYtNQRyIY4IMO6eZLOVOcbuWh1LBBDgZTl6sVRs6GAvJxFABuAh0l7BdzZJysdbRahFrBtw03bD56G0a4rlPJ4kr5BlmtLTpFNl6jtkcHPPGa37gtXuyavqTtC4t1P3ib2OyzBGwK8AxFETCRE2VuG9RSZP0BTYMu0l/nBZQfyp1CPpWTQZBP/qX+jGoVP89j/+Y3P7Rz6Sam8Qp5XvZZjlM3GBb3FSP+HrxGgiAMejPIKYQNZA6nk/qW1BNCDwM4z0wLlx4D8IHozHIoOaxmr5iZL88f8e5CYwO8oOzXqZIiJbhP6N8Vr4fBL509fXR0C6DAagIJ36YqAWglyRHQ8cq1WSOKy9ypVqQxqFhgIXGbWMcZHhneQN4L+mKumS9NzCvg9TL1G9Dtratu1sf3+/9F5wJyYmIN+S2ltD9Z7njntztUAnSbBQEsC2bf2ZZ57h1157Le20JiYm+NTUFEBupLPAWW9JiyelzwRJgODPnXqEWPxiAK3VaqQvisaS4CPAmShmOi3ICqlS0mczdGbW62xsbIy99tpr7PTp02zNmjXslltu+YnJAaEtEeUvzJJjo6A68RyCJMDp06fBeK74gNfOwB3X//yTbRDIissEQFRUT0+PqyJRhSwWkAVvdBIAi4e+Vb0wxV6yyPIbQtVqdeOnFfQP9iVJAmzZstXdunUrvY+jo8e0ffv28ZtvvtnJZnOEimAhh7ELUb3YJOB3IA2q1QpFweZyORAk9LOm6cyyTDoekRvAgCzLxOIDxzGoJ3gLX42uiw9+D6QIaZ579vxIO//8891169a52WyOQNpsFgQFQ/QI9O2brgWZs3q91nRfEX3s6pAssEyA30RyQLsS93vppR+HkgCoAzwDH3nkEWQjsdWrV7sXXXQx5haMGzx4H1m/arWiy/rhXvigXKgf3lFcC5t8+d39n/4Me/3ub7O3/8db2WUfubzpsaiSADgpDREAcBQAYRiw3Kk5LikSPu4+nleHo3d1LfojeKbAHnAIsobCkEX2Q5IsjP9eIgKeWZaj7f+zaXbeu9ez/q1uy1kAfgkgcR8CVrEpAbAKpCjMG0AlCjsJiMH3MKK2QqLTJSnhkQj08ZN4BFQHI9RbefZNmv1E0CCyNaeNj02wQ3dnWcmusAveP8Km7RMgbdjqwQE8SrAGLtiR4D1xPWim4H0FMohsBcQLCwlaxABSTyBZAOjkWF52jogWxOUa15RmylLWCxkFDoQJbJsOTxMF3y5pAmF2kAHVGsYnFrm5h8TO/j+b5Rd/eC0rDjmkQ+8nu1SfkYjcVjK8lGSSF+FPkjaJhC+C/ienTf7u9/4D/9nPf4LN5Cosk824DBLUCHWHp4OmA5wniR1kREi9fHztX680IkQ5xjGXPL7CiI8oTfxSqQiviLSASSwJgHaWUa6Dz2js6NgxVnznenoe6H5B0EFKpAg5jYbOcYIkE0WAR8myBJ91sP7dExmmPTblVn62zwZohnBby7TijZkB8uVyWt2shz7nMDIjwbh4CQkgyx0mCyQJAIDRmGNRdyE5CK1yGOUSaeYL2U+lAAAgAElEQVSXF4FqUrVWJTk+tDuyPlRAn6DUEPqlX69c9V2KOi6JCKh84xgb6VnPjl0bLw2Eudu13WUmAgwAmkuA3bg2SCK20owxSddq91l04nyV7KlO3CfuGkZVY7X7Tuq5ms5yNwzbC8O2Z+4dQ9x1okxCHlAQwuFzQDAbSBKlhXyBiiDNtslzwHaWGMJmAtJ3se2QQMj4yUr9H5/RjD++TxvYfaXz8Qfv76gkkMCMlgSV+ssu1B0igfVgPeOkgeSx5JWSy2G/jaDWVMRGXLtizYQ9bnC/nxT5j/0K9s0Ys/2fMPDf/z2WEhhzMadjj0Sker0OgsPLDQn5g3tQlr1pQp+8sVbAvgrYVXd3t4OywIDYcRxrOaRrgLWFcYFgCLGkLimapiKjRxoFd+I9bd7LYArV0E6p+wfklPr7+7E3pwcKzwXXdU1IMnW6nOeu9+ZtAZVAb5XWCSUBYHf19NNPcwwEb3nLWwgUmp6eBrgdSQJgYMUeM2pQ7TQJIPSkaRAjG3UvRJT+xoRKaXYWwBgHA32i1ERaEgCDKUA1GAQbOgA5iwA5DKaIbt22bVtoNLTKQ+nUMSpMqR+YbfW+woQr093dTYPecpEAqI8sY9QEKSVnwvba8nf+TY7sOMEo5Ii9+hJAHyRAV1cXUuca6XU4V8gBOfguygApuNjBoiQKJEjbP1t9lp04D54AADyCEdGC6KA6ggToxL3eCNcIIwFOnDiu7d27l0gAAPzPP/+cJlI42caNm9zzzz/fAdi/b98+bXp6hhZ0w8ND7MILL3QfeeQRjkUGiFmMObt27XYnJ8/Al4SiPUBOXn755Yiv4C+88DzGcTofJk849uDBA/zQoUNYBLKhoWHcy/3hDx/WcE5//4B76NBr2uuvv07XKpVK7LLLLsMcwADay/tinLv44ovdTZs2uQcPvsYhJyQiTdjWrVvd8847z927dy/VKZgJgPnk5MmT2iuvvMxx79dee43feONN0nRee+yxRxv3iarfjh07qE779u2Tqa9UP/we7x/K93c338LmD77KPvQ3H2YjV400dZU0JIA88WyRBfIi3ZHOnQwoBt8PbCANRETlckukgKQfAIBROUbqiEnUM0ui4T2fB8qslqAmycDUazV37lhOO3rvOHvLr6+jrBcYDStgn01FDUb/C/C/yUTV82EIb4e477yMDT0SqMeSAsA0otkrlUU/ABQwWK5g9KdnGusmZrW0Mm6hDWDuduLUKb5l02Y2/kwXO/XoGNv8zjVsYHuNvfzqq/QOrF877Bq60RRpKNdnIaRFVFHk2sqTGyCvOoo7p+Np/sV7Ru2/VPrIM02lNo7dRJG5IZnXpZdwDBbci+40OCSD0N/wLKRclutgmNW0F/9kil/4obUsN1ij7AGeYA4evAdlaCB0OqX0UrPcTzwZYJq28bdffp399bdeYdf/3rvdeq1OpJxcq6gQCWEPVeO6kYYEwB4WclTkdALpCJcIB1w6iciIBK9luSSI3H3CYHMPjzLtI+tIq96xHGQDeAAG5UN4/Q3rMylhgZ8pYpJcND09axAifpIlSXs92D5BEmDTvi732MwoM25ZLfsvSa9IX4O49zcClA0lJeIAXL80R9T9yHDOYVwSALieJCFQXpKWEO8W2jybyzKQI0H5EDxXcD2WbTUIAUkEB+9NWQCaDiCtcR3TMlm9VncQmN7K2BZ2ThIRUP+7Y2xozTp24spabEZANBFQF6kz4C1bL3Uun4XkBgysl5irxw2uOuagqHFE+GqogFBJPgSJNfPku3iT2bZtQ6amY89SZiydDUbGAy9lNPeZSW7sGHDHL6+7JF3WAtiX1K54R7DWtS3bNW0zllwLRuejzxq6oUtjb5AAyJSilDK/9w0mFp27GcNQBisjjch9FZKyRXyuyrIf+Bzt1T7xzDO1vvPPT/WmiMj7UIlmEYkeC7QK7etUagW4J9av2E/HPSNgHyhDtVr1zBg68PHjXAiONE3TiJL9EVH7NJf518dx4L/wbSMZVxBFAOwhqYRAKMyPAO0l2IzvZZXQn8Q8SguYQqFAmemSKMB3IBAgbQ07ikwm09gDdKBZmi4xv1DO2paFVNclHxABabIBurq6svPz86nJqaQ6ITMHDZw2q7terxvwXAAehHtUq1UHXgCq3pBJ5Tr3/bkWkC2Qy+UynZA3W0ICZLNZ7fDhw5njx4+ztWvXshMnTvBLLrnEffLJJ0kOyPRGnyVPIkmPvdMkAAZwmfLkeb5JdTvPMAdMb1yqWbACaUFWDNxdpRIbHx9jTz31FLTTSPYAngDIoOjv7/+JZgKgfiIboGHaGPb6qETPoy0xwUQRPCtFAiS9/ipeCMFrCBIEi5RUixt5HZAAGPQpbVPMapIEgDEw2HYVA2a0MeSjfhpIAEziYClN04QvRmNx5Wcu34wkQHd3NxGHGCcA4K9evZrt3n2Fs3fvCwSWX3rpDgc6+cgQeNvbrnVHR4/R+Lt7927HNL1Ie5i1f//739c2bdoMHxJnfn6Or1q1ij3yyKN8+/ZL3J6eXvfFF/fRAg/XPnz4EB8YGATgxZ588kntggsucCED9MMf/lADobB27TrKyXzooYe0K664wsnl8gwg/LZtl7h9favc5557TsP1t23b5uC+mzdvZps3n+ccPHhAQ+TILbfc6szMTIP04r29vS7Ke+jQIX7LLbe4L730EhEQQRIA4MHjj+/RAVgiu+zRRx/VLrvscre/vx/vIf/BD+4Prd+2bRcjUoXt37+f2vGyyy5jr7/+OsZaAv2feeYZMmXHvAWw6y+2ns+ceo396tOfYYU+L6JKftKSAGmyAQCck8ZCBzfR/rK3EzlNhsDFEgxRl0gBAdSvVmtNUkBRY67wJAAYxAEEY+zD+Wbd0o/dO8Uyqzaxrbc5lKVRq9dTeQH4MwAA5CJyHcBukKiNy4iI+g711vWsFmaGK+vqEQA1ZBoQ8l2p1MnPI0gA4HgcQMfbdQq6DdP8Tpq3VL4ngRjN4MdGj2vdpRLr6emmhc7MoRw79O2TrG/HGrb+hjKbmZllk9NT7IIt5xHoAAAX5YORsw1T1haII5Xyha8tvLYOe3aNtk6nm69UFNKgJlmuRU16ZAFA2ua5L4zxC96/nun98y1lAXTA90NIGsHsloJTmtYd3sad6x/92L2sd8NFbPhjWwh7V4nOTmocgMLlSkULlQOqW9BUbroEZaVl8GuHsmpBBkmjXmkkGQGeJZIALslbZTRDM1jpS2dY5eMDzDIcVqvXXF2jBJuGAXCEoWZTWQkQAbitkRkXSGtlYA+RmhjC/Bfs+dacm7lhtTO3pnldiLII0LBhPhxs9zBD6FBSQoCvUdkKtJ7NZL0I4gDJEfaso+5LpLiPCPBMbbOhOuIAG4k4sGwQAiQdgb7nJwQkgYM9kJQqqdaqHeun/roREaDrpE/tjbeLj4mbLrP+7gTr3TrExi6rpyYCcD2sqeQf6v4pdLtwvqZzt1Qsod96mee6oazRn2QCnJSt1rSeIYmy9LJAKC/KHZQxwr6QDK/rZnz2S9Kgs/h9YnaQ+qXaPzI/rbHag2M6+nvplnVOvZ8rZw3F3V1G/aOfYoys1qtK4HwwUwKZO8BiMoanww9yrlatQbxQWzpOa45uqEcZQ0LKcsjkPHLPS5kJIvNJ/4//oBuPvszf8pu/ZV3/7/9dqqywJHxBJZoVwWPYGyfJhfqfi8gIwD4gtrwSK1LJ1lfpdWJuQDYAjwL/sVeRkf++wMQllxdyPg2CANH7Yr0ALXyQHPiZdP/TRpkjWh0BivAkkDfGNWdmZjrqARDVZnHZACAgioW8Gdfe0tPSy2y2gEsqvWcqzxDHoP/gumn6HEgfznmmt7eX2hRBCZOTk8gS6zhJoVqPc8f99LZApySBlpAAGPxffvll+LwSyPTggw/qd955p/Pd735Xu+222/BSRKZvxen8d5oESHq0KnI483MLWce1tZ6enmpaEgAbJGwq77//n9jOnZex+fk5iprFQgyyQHfcccdPnAQQE1wmCYQulUrZhYWF0IFKyCshmj1yMqXURc4bmQBnzpyB0e2KywGJqIEl6XhxfSVJhiepn0WRAJIBjiMBwDZjksEf9FcxkZEiKDY+/jZP2z+Tyr2c34MEoA6BTb6BqGUXGy2kGZLvAe79ZiQBBgYGWalUdBFlD6D6kku2O0haevDBBzVoNJZKJVqUHz58mF966aXugQMHcJy7dev5FNmK9xmyOwDwQQwAdNd1gyGqfu/eFzgi8HF+uVzmAOhvu+02FzJl8B/A+ceOHeMjIyMuwP/7779fu+iii0AIOJZl80ce+SGRAPV6nb/wwguUoaDrBrIGtFOnTkEaDnMB3XfVqj53bOwUyRndeuttDmSJxsbGSHYI58Mj5dZbb3VffvnlJSSAkGrTfvSjx7TLLrvMBanx1FNPaZAk2rVrF7wDqCxh9QPAL+rHzpw5A8k1Nj4+3qjf6OgoebLAa+H0K6+wr91wA8v2ldhnnv5UU3cH/J120YwLpCECkjb4Lb5/FI2KCOYwuZekayIaGmIiICy9Y5sFZyqVKlmWR0WARl1fbHx5vVYnU9znPjfNLv3FYVYcctn8wjwi15KK1vS9BNtVZH2SsgFA7lLIFMRudGkmFj2XedfzxmRqIaHtnhBBj2sTIUIRtctk1CiJAOzdScrH5VqtXudHXp1gtccdpud0dulHNrODRw+wocFB1t1Vco1MBu+le2p8nI+sW0sGswqR3KmeV9zBDQkiMDvoXZBXIk9ajGeI6Ea2QOciTlGWYLQ++j3w69PPl/jYE6Nsx68MMxcIYhqzW0iriSyPqHdvUVRLqfkgVSnMlxfJGWlmeuXb/oq/87c/yKyNGiQnUwEvUXcnEqBc0aKkI4LR8AB5IRHnuE7o/WOi2BskgIwA9kf2A9CGrIXrukRWF/58gtU+vppIgEqlEuYLkApABMiFpBDaxCsMPqZpQT+/AYYUpjVW/MG8O/fzvZHAAtYyIsM4dHDzt43U5w9GQYd5BPifXTB6GgQjjfwRzrZRz4NIMawdBCntWAQkakbGIDDKbxrsv78kBEiv2rLRD4hYxNrUnwWA5xnx3JRehKSD4ogAY9Zl9jfHWG5nPztzsdkSEYD7CzlFIgQA0uHnpOw1L7uyQBHzkswjIkCVgFo00I7uZyBJYZ6qoKWP95uMRd3kqGa8I1z3CLOYzKJEn4ukZ+f/PkiQN4hFSgYjEL6jQJ5K2Yaez2rmvjM8c9Vq98w2s0GWqZwbPAb1o0wh2/M+oPdbMSvQD7rjumS6DdNYkQmFoBaQhZZlL8nKTOMHgGvHkQDCsBj3BcPngtzSnjjIM//2a3p+zTr3U6/sT72vj8MX/NnhUW0uZHZSZQPgWrlcDoGiZAbcyvNMe46M/Ae4DmlSoVZBl5Fmv/i9N95400Yw6j845sisZvwNjX4hfUqgfyt7GH+dKpVKbmhoqCl4cXp62tE0raM+AGHtODe/kHNte4mfNV4cfMKyAdBWmHelf4b03IzrX2mfoTwefhVQcEiaA4LtOTg4SOtP/H5qaoraUkuZbdpqmc+d9+ZrARUSNalVwkgAbXR0NIMoToBKAKQAHCG686677orMBEDUAAb0KDA5xBg4W6lUlo0hQ2Q1QNU4Jm9qciaPYD8wj3XTWmK2E9d4ALNcx2ZPPPEEwDZ24MABkuHYtGkTu/vuu9l73vMeaqukB7Dc36sMkHg2IhsOM5NMG6MUPjCiSRkVQRJgcnISKZapFwvttkUrrH67L1EUCUARsLUajIHZ/Px8aFtIJo82ewBJQOsLAMoPRKFd3mgkwJIFciaDyJbG+PBmJAHgCXD++VudAwcOaAcPHuQ33HCjA83lBx54QENWQFdXVwNQ6O3thdQNh2b/li1bKTLSIwGsBkje3d1DEdgTE+MEyCPKXy4q8TfGI0gObd68GWmi7OjRo0QqNJMA6yDbRNeE9BtAeJAAb3/727GAgVSPdvLkyTgSwH3iicdBWrGhoSEYAxKJgUwAPwmAKBMsqJB2fuTIYQ3zCyL4acNj23hHyCAY5YY0EUiAYP22bt3a0M2U9YMcEEB/gBkgH+DHgp8P3H03u/+Tn2RDuzewj3ztZ5u6Y6skgLyIiiwQAdiepIySDnjS2OcRgxkNEeopgxUbl0Y0NMnXGZklJABwpXJ5gYVFCSeVTX6P68++2s1PPXmM7fqVEcoCwOY1zULaH21P4yMnyYSG8WuwLHHZAJ4EC2QKgT+TZ4YL0BnnhMkSRBk7J9yjqUgA6pcz2t4D1b0sDtTlyNFRLZ/Jsb7+VezFr9WZOzHHtJ01dun161kum6XIahx94tQYH1m3ztU48NeUrIxqB0g4zlNuJNVI2nii/MhQwAe/9wJxSXYGBAG0Z7y+QzNjY+OcyCgFo/XRL+tnutj+v5zg2z4+xLKr51k2q9vIUnDsZoPGsCrIdw/ES1x2j0d4e0bAqk3m9S0DqUMcmRr1uqX98L5J/u9//1H2jj/9GbdaqYIE6Ag4BqCpUq5yVRIAzyifz+FdSU0CAJBGhhB8DAAe+yP7Zds4tmN0GUWW+/IEq35yiKLdo8DkVjJspByH1MZXfSZrXsxro6NHuXHnUGy7x+mJS3NXAK02AgpDyIgknfQwUJ/8CeD/4zML9sYCz0g8Sm4F1/IIykXQl2RyHJciwRFxjDVCUJdatpmfEJDHySwAjDHYKywn2BFHBOTHGHPuHmfONT1sZoudTAQ4rgbJKdQDHgnBfkFBK6bF6paJwTJy/ioU8vSeB9s8DRGA5xI0iQ2Uh4h/VYA8iQhovBOmGZnJ4r9/gnG16itFx1EfdMhvhkBR6WeCfgkCHe2uQmCkuqnCwV1jBqs9fEqvFV2WvXW1Y+UT5c6WXDXKFFrJnNxl3MiQcXJjvAmaAsO41WWujUzL4M1bIQFAQPsN5EnmjUxaPdk1EABNROaHv2Dok3Psfd/4Rn3zrbcqz28oaxygCtwIYLkEdKMeF64BMD9NZDauheA6LC+Wgwgg43HPBBaBIwiuwZ6LyH255hUyejTW4CODucLGHP/v6F1wHBeS3Hj2mqZBcix1xH9c9xdSRUQ2ybLBHwPyNZlMZtmJk7hsgGwmYxdENgDE+fEekc+NaZK8t79e+A4/dzIbIC0uBBwIAZ/I3kFZ5ufnkb1Pz0xhCDp3yLkWaKkFOiEJ1CABJHiEQfno0aOZU6dONfTCALBAoxqmISJFhrZx2PRIh3GRgtuI9E2qUdqXLOl6we/jshLksbOzs5Rj2komAHkCZDOQ0WDX33ADO3niBLUXwCz8ufnmm3/imQCoW1w7YPDEJIkJWAystMHGBIQNI85dWFioJU28QnsOgyANgGBADcNYNoInqi+0QgKo+CbE9T1owBWLRbRVE6OOTID5+XkXUipJJIpK336jkwCoozTpRobDm5UEQHYVpH0AdK9bt4709p999lkNZr2XX76LFjcTE+N806bNkPXhk5OTJAeECDXPzKmXPfSQF5HvgeQM/goajH537NjhDg6uds+cOcO7ukouIvhHR0f5NddcQyQCZHeg4Y8MgH/6p/s16PZv3LixSQ4IEfmI0t+5c6fb2+vJAYGo2L59e2gmwE033ew+8sgP+bZt29w1a9a4yDYAwH/77be7r7zyChnKg1zI5fIwrAIZoYFwQD0GBwdovEHZcCxk53ANSBOF1W/79u0k/QN/GkgJIcvhxIkT7Morr6Rr7NmzhwgA/Hnq93+fPf1f/yvb+bHd7JbfeXvTK5ZWCijs/VQhApjrciOTFZHlrWueCz18gNipNl+BTQUHGIpstcXoo8XYZaj8kV54i4CjF22t6wf+ZoKt2raJjVxtk1dDGqlVvwyQjMDHegNhvXGa8fHZAIiObPIugCY2GQoH0GT4AETKBKUxalQZz9s9RmZfHD8xpjmuzdYNr2EwMX7hnjPM3p9jW+5aw3KbJ9ip8XG29bxNIOVJd385CYq0dYJ5cJSxs6f74ZnbSdJACtIQcE/Rlh654/8EJVGATWazGb73Tyb46t0jbM1VNdcyzYa8CcBakGLURwiC8pZA+J/0w1AhCoTmP0zBHVVywV9u1FKDlIhpav/hX+9l+yYm2a7fvsW1TKtJiiWijRsRo17hF5vFY0+83yEzr7xQoQ1/GHAEs9lggxaLBUSQpyYBDM3gQaA6WHaYA/c5JeZ8c5zZnximsaJcKQczASirACBZWMRyENgOHauRFhAwXYzrq+VvHuVbRray0SsqSQSuFyldb9ae9rwpNMRuU1RwVKR1HAkQBSpGlTvRW0DozwMkxjWCEkTIQME6HoAcgeOG0SS9I+9LxtQ+SR60P8Z5I2MsO2gURwSUXucs++AMm7ouwxbWJWezkUa2S/Rio77+yF1Z31q1hraibDb/uwEfAOyVoyRSk4gAKfUE/waRORCZoZVGFgjlpmfMqW704kvZXARgYJ5PC7QHTWvTjvPy+CRA/CdtcLz+ybx+7PgRpr1vTSrgLs5/RMWbBJH5trvoq4N3kcxrszlqOvIDmF9geka3wgzcWyEB/PeLep7+8cn40kOa/rd7tE13vcd5/19/JdXePsl3UCVQMcp0V6Uv4v543+LUDKKug/FBAPJYx9N4QTKLjgNgGiQD/fGy+hYHRn+kP9YtKuC/J6lpU8T/3NwcAgNJ6me5gGTUxbbtTF9fX5Of4fj4uFsoFJY9iFNiGsEkJ5kNMNDfZ0q55jipZDw7lT6k0lfkMWmuBzlBjG1dXV00t9brdWd2dtbN5XI/8SDgNHU+d+wbrwU6IQnUIAEkoI80UcnUT09Pk4t4qVSC3jPNRxIQBqoE4Dig+Z1RBTzbBV/jHhcWLaiDZJfnZuezLsMil7He3p4qzp2Zmctx7qUAt0QCcM66urvYKy+/jAhY8gRAVOqGDRsgawGwy+okM+mvLzIuYGajktYvjHlsv+a9H/yPKyNmu0KhYJTL5djB7CwjARLljzr5qgsSgIx2gp4AMHI6RwI0tzaYSxgFlMuVVJk3nXxmK30tjK0A/WH4u3nzZgfZgoiwR8T8tddeRyE4zzzzDKVy4+Pp+e8mwBe/pygg12XoSzt27HQfffQRDhNfkAAIl0VqPrILcD2cC8IAAD+yC+DlgsWqXGAiswCGvgDqkRkAIuKiiy52pDHwwMAAIvjJGNgwMgzmkNIrAOA97ivlgPbv34+MAffFF1/kII0RCaNpOkWU33TTTc7U1BRlFeD3ICJsG5Et8/zpp58m6SH4F6DukDR6+umnqD/s2rXLefhhz6TYX79XX3lVP/L6EWob1A8ZVxh34cfirx9klkAC3P2xX2Cj932P3fZf7mCX/syOpkfeLgmQRhYINwaIjw0CAELVKH7yH+U6gr45xZG2aZyKjSWAqVwuHyEFVHERlp3WKFU2LAgG3SzyZ//baXbVvxpijlZntmUCdkZk/JJoy7B3MJAFoHua6clReWki9XFfIQ3UMAb2CAeQBTCUDb+ffB5poryXe5wRUZra0eMnyC+kXqux7p5u1lPfzF766zFWumGBbdnVhwwjgQWRqFFiJP1yl1tev1V9fZGxgQwPQWwI6SYimjO6jJqVZsCvfXOC89xmdtF7626lWg0lujyPDIrfJuV7yhZRyBKQdYEptp9skuQCsk9UQTeUF0TAHe/4Jt/xvutZ19sGMLaJBAmiKGgcJ0CbXEeaImpJZgm0iSxTA6wl0SHCpHkcCRCmjV8qFplpm8tGAgwudLHKfScY/9g6ql+57JEAADLxnLFuRUZBnMQKGfYyl0sNa3//BWhG6zK0DadAhESAD+Erua9P6/nrht3ZrU6sZIrUgYckDEBhtHmcZI+/bCS5gT1VIEsAwGEafXdvptAjSZcg+CoBakgyBaPYCfRyCPgiCSaQAWTU7AP+/XXAcGnWTZqTSS5I48ufEWDoLC/mMX+5el7hbOGxU6x2WzerDbq2amYCEQIOgeaakTVgqt4k5YG6wdcGUmbYQwJ0VQGsJdAfJImEDv8iEeMyrNuWkEn+dk4C0CPHbFCl1Cs5PZ9WxvaW7x24mchoiAxkCILhrZS1nXM0i7FVfzOnz32g1zaL6vEWCVlKoYbg/nIG+xLIrnw+j/ePDpMZUkiJQ9S5/1ySSMmmI+CSMpAa1/dlKPAjEzz7y3+uc91gnz76OgTllZs6Kdofqg0g05J8+URGAbGqyjcXB4pgSGJapEmuAPgJ5JcmuvJ3ZDy/+Ad7KMigSakXgPNNoH/wmUSB/jguKAWEn5E1C1NetAGUKVYiEh9lQQQ7NOwRICDJCmQCADtTmSvTPgf/8ZVqNVOvm7pru0wTaADauFgs0T6vVq/BzViJcMIYhfInZZSollcliBjXQl9yHIeIFPGzCynelSBRVOty7rjOtgDGK0ncp/WN6GxJvKu1G1DfIAGgn3bw4EEDUewwgbzvvvvopcIiEAMUtJuvu+46aDZjEA6tS1DyJ67Cy0UCCJmIrNQeRxlmpudyXFsEImTxsSnAgFsoFMykSGsvDV9rVFxEnZNmKlaGiLLAwIUPNjKu65JT4HI8dLCjSCFVcbQXmRogczCxNCL/VQkKlcH1bCEB0NZYKCR5IHTymUSRAOcyAcJbWS4Ip6ZndENXN7Pq5DNb6Wvl8zlo43MA5IYBo0UwrVzDuAoAHGMIxlRE1GFcQbQ2AHOUE0DIwsI8yWVALgiAJY5D9ImXMeqlV2P8qVYrvF43aQGVzWalBAqH1jtpOzsONrf0He4DM1/co1TqIk8TeU1cq1IpSwIYIx8ZySJbAcdwrgGUpu+7urpJ6gH1g3kqMgls2yJCAOtd07QAtpLfgWmS3i6ibul70yRpAoByuBYWU6y7u4fNzc0uqZ/ruoZp1kleBvWT6bU4R5ZLtgXa4yvXvJUtHDnMPvz1n2drd61reuTtkgBy8ZfJJANK8saenjumVKS92wwR2aTrzgDc0dxCkmDe90iVJ99x5NUAACAASURBVBGNyCjStH0YID3MFRejHRezAFCWcnmBtyoF5HkNaPr4UyU2f/QI2/7RDWx+HtJCi1rm0N2OIwP8BIDUvk+T+YB5Tur/q7QNQFvHsUgeCM2vQjgAtCZDYYqyTCYnVMrR7jGuyyhqEBvI8dNn2OaNG9mx46Ns8rkS047a7PJPrWOmW2GnxsbZxg0jjm2TzOmyrEvS1EXI4GAdkwjKRl3Xe28842gXO0ki2rxsB4pysxz99HNdbPKFUbbrs+tZeaEMI08YeHa0/v6slWBZvajwcGPr4LHIWgChe+U1X+bv/E8/w8x+1oiKJwElEVFIWJ6CRnhYu8lI0qjo0WCkaamrxEwzXFNZxRMgrk8A7Bo6082nf3SMZT884kW8Lix4dfYCzhvPCQBi3ayTJn3ENYVfSjOwHRY56z8/qh16j+jc/tGkVv3AKpuVdN3rVuHreSn9I7XAVd8D6G9Tn/VpuJNci25odatOgJXKteJASNwD/4VlZUhpGESjh2ZZ+OSCZHZAnH+ANBMGaI7krU6/Z7ItKCMgggjoe4HT+159Zy9zSlyZCJDXloQAJPNzmRwB6GK+Z+Vyhf5dKObdBC39xmPzEwHy39D4D/YlekowM4+QEhOZX5GZByr9pNVjOkUCJILPIbI4rZa51fPcu8f1oS0j7sT2uhIL0C5xESbjhQwpjLuS4KqbdWQBO7brcDdgYM417qZZh6JdEp+Dr/H8Y4v+v31FN14Z5bd87nPmzn/+z5XnbYGVRO7LsSdEOyRhEiJLSU8T0S+MYyFDhch9vGOIcpUqF0T6i5/9/47tPiG6/bSfohQB4d0WdoHgdxgnMd/Bw01G/Ler85+234NU0jTNgIqDDGIEtgRJZ1VD23ZASIm75XNZVigUKa51oVyhfR4+Yd4AUXVE8C9wzFqtBmUL5f4ZvJ6QHlLKHIHBMrLT0YdxnenpaczZ5ko/x7TP/dzx7bcAnrlUtxDm1EmZo+3fNOQK7UoC+UkA44EHHjAgTwFA5+jRo+y66xClSswlv/fee7Vbb70VL1akWUYaYD/NsWlaDiCwaZqglRsL6Onpmbzw6lhyKWQBpLl+xOCOwR+MqhwIEBWkxGC2cm9P55iRK3rS+TKaH3+DJU2aaMOuF9am/uMEe56Vrugwl1nO+sfVWYUEEOQWkVy+D/0gf+f7bjGyThwvNuO0Kce7AnAtm802yQFB2xaMelImQBL5lPR8z8bvwyZuqdsnvQ/eTCTA2fiM3mhlqlWr0CdQ/nxp82bm2jb7zAu/xrJdnhmX/HSCBJDXUpIFCpR6EfRHpL/GIefiAZfAfToP0CILAMHN+Xy4IXC1WkFCiYrsSGj7ewRDge/901Ns/U0bWN+FVWaZ4SaNYWRAswwQRwScsgayGLPpHNKzVcyYwEZYN8hjAYkWsWAbUigQFUvkDD0eSiGkKGXVKG/ljpviQPlckd2BuQjSFQcPH2aFQp5t2rCRvfa9DFs4dYgZV88jbJytGRpmfX2rHGRoUCS5BnDaIiIqxW07cijxXUyL1DBPexPswTMZGAHCqslyYZhcOVFiB/52gm//xBDLD8ObgiS5lMCdNPf3TMDjs1aEpJcgm8L7G96jiQmbv/dD/8je+6Wfd+u1esvvZFT505IAkF2zUmYCJEWmy7IBzF13vJuP7X2dFT64sZkECFRAFbgSoBVJq5iWhSjDyFmDgoCy0drHa5/MaqOnjnH9PcOIiowlAtL0F3ks2skb/x1En1O4tm15YwqZANvhXgJNi1bQxkLqJ6wMKhHr5DPA4/cTNNbAVL5YiMwKwP0xPgpJCxABHSfc/H0HPt0FMaf5MwIGn9TYiYOvM/OuPpdnWyMjhF+CnsvnvGdDmUEOq9WqVK+UYyZko8gjI27PRnOY558ROh4DcKb2VZzjWumTrfYhlXupjAvL8Z6plE0e038kw6efPaE571+duLfGOdjXCDPgluaVIMGCfqdzHf1OsKAUJU7rGgDYtuVoDmtkrlCx08oBqY6luDYtHCkb1Xb07z6vGX94r7bq0p3uLz72SCq5mDh5lSSSwP/8EKFdrVYTswGgd4/Mtnw+j0xpuT9fspdP0zfksQh+wh9d15GhRuSBWIcmXg4LfGR2Ax/w5DcNBGcu2ziZWCDGUB4A2SQFJwMNAGYDMlLJpqJ3wHWJGFW5n/8Yx3VzhXyeAszK5XJDPjTOIDjpHgiSxTgCH4i0ZRKgLoiERCkfBICWSiV4oVIHqFQqTrlcho/mskvjJbXBue9XtgVACCCbBp92CAER7COxRGR+ecsqgU3K70XtyL8ljSSQyCRuZDFhrdFEAuzZs0cfGBiA7IT7/PPPa9dff72NyM/Z2VkNshIgAWwRShbWxGl0tJaDBBCSRnowEnxmZjYvov6RxoWJu+MAveM4AMFpMJiZmUEUzBKHdQyyMu0sAEA3mjPp9zhfTDqhZjdIVfED2CLyE9HDqSZt//MNy67wfy8McrKrVq2iSbYdEkA1DSvqFVc5H0C0t3G3KRJZRixlMhkDE4eP6fcEgmMwIkwEkAIqFotBOaAGCYD7yJd3Sd+cnSNfisW43JUdvJbjbmEkgGTKZSTyORJgOVr+p/eatVrVy41W+Ey/+ir7xi23sPzqbvapx38l/AzCciEP4WWjmHUb6hqefjbGBA1ZcPGZKmllgRSK3vFDEKVv2Y5eLBQBXvhlS6myiPpBRkrLXgAwR7Nd3ZossZf/9hS76l+tYQvz8wxy73GVaZABnLOcSGcHkGsYOc0ya0G9/tBLyQhsgPKQXUF0f5jGvP/kRQ14kipKBL9xTQTqhhsJU5w3DPZoMaYauduJhwxMADA+CGjJZQMbmpmdYT093S4A9onTZ9joN2eZMTjCzn+HxY6dOMGGBgZY76pe5KHwyclpPjDQ76TJuOhE2XEN0u73NPgTn4HKPf1yTY7j6tD5f+ELE2zttevZ8O469fFcLkeZVLZlKfUvlfsGpaUSzoHEGkfyj9+DSZ6D9fxD942z3/3DJ9hNn3tvA/hRKYfqMUkkAN5LqLrI6yFjy3bSeQKogH24PkiAkde6+Ikjx1jxPRuatK+D9RHSOcnGoS7jmWwG3gow0TSQLheZOqBzN5MgD6R//bTet22te3q7ib1DR4kAERmuwzjYcpaScSpEQJxXSZJZsGqfwXGkU54xeDaTxSvkgf2WTXMKRcEGGHqSMClXSMc8zX3SHOtYDnzjeRgRMPyIxg6fPOw67xpoy1gbfRSALIgA1NG0TRdkaxqzbgCpWPcGfRjC6kqgcJ1I2tBui4wYZDyuJBGgQiSpPjeVaxEpxRi8SFKDiqrliDuu969m9ep7Vtm1nvjbC/8ZGmFamftpnAwQeHjPsrksz+iYJzxSDeCopkOsqDOftCQAQNVqrWqxmsmy7/ucwS2bfeyxx2qDl16qPHcnBeclYUdSxSApyhvAPwiAnp4eRLI3pJOicJWwFpUeGgDILMuiYI96vU6Si8Beurq6APQukWWKejq4HsA8YbpLW/3l1PpP20vQZnjGALQlCQDiaX5+HvifSr9DICQkqhOBc5QN8xKeJ42JpmmfPjOZxdpVp6TcxU87RACuAilsYTrdFBQc1T7AKNAOKpLmyKDgnJOUEq1lbNuZnJyEEkXHscW0z/Pc8T/ZFpA4tDCyJh9dxaRO8mIVXkMkBYp9gsQpBW4J7yb8wXuEcYneT9VsHPnuYVwTOLLD5+bmqiIyWltYWNChx4zBDoMWFhvQWwZLB4mKO++8E0mxkZkASQO5/9EsBwmA+6PRRFoW0r68HGoPyKUPLaBsmxq2k13Ftm2A4I2UIE3T6sF0WOlV0DTQReyB8ZDFwGrJ6/g7Eq4VNug2wtG9KtOt0sg0RbVJ3LPtJAnQbllVSIA0mRRJfSSJBCiVSlKHMHShKDMBktLe3kgZA3F1wcQMDZuZ2TkMdx19B5Oe1bnv37gtUK1WsQtX+hy+5x72wKc+xdZcvZn93Fc/GHuOBPot00Y0pH8FCiA7sX+e7UQAoouFfJKonawkbVxJIkWHRIpP6k6pkcVBAEmyuTw/fF+WubWjbMu7h5lZrzuQg0hzHZgoZ7N5rW7WIg0S5fWEhj+Bqf4IbESCk1xPyAdLgTSGrZKQQKR8kh9DnBxMqjZQPHipvwOZkcHwlgGwArcxevwEXygvsA1Dm9iBv5pla64ZYXxklEC74aHVrFItu4eOHOVbNm90s5nsimc0EAmfEoyXuv1hz8OTg7JcCpLlXJv8cYmPP3OU7fzkelaplF1JcmF9ZBhZzU6h1R/3WLDG9PwkEDvgkCyA94FWm7f+8rJQvd8jmwT/BtBFKRg4iMPbwAFerf3JH+5n3/vRMfaW/3A7ACDqyxJgJbCpDSkgXCuSBPBph9u2jYwKAqCyRgbAuxUGpUcBehLcwrMQ/gWi7ouYEepUq9f4ppe6+dHJY6x0R0MOCADrEuBBBTyUzykYXRslCYSUfQRfxz3f4mmN5b8za1Tv6rHKA7QfAsikFCWs8jr7MxdUjm86JkE+JZ/LGyQj0oHIcYzzhUIBoKXo3Z58IQFaGQNmtJ6fhm8SRZ8h8HAZP3FEgPbt08zSHFa+uRg0m05VItJoL+RBXNJLbFomsnTUiAAFvf9AYUifO66PrTQR0Mk+DzIPY2RSn/TGVR3tkLgeSPUwFQ62vzuurxsZccd2xksCpRmTwm4rPBKaMvHQ14qFYiO6PMIsXaEW0Yf4jKZDQXxJWuFVhm+IeF6Enxj/792a/oMXtcs//Rnr5v/yn5Xf7SQJY6H3vwRbUgX/AcoC/Efmmj8gzw/+h8j4eF4mHthPmBf+xh8/doNrA/in8c+HVMcRC/JeMOKG0e/CwgKkQ0hn/2yUiqlWq7nBwcFGv0P5T58+jSwKpeBRVdxFZg1gfJNqHXPzCznbwhYk0GexBuE8lSRQsNdjLQKJICyjhJT5kj4vTKdJp1dVaqpSqeTguSfxtomJCZIw6oSySFsv97mTz6oWwFyOvQ6tG0yTCIG4AuL9AA6/b98+bceOHU5XVxekrUgnQEhp6y+88AKMqNn27dstZEXheqqSQIIEMJ5//nl9ZGTEHRgYsJCGQ+ydTBMQsjGekZjHNjRMJTOZjIOXBBNT2KerqysrCxX2vT81p9MkACLgAezjHkJyJBR0FYOCMmup2qNUSIC0aVNxwHua9ouaYFXrhuPiwHkhB9SQQ0ImBEiQNNeXx6apV9j1VUiEpAVJmnJj4YGIg6hMgCSH+DcTCSAySjIwml4oV0DTpwMK0zyYc8f+VLVArVrXGYdPVPLn2T/4A/bc5z7Hdv/SlezGf3Nj8gkxRyRlA8hTW5EFaqtgCieDAEDmG3TGvcMXAUr8BOAYac2tZgHgGhbp13axp37vFLvwZ9cwo3+BGUb6qDUA+JZVSzICbkRSh8mvAAhGZoNfqkGa/gJ+VU0NRnQ/JIAs23QyRg7EROzCDfcQ0jrLPp55BICOjU3jXajXaq5l2y76IEnTMk0bPXmKrxlazXK5PJsb1dmP/9c42/aRIZZfW2aHXz/CLtiyhUIENM6VJZQUupzyIfBXsOy6Z3vhO8sDiZgblqWBZ8IisgekyTB09fO5HH/hz0/x4bdsYP3by0DOlxheAwjBrRzIRkLoyQPsl2wQPY1ALIHJhDcy8pEko4QvBQxEdcNw4TmB06lvIPJG1wDikw0hvCg842K9YUKsGxn+m//yEXaq6rILPvs2SDF4cpzMhWQMQEgyyY2IOm2KHQYAG6bJLo1y/WaSUpYGa31ECDlIXNTQi8gIkTkudGmW1j2OBEBbUEaVZ5SLstN6HOWXj9syLY09OMk3jGxiU5cTxREa9QqwDHr7StG2yATIZBpR13GSQKoyGqv3ZbQzr5zg/GfWQBoGUmVk1a7c2eMO9GUupL0eyhLVHyTQh77mZd1QNGrLmrW2ZUP6oAHyS7NSRMQL6RwNAFnGyDT8enDPWr2GLKkVMwv2kxDcYaz298fY0Mh69/juSsvSWhTkZDl6sVQEIEpDAvwpLNNKvKYA0JWBbACwAA4gCxXm4yD7yEoSAe2C3cF+rXw98W4EDayJyE0pGZjm3Vp11ODzT45p1gcHwud9Qb6hXO2MA2FeHsB6kNkis20w7nVaFs6b+8A8h2ebYK5pqpffIPjZwzz7r/9Wzw0Mup8+9JoSQIy2T9L9D2Ijqv6FAOgRyY71UKlUEr5ai9sE/+oCoDMi3AHWwoOM/Lg4/M7IJ4A8TPBvXA9/gCPBywwmzf4U2ijw338vRP0jeLZWq+F9JvB/uTxS0vTtqGMFgULSNhL7g7xNtVpVMggWzw/rh6Z3BtfCd5JIjDLuBQ4SlvzUbjaArC+eJTBC3F8GAPsJAkRUq3h4Yi4QZsrINBBBvzOsXF4gvNQwDKdYLLaEfXXiOZ67xtnbAiADMLeLzCBIsy9ZQ0oS4PHHH9dGRkbYJZdcYuE4ImA97zf9iSee0NavXy9JAJh6oN81fFUEPk9rFTlWSQUacaz+3HPPLZIAMzMz5HYkD5ZSKXNzc/zYsWMa9Mv6+vrYhg0boPNOTEYUCVAqlXIxTFrTJrxdsNf/qKUeUxwB4T++HZf5qC7mJwFmZmZITy046OMBk26xYhZCp0gAFZY26dVJIhIC9Q+VQ0q6B75HnX3ZDJGnhEn2eL48tJFUSktTKU/SMZg8c7mcJlPpaNPuuqT5B0+AcyTAYgtiEpbpTXEkADaVKlqESc/m3Pc/XS2gKgn03Y9/gp188Afsjt97B7vkfdvbagRVEsDb6KSMfm+rZPEnAyx2XAZysiEX4ycBpBkwCIBWNyeeRERWmz6YY6M/OMp2/OoaaCY3oq5Vq4cdlqfPv3RRRNdwXW5kkB7PYzXVSZrHbRhtEmFABrEQ0vW0bRMjEEWWGDYztEAThs6xhoxxEeqqbaByHLA0Q9d51kcAYFMLINufeUEWk7pO0eWWZWkgAk49Z7DRB0ZZ7u0LbHBNFxsaGvTi0OEJ0KJRLhlCy11aoAJCbQuyWqFmrtITAI9F4zqAZgLIySDQ6wdLAPcwkkesXcl0G88ZxJd5pou/+nen2O7fGHDNerSuvuflR9HLwgCU4HCqidwIw8SbUHtE6ot80qhnBXClVqtrk1PTbM3wagSxgdTijuvysfEJvqq3lxULeQfXgU342KkJnstnWbFQYKcnp9jaNcPsrn/2NXb+7quYflsvGxwYJKkJrMXL82U2vHbYFZrxTWaGXhbBIpfSFP3o+Y57dWIwg69yl7uLMjguo+hGEA3TZ6ZJ8gDZBp4cmsF6VvUwI2PItXvTM4kjAYTpLZEKk6cn+cDQgKvBUN4HniPqlX/vDF93yWY2s80jAbBu4hpvAAlhkhmyPhJ4QGah3MBLQkNGGkMSKCoVm9pJY4mSQLim861xbWRkAzu+uwoN545mA/gic5WJBRIi0zREpYees+TZAMiDpI3G8X6lymQgnXJNJ9NqCU6GgeCSDEB7QUZKvEMwvlSLmlcZBCOOQV8C+QP5Wj8RoNcYM//+OOu+cIiN72ghQ03cD3XjLqeMAPl+kVZ7YOz1F0/41CRLWImT/M9UBeRXOUa1SdFfogyiUQ8yve6QdwxF+Wu6su8PvBAwHlFfT59ZodoETcd1f3VWt96xyq70Nb9eoiyRc5TqzTwZOb1pXREmuUXvmRfYqCy9k1QGIa2GsVj5mn7Cwvjonxj6+DR7z1e/Wt/6rncpjVl4Z7LZbCZKax1zEHQwMI8hSE/FvxBZ+Dinq6sLc1UTbODHB/CeAseSGvzAsYJrXqwTTdMk8B8Si8Vi0QVg52/LIPgfnFcwB4l9P4lRnE2SP0l9At+bppmDN4CsJ+qDbAAViRucA4xIBhUTIZzJkMkAov6TAnAoGJKkmZeWFEvMJKUElfqJMiJQuQ5FAoxDAP/9/qFx1wHhVK/XM/39/QTI4ljMbTMzM7TWxjva1dWlTIyplPncMT99LSCUd4gQEHu0xvshSYCnn35awxpq586dTj6fp8gf9LmXX37ZmJubw/gEEoAILfRjrE9En4TKDfkKSSl42YK+oH7+7LPPgmRAJoDT8ASQBwoNLeOee+7Rt2zZ4uJm09PTbH5+nt9+++12vV4PlQOSrFoYEB8WeS02dEoTSFI3AKFQqVTqqrpLZIduGHihldPZkspgWVa2r6+PBobZ2VnUa4knQCdJgCRQ3r9RIpO0ENYpqU7+7wHgYjCPYktVMiFU7ucnPsRkRJOS2FA0/i2/o82tN3PQd3i26Asq9+rEMVEkAKJskS6NNEI5qQbrcGZy0oEGL8qRyRixG7Nara6sid6JerVzjYgJGxtDQy4SJAmAwQsgicwKAI5XNy39XJZAO0/gp/NcVXPgB37919nhb3yD3fw7t7DLP7ar7cZQIQLOJlkgbCZtx9GKhYKLqHGvAZqzAJCijPDn1LI9vtY0TcvABuylrx5jxfWb2dBb5hiw2LSkQhC48z8wRFhjkeNF/ifqx0vgnyaD4DlxckFoIIAqYWa/KAMRCBEaxV6EOkkNKm+q03ZKIgAMAyBXY5sEwgXRiGHP0NvJERSPLAXt9Okz7ND3OCtUy2zXr25miFZHNC8y/iGvo1pwAP+4JcCYTDYD0N7rXaJUnsUOF146ICFsjuAwRPcj6wB/R0lP4cRMJqs7ju16xIAHbkNmB+XNZLKhwBFMd3EOmdOZtnH03imW7dnINtyM9rGWZAEktT2BJBwMiXKz0CVBQoF4Gxub4P19qwhIcFzbXZgva+NnzrCeUhcbGOwjNSOXMT564gQfGhwkr4J63YSuLrvu5q+wqz90K3Muy8Gbi9YOkBIACbB6zWryDkecZtKrIPEdgGf4UJSabvB63URfJVC2AfbrBp88MwmEnvX29aI/kTTC3OwcL5ZKLJ/LUeBKUBIom8lqiHik5y/ug38DsaMMAo84IWIBEeLEOvmAJ8dxNO3bp/nglZvY/HkeCVCtVUEaNfYFuUxOq5nIEGpkaiyJERH3a2ho+0mBKCmgsD7gzwwA6CX7NvqBO287hW9M6dp1/U55KxFVHQNFaf1nELEQqQXvLy+ASPwcFSkutMpDwWc0Hp5bFOAb1i5Sp1zq4oeRNf7zcDwAefzB7wGMMc6WAG9J72Ha70maLpPFuNREBGSnGbP+8RTLXNbHJi+2EDmnOtw1FUEEp2j5HEUG0wcAI4guGVUcRXom1YWeKW/WwSfJMOiJx8g54U1DO6d5nlFl8fmkNbUPAdZc53GZCUn1C34v+2Gtniz/580vXr8Vba70nqQtk/946/vj+sjQBvfULm98k+2MdzQNeB4sA95NzONYZ2Bs95N4YZJbQVK0nTrJc1shAfz+IvpfPaIZX35UG7ntDudDX/975b12XOAn8Bhp+psktyajsbH2hB+f6B9UPTkvYv8twX+A/lGR+DKTABJ42Ksj6j9J8ic49wLgBhhcLpfPasmfpL6DCPeenh7o4tMci3rOzc0BVLSSJIywSM/n8zSHkXcOdMNj8KKwskjvzvBycnhdVZPqkPQ9sEgZNKEajItrin6SQUC07B8gloCNCvPWc1JASY1/7vslLeDteTzJIIpk8d45DZ68q1atwvjGLrjgAspSqdVq2rPPPqvj9/js2LED2QQMwfqTk5O0JkEQxLp169z+/n6atyD709fX5yKQSAT0u1u3bmXPPfcc7+3tBUbJw0gA7dixY5nTp0+zK6+8kgwNUMh77rlHu/HGG6FnFkoCxEndyDScxJ1LC51EMshpAf1OZiKg2CokQFoZmrhMADCZIisjdkGrIo+j0uxy8IzStOoUCdDuc2n3fJW28B8TRQJgczw/P///s/ceQJKc55Xg92dm+eqqat89PQaDGZiBHxiCAI0gAAQlSoJ4ogyXclzyZO8o6mT2bi82Ttrb4IX2dkPcU9zJhHZJedGJlEiGuAIEUtgVCYDwwMCOwcz0tO/qri5fmZWZF+/L/KuzqjOrsqq7BzNAF9mYma40f/4+3/u+9xDVEJiVcDnp/PdTL34kgMwwkuNUNwzkpCJquI0IvJzIjn7qZO/Y7ddAvdZQhbIZ2Rp0xRf/8A/pu5/6FN34k8fp/v/zvrbDvP0NPgAsWeEBsIKuGZYI8AIMDHwOCDgMWlthCIDtmgGjbLgPwNfacoxe/csluvWTY6Rbtb6zAHAtP9DVyQ7QYFIaWq4GYLyjp6z7ktWOR5BDKHjrV/oFdNP/D4pCx3W8IPSg7dbtPES3RyMRirgEAPBQbOgAU3cjcfC8gGdn5+YEXlKvPHQFnfmbPDVjU5S49RzfEiB0JpNmGcWgMnQC/9DGVh2Zy46Pg43pRZv0GlF6cvNr4FgAT1h312hyQHEvUgBnOxmtDqiMyElpwMzEgKPIYkspIEeWUKgnfr9Ax35ymrRcDbcBAxEa9ONNuQayQe+NtHc8vWtOrCwv50UsqlFuGCC+omAvjeBrw2rSzPQko90NXRf5tXUxPTmBiB0yLYujGW++4zP0/n/9w9QYJyYBcAuACyABxibHQPowGA9QjhQSEsjnunINW93x6UgRqe7kBjxeIZh4e2Lt2KAAYJSyvLgsEPUfj8f5uZnJsaEWxQC/LaCZxAq9uKUjywZQeDNjBryQ8737p1M7DsuEMe6i+Jv3x+/VL6yIoXsPUG3aIQHwUoP7uaSFJIJYE8m9DqL3cYB7eedYR1cKGQ4R1ZtJEpYEwHNGopGuQUHDZzTReGJVafzosCXiqthh41ImIbtF6aNNUOfcrooCWQJfMDSM3AqbDqMzhSC6WKc8mcQo5DoPo1Num7aWSCb4eBAmhm5si3AOM69yQIlpcSQvsli8GQHxBaLoQxtUuSNGpSutvolqeX9n3WuXY+NJCAQk9MTNJtZGR4or5PrfDezvRfjIcqHvYBxsq0928ZgI06fCtFHbMW5Uf1gCA30Wz7cbOEJn2TNzmtC/vaw0fmIUoKbSKUnUz7MySak6bDkPOUza2H/pFgAAIABJREFUqGsNHrub667J0oqbkls4qFKpbMvPwq+czr6Ax3HodRHHt/rA/LqIffQPeQPwC6dONZLj46Gu46dIIGVasK6jnqvValdSwdX+BxjLx7dlvTkGvAC8MBY5Ej8IvJYGwjDfBNAWRvKnA/xnrX9I/kBaCPeKRLqvH/30mTfjWM7ksm14W7aIdpApkHcOUjQALiSDW9EeIAHCGgR3PmOQJJA8bqf09vvxLuX1yzBYawUmwLJivBkAOGanyvZmtPtO3xN1BD/TMAbLO33vy/l6st5AAjzzzDPi6quvti9cuCAA9iNQ6MyZM/CBhawV5h5x0003mQg0vnDhgjI5OQms0c7n88rZs2fFnXfeifmInnzySQ5mOXLkCL9LQJ5samrK/u53v8vr0dGjR7dmAqCzFwoF7bHHHlPe+9734uaIbFe+853viAcffBDpB74kQLfI9F7O8NtpOFdjCS8jfaW47oREjrfcMpUKvwN7atv2lkwATJiuKXGoRbPbZOWaTYTWOe5Vx9jYSmdqd4MAJrdloIzFGgB7uVz2TXcKI4fUqwz4frukxaVEAmAz0k0O6O1MAsi+gLkBYwJRA7puIB00lO57mL60d8xbrwbCSAKde+gh+sePf9zfGNg784bsaWEIgKCaxsa687tOYmCnyAKHALCVZCIemAEA6ZhqrSY0VRnYDNjZGDe1VCpNL/35BUrtP0STdw6WBYBrSaNfKQckzVabIYFYJhhVRzecU4oVRDL7g9oa3J4tDqxw9dpZ/1/g3hJM9mtLB+iHLrmfTA00nI3+3qhDDk3H2DlKkDbCKSgAMgBYOqeH/JSUWVpaWlVGRrKIOKe5C4s09wWd0teN0f67mjS/uEiHDuy3I9HoFgNklpSybAUR/1uB//ZuDTx+8VmFVp87R5WFOGkJk8yGQrGcQYkxi5IzByk9TZSdsUiNAYBAU5mQt+FsAdbJ75EpIKvMSwyAIMB12DwLsiWqpjz574vinf/rGNX0CsUTcY7YdretXfddUqai2TQ2hetDtpPTj1niQRTWN5SG3qTJyTHLti0xt7AkMuk0lcplmhgfhcyAXSgUlUbDoKmpCbvRqNNaviC02BB94AN/Q+/69x8g0oQvCYB2B/BRr9eZGED9gZABeBRPxu38cl7Ek3FKJpK86S9Xyope12lkfARAvpTnoaHsEPqDA/grQllZXBGJVAIvsy5GZaNdWHIG81/TbIr11XURjUcJ1+PgoFiEsrmsE9FqGLSxttH6HvfG9QCwrK2u0fDYMPT0qbhRFIbOQD819SZNPWyT9cAwaTNJJgEg2VBYL4AocoBc1TluYmqC27FWq7WemyWLohplshnXM9niKETvu0BoEkAVPWWB8Ez7nogqs8uzIvmhg9C77+udo1dXCpIFYqNODYYSZHsyEEQsCr8S3UKerOvdJjMwcFzPLGuAz5jNukV4u/sxReqU4xl0gzW1uxKQXjNdV6JzYDCTfSxCto8kApDB3mlUnHpDkPrfClR6T9SuztDAbeeVbQlqU6xFLcLT1R73yxJAf+1FdLOGO8auFUzUohzST2A70epBUlcgI0ykIfVKQerVyX2+5yjIHvr6/UorDVCMLackP1fQtAcmreKIkw3Q50doioZxC2zCL5CBv/e2qSTOJJkLv49GrWErPczL+ywX9xOXnA2FQ3DfUhQR1aIyK8tWf/2vVO3Fc+Ke3/kd4/gv/VKosYTARQBIUn5FSrJIw9ZeagMAYyH/k8lk3OCAzSw3lBGkaLFYRNCqb+S6jPoHAZBMJqHdzlra3voLIfnDWv/lchlk4CVr9Ntvn5DH1+v1KCSBsI+R2QCFQgGSIy08yyv140qMQPKHtcu3g99Ua/VI09D9oku4eEJR7aF0attyO65+ek8lEPQ3y7LUoaEh4DitflIul4HxMRmOzx4BsLW3YR3Bb3tl9QzaT9+q50k5IGQC3HXXXfZrr70m0P8mJiasV155RT18+LC1vr4OL19xww038FzKW3g3IxvBYcgWuO2222BkTk8//bQyPT1tT05OYo7mgB8c+/TTT6vj4+P2/v37TV85IBTkpZdeUl9//XXcjEZGRuiWW26xUBAMdr99QDfwNZFIsFzPbjRcv8C6WwYwVWBVdkwOqNFosLs6rh9EAsCl3NVED7X4diMBXEkjaJqFWoDD1L2rLcVlk2kqWHRdwziOGuNNK4vksvwBDuWNYbVa1bB44LsgOaQwZdguOfNmkAAwiEmn062oBAeoaVh7JMBmi8tMACwKrrwTpC1YW1dGE9Zq9cjFjpwO0yf3jrl0aiAMCVA4eZL+5t57KTmdpV/455/bduG3QwKEvXknWSDHQVifAQnYJpJJ29Go51ncc3ubgddatQqd+64ATq8ys6GpUNXqYoJOfmGRbv/1MarVB8sCkPcCOG82DTgZO1IXXSLT5TluZKwCJNML+msatBabUDvyXWfdFz+OYo5EYorhGv8GZQrgfgBiZLRxZ/2g7ACOe9Vbv987BECMI8RxLtoPBACUaoIkdTrvIQkW9IhisazMLSxQypygua806eofm6Ry/Cwl4gkaGx22XNNW3lRCfgiRJJvyQ36MmU0rryi08uw52ngjTsnJBo3dfJCmj1ukaERGhag4r1B5kahy4TzV8wrVCxGKJk2KjRiUnBqi9MwIDU1blBhF/3QyBfCDvQWiaXFXkGTMFPWI6OcxUEmIE59dEe/4zXFE0HNmymYdgDBwMghYV8dD6LhGwRToS+HfeEwgychK+AlArAcb8ZV8XuybmuLnWV5ZFRNjo3ZhoyySiRilh9I2sgWiEZWGh3NI86X8WkHMn1Pof/7Nb9Kd/9f7GCT3ywQAEGyapsiv5EUynWSSo1atiUqpAqAcey8CVjg6PgqaRYAUAEAPTX6kClcrVbGxvkHjkxOoUpOzChRVVMoVZaOwgYhIRMQ7P9LkVSCA1RSLc4ssWTSUHeI6hIdAOpPm5wEwDCIBZcJLi2uIiOwNyi/naWRihEmAjY0NUdoo0fDoMMAayvxliea+16TRQxMM+i8vLzOxkR3J2mQRZIpY7nFy3yTXJcqQzWWZ8MC/9YYuUumUux21bG/EMsCe9syHzUb0Sv/gOERyhh2f2hdX1eGbZuz8tUZfutphrs8grO7IAknpkAAQkS8HcJbtSTmpwyEodzJq20+nHP0b3bDbePT6CKBMrJ/PrubhpXg6TZ3DGjnjNsAtpS+BNyMg84qg6uMLdv2BLBlj2yACmhbMlhksUzWVSVL5It7ZzhgrmFtBbKGjdvi3wPS76/tgy8jVJjtMpD9nDyjUd2Acyu1KxfhJSSFTpWW4HaYv93MMQH7UJSTqXFKkJbcVlgTp535hjm0+sqIezB6g+dvroecGDinQVKxYaKtA0sRPAtG2bDWR2DQFDms+HeZZvMe4fi3od8HkhusVw/yTzXIo/NaPTCQQjMrDJ0TkP3xNzVx9rf3xJ58IBcxi3yV94fB3gP/efV5QQCf2I9D/RzZSMpncIv+DSkbWva7rVjQa3YLpSKNfXAdGv6hjuWbzLtlHiL4T4wLADekMrNVu1P/A2UT9ttfFPB5EiaZpkPls4Rn1eh3PDoDfklH/PFc4mvptev/b9dtcX9+ItxRMOx58p7wBcFngTOh/ndkw6CO8b/AB/3FetVq1NjY2WMud3wtU1UqlUruCbV7Mdt+Ne0l5r90gjnejvJfCNb0kwN13322irwGHR6R/sVjk6P+zZ89C8pwzBJB9CDkgyP3I8kOi6vbbb8c8Z0P7f2Zmxh4bG+O5VirngCiAJwB+v4UEwMB2f5gxwKBw03zYQEPqFnkrrJckT7/pN5dCY/RbBi8JgAUJOAY2vN4Fxqu5KH/fGfnsPR4gaaVS8Z1gcBwW1J0kMvp9Zo8WPxYDGKZsmwTYbtZIOp1umVP7Le4dyNiWDUAXY2vf6gFbvEcCtFdNLpupu1Eecg7hF1RJGsk/MZ9IXb5uRsH99su949+6NVCv1zU/8yjvE5/68pfp0U9+kibvOEgf+dyPb7sycL9empjbvonPBcL6DEgT4EQ8DvkP90rtBIAjIVNj9rZXBHmvZwE4nUgkxUt/OkdDRw7R5B0VKK5s66UIUj6O5E6w74wslwPqgiwQdlAEfreofvfFj/XnIR0UZpPajQTo4TXQqzq3fC9B+Hg8BqkhJwPAsjmDA3LtYQkAb30pQhUrq2tKQ2/QoYMH6KVvrlP5uzql7q/TFdeOEeSGUJ2WyWa/eFnnCPN2IolLQoVzCi0/PUuF0xpFEk3K3jBjj11nkJoyeP0H8KupCrJR+EWxcx0uzQkqLSpUmc9TdalMjbUoWSZRbNig5JhNqQMHKT1lU2KiSYpmYeHA4wMcdoIkGaxy/AW85AD6ZX0+Jc7/wxzd9EtTrAnsQ6K5UdOOVTQ5wD0b/3bT3u5sJCfqXxPwImiZ0roG16i/8xdmaWp83G7ohqjXGzQ+PmIXN0pCN5o0PJy1YRQ8OjzMIL7ukgBPPNqgT3/2aTr+b74nmATAi2ilykbBkAfizABFiNWlVYDh3Gary6s0PTONxqT8Ul4gYh+gfi6Xs1dXVrk/ZXM5sgmFt3nOAIjZ0BsC1zYNkyVNACznhnNcRlwLIH92mDNK2KsALygA7EfHRwHAEDIF8Hf4O8oIS0T9r66s0vjkOPcLvKA0ag3822rqTWXkL8r0yvsqND4xTpCPuXD+ArIL8JKOqH6RX8sLHA8SAC88CxcWxMT0BBMa8sPNJ+WAPKa98FuyLf/MwrCAst/gTS2rFPuvBbX5wXEqZsIDhCEnAhGPxhF1jf4+kP44901kNwVkQ4UsBx/GEf3xOGSI+N/9SJTg3FQqxf0NIHi9Vg9tEBxk6By23Sx4qWqKgH6/lwRAWYafUyj/4izpH8jZdloJDfD61RtLkFmQIWMFLYcQ4PnPmbc7PwB23UyY0ISIjM7vZQbtvRcT5APK2HhNYOU1cW+AtPXGzgXOBdWnqjjrhiQFIDEWJrOln34d5tjUkiLsb60p1Q/nevYRbhtVgRxVKPlCZ/URID1aQLxt26rMuGF/lBBkW5jn6DxGyhPxotrxwVgBieES8ltIzlamiGVT9IO/q4m6Th9+5BF9+vbbQ2dLeIMNO/ssAiW9mIY0Y4X8D/qfBzfhUwHOFwoF9PWml8iVYC7MfiGTgah/bzQ3zg0B/rPkD/wwXWNOjvwfpM4vp3Oq1WpsYmKiRWpiTwdJw6GhIWQDMD4I8N9PU9+Nsh84OLVcqUYts9mWndHWR3YoG4AzW6JR4Gcs19wL/AeACumVcrnCnkrys5cFENyzpdTXnixQ+NHfSQIAg3/++edVZJ8cO3YMRr7mG2+8oYIEgGnw+fPnxcrKirjqqqtA0HHwzYsvvqgcP37cSqfT4qmnnhKSBMBciTkvEolozz77bHcSwGVkZbQ3NtytweJ9HMmWutH4LUCv85G3kyIUvvre3CMlCYBKdkkA6NG1ZotOZnnTPC84CIRNoczNTcKlXK9hPBF6tdBOEBvpdBpZJ61ogJZ2rCeK0C+TBb8bRMcMrDEG7l4mgNO6iO4bHRmGgbjvJsGvD+z5APQaGXvfyxoI4wvwjX/5cZr/x4fo3t++j27eAWNg3PtiZAP4tXIvqSAQAAAd44kEIvw9l5B/d9YXRJBDMQ+R0dvpTVJ3vTqXpDN/N0+3/S+TVKs5EdeDXldGOprNZk8ZFjwVg+5NmIVuleaRZZD67CZQyoBPp3RIt/I75r+Indv64ryTJMAmARBvGZDhnrVqVSBQsl8CYLM+VETeibPnz4srrzgMI3p6/stFEstluu0TV7CcC2RpoDfpGHq2k0iVJaKF5wQVX52zTVOI1FUTNHa9bqenHP02r9RFQ28yYuhG8UOsBP2OwTHI96gtomqzxhsbgkoLzk917izV8xrpJYWiaYtio01KTaUpPTNK6WmLohlE8jvkgOno2NqmCdktm4qvZSh/4hxd+5Epu2mE1iFHUXtmZ3YSS37tjn6nKJpYWlxREskYQfInGtEom8tYiFpfya+LzFCa1grrdGBmhqPj642GyOfX6Ct/vkZffeIMXfurdzEJAOADNYQIRDYGnhznLg9JHUjkILofpcbL1sryCgP92WyWFucXKTeSI4CNAOcBrleKFRgL08LcAkH7HyA6qs0lVVjv3ZFZ4owLNsJDyjukfyDFIwmF3FgOUc82jq9UK0q9WmcyAv1nfWVdjE6O2gopCNpjySBkEOD3MhNAygEhU0GULCX+5XU6c79Oo2OjFIvHmATA9SJaBESCQPQTshwmpyf52dfX1pkUQNYAXpDwzOlM2uFxbMtydfUZkOomBRQWTA6aEyZeiCr50/PC/ODYjpqUovwYOgzCdTGE7TXXBpm89jqv8/tOnXIQMchyDSNR4jUUxnWho6yoSs/s651qN5AQWkRDZsQWImDsCYXmz5y1zR8Ysym2aUTdb/10Hs8ZfTZ7VkAHHmSAI2vlQRwxX9UbdSZ2exHy6A/eiHIJ7iORqZc8EMrWzSS667powFBdsA8LgGG8hzo+IQ7htt16ulzOj39+XY18z7hZmvLvtqgTGBZ3y9bxe1aORLd5R+F4pYBEIsF+FlIOCNmV4Al2uq6kkbqb+de6PBMTiuiaQYIQUV4fYL7x6W8o2jeeU2742Meb7/v07/Yc172ew/UdbEkcu/I/ytDQEAPPnQQAotNhnIzof4mneCV/UqkUS2J4JX9CAP/c16XkD0D/bt4CvZ7pcvneC4KnUinIMrc2gFjHUc9usAOi5wMJH8wXIO+2o1DRzSB4J7MBXPkpeBjAT2WL7A/aDsCpY/pcw5rMe0z52SMAevduYGPoE4P6RPS+w1vrCB8SwF5eXlZh/Hv99dcziH/q1CmWAwIJgCyBZrMJ/wCW+6lUKgokgO644w4mAZ5++mlfEgCZAJgbjx07tlUOCJNtpVLRdF0XY2NjWIQ4qkfqtrkAqly4uAW6gfwusBt5q3eCer0eGx8f54mzXC7DaK+no/p2u++llGERxhOh1/PyhioaVfuNxvdedzt1MohsFZoZJBkinryblLerHBBIgFw2Y4TdBCBSwwqI1uvVX/a+f/vVQLVSCwqya1XGZ48eJavRoI8/+vOU2Z/ZkUp6s0gAfpEP0H6HZItrJtQRbd2OacLcCyDddoB6WYmcBRBPiBc/O08jxw7R+G1VtrvrJdUS0AjCke4BfBdMdnvPBfDa7EEAyON7aQ33I+PjZ168eZ+dkQNiAqBpqQmPpwM8HGq1ulA1ZdA6blUf9nErK2vK6toqTY6PA2Sm17+wQCJ2mI59iKUq+Nj1tXWCpn1cGaLyqTStvnCeGhsRyhyu2UPXTYrsFQZH4kcim1FxiLruOo8zrSBAVPFNQAQoisrR4Y7xb2fgrCDLICotCiovCCrPLVN1uUb6ehTGsE7WwHicUvvHaWjSptSkTUrEprPf0sgonKPDPzQFXwh4DnTNHuhnckD94ZqSfPIjkTi3QNFEcaOo1BsGWZZJo6MjFI1GWv4AsUiUJW8mp8Y5mwHkAOSAvvGlIv31I6/Q9b/+7k0SQBBVyg4JACAcD1PYKIhGtUFjU2N4PiZX8it5BRH/MtofADnuAXmeaCxqI0o/k8vYhbWCGBkbQUQ32gEvDhw1juMdmSTn8SBNAbkdRzrIMX5EtgFIAE3VuBx44WjUG0xGbCEBMCvYnE3QRgJADggEBjwKYitCWA+t0Ow9zS0kQDQS5QyHcrEMqSJC9D9AU8iGwHyV9dabTSoWiuyHkBpK2VbTwjmtjI4gMJmjoaLawKBVS4bsCwuUOz5j5w8PpBm+pet5zXq9skD99NHWnOTUU0tSZZBreCV9JDDZj8mv108A9zcMA/2kJ/Ad1G6DEDcgAkAURSPRNiKA+/jfr5Co2VT9vnQoUqPfOvRmCSBDB2XwSgahLvWGHpgd4fYzXwkeqf8fBnzuVx4KxANwAMwt3Ifc7Cs8v1+WQL/1cjkdv+/ZuHJ+5bzQHpjYAsa7hB2Mr0NHwctn78wsvJgkQJC/Q1jDYJkNIE7Miuiv/YWqZbL0idnz9e22q/fdvdFoRCDbk0qlAs1/AUZLM14p+YP1DJI/yF7qV/IHckIA/2G6+VaW/PG2E/od3sEBgqfTaTZI9iNKMM+sr68HGgR79tz8TrIdLfhCoRh3Jc63dClMRlDY2K43gHxuJEyBLOrMEukG/qNQewRA+NGOfTNwPWQE7IKlTPiCXAZHShLg+eefhycA3vlYwgdFx3syCBUYBIOYuvHGG618Pk8nT55UcrkcB+9g/oIk6K233gqZKvgDKJD9GR0dZc8OmQnw3HPPQfKKPbt85YDW19cjcA9GCgIcio8cOYIIIzYRY0c9z58oXDcdd0zEeLDtALuXQdth4bjoJMAgoPVu1aWu67HR0dGungi97i1143VdH/gFbTskwCDnYvMBRhnMuZcEcNMIW4smJkJ8j4Eo6+GtaAzcLwmwJwPUa1Tsfe+tgV5yQLPf+hY99DM/Q9mjE/Sxf/iZnas8wCni4mcEBEkCgQBAcFQMcgdt+kjtBAA2785LDbTRHQB20A+8AGC7WzqTFucfvkC3fXIKQCCiyvuer525PgrtfoB5oaLdIpGYZpo6NDK6Poc0xMVzAnt2X9K3nNMPoMGVzbIWW6Ig8cLI/gKD1ivOQ92apq16PR0glwZJAJBA2207ty4Ingsw4sVP3JX8efb352j42EGafGeZzpw9R6VX0hRb0am8OERDB8o0fsshyl5dReB9G1Ifi0W43RsNw9EKCfGR5zBAyCrDJKBog+hZLeJkCyDKHCj4VmLAeYraGlFpXlB5foWqC1Wqr0WoWbcpmiIyDZviUxmavi1D6SmL4jlEWfIGmrMHHJkb9h9wfQfYLKvlPdAt08KJgVRYwoHBfriV4qrtfYJ9AgxdF6tr61xf+6YnOXIeZyBiv9qoE4yCs9kM9xkcCxLgue9Y9Kk//Dbd/n/cyzU5MjqCKHOA4BwNPzYxBgAVkdhswgsgHVH5iLaH9n9uNAdNfERci1qlxqQODHlxzFp+DXJbnPEBiR9ourM+uRNhqZSKJZFIJmyA7zgPhtClUpGMhsEkADIBluaXRHooDSNe9htYW1mD/AmyDlgOqLBa4EwA6AwhmxiAbxAJgHKl51VR/edFWni3xSQAMhaQxQCz3+GRYS4H5Ixwb8gB4d8YD4l4wglCcsuA42FQjN95JXQCSYAeJrMAWBkkdqaZ1rwhDXplFPbw65qy8fKisD44Fmr+6jY88I7E5tabb8ks5xJ2buy8NmdEGEYbgBtieLYd4o3klyQA65Q3obUTTtsfIDykODiK3LKpWquGMgjubLtBCABuPCZWWdLIicj3ZDihqsXfrpARsUi/bwgu2NtaH7vVL9Zx27IBhiBbtjWPdtN9DzLp9d7HBexhEB0oa+dmA3SN4JeEAyZYREIHRfv3s2b2298uxeMTeYXUf1hXyx/Jtsa49OqAKXcYKcHWc2GN0zSOtu+U+vIj3HYrE6Cb+XPT6k0cutlWTDCq//KPVW1uVXzgM58xrvnQhwaaB91AFg3zCt6bIS2czWbZjLUz+t9r/ovxivdvgNjIYMQ8A2lebz/qBLQ7QUjOynElf1zPw7eF5I/0WcDa73otdB1+qLdCoYD9gt5tLypVRLazHy6VKzHbMn3l1JwFWVA2MzQQ6STBf8ShpNNpkEWt/oJn7AX+4/7od+l0OpQPxqU4p70ZZQKQDanvarUKImDX1tk349l28p7uPlApFovK6OgoeE5TJt5gLgMJUCqVOFsUAT84oFqtKgiuQTnQp/G+PzIygj04SwWB3EO2lCQBQMisrKwgE4CP3UICYEJGQfDnY489xpPw7OwsDFnoiiuusK+44gqkGSCig52JXXAzkPnbifSgnazk3bqWlwRAmhoMlHdbR/pSIgE6jZEtyzJ2c1Md1I7bMQYehASwbTuKsYKUxV4kAAau96XurUkCaJTLZpthiZw9M+DdmpHemtftZQz8337zX9HJz/013fWr76J3fuKuHa8ERDJfzHnNjwRAND7AUocAkI/YuWdmIA+G7SISUS3o7Ao3vMYBQMNF3nsrEPe1yyl66bPL4vAPTlPmaJVsIEUBmQpBlQ89fxQcJqzYP7iyLn4bw5Z+O6KV3QOgw86edjYBi3RCmuUHsj3QajdNneMVMOcGgWkANBxFIVwa9QV9d/8NqhNVJvjeHS+ZgKvbtH377XRMAFikej0dEHEOLfmdIgA8ZeI6Bf6l67qSTCSpvqbSM7+/QpHhMpnFJBv8jt5wkLLXlOnc/FmCfBDMCJoGy6e2fbZDBHReqxU564J3zvesQYt6gOG1Y10JKL5DUqhZIyotKbT4tCCjtEZmvUx6AT4HRNGcQclRouTMQRqatik9bZMWc3oN4/eusSqaVjeaAtLOQX0afQbyRpbtKFc5WSybxBCXEJOETcqFhUWRjMVpbHwEe3kb5EClUlNW1/LIxICMAZMPhmEwCbA6F6OP/eo36N5PP8gR+PFEnLLDWTbABQCPiHf8LplK2gD9MY4BgAOox3wAYB362QDe2cQ3EQe4ztn7SHmHQe/w2DDmDfZ/QDW7GS4CJr8A2FmOAtH0TSfSHrJCeFlgOaDlPHs+ILKaAd1qlSP0AWyCXPCSAFJaqGk2fTMBUNbhsxGRf2aWVt4pmATAvRF4hEwU/B33YPKGbPY4KJfKQn4H8oGzAeCxMDqM9xDOTvCCWINGlAPk457HFKJDIOGFyi/qeuivNlT7gRGrPNZTyazbtOBruuon5SJNUk2Hwwl8me4mdRY2MtwF8B2JKA4H71+nHOsXRwJGorxAoY9ZthUKcEf7bTdrwx2j0Grn9HfOPPIQAcKwqfGlCzQ6M0VL7zC2TZT3mvuxXGICg0SR67nHBuZqh5yeV3al2zUloNsr6y0I+JWAtl/Uv999HTK8Xcu+1zNf7t/U5MLdAAAgAElEQVRHvphXk++csIoHLZaWCav739qZsX+MM6eAYPEbt0wCqKoipasw1iDBgq3FTtdfIAmgaSAiu96vRYRaNptUq194XNH+87eU6fd8j/Xhr3+1b4NU9FsA9/ABwH4EVYV3aYCG3vdpzMHAVRCtD1xFRv4jihvYlKxfZ8ewFT/unCrRDli/kM3Wj+QPUmQAol2uyhbYYyHLAuB/JpOB/OOW7oW6QqABy+1FIlyfEiAvlUqt7Au/fimNg7vJWHfrz5VKNdo0TWeDGkADDJIN4In8h08NE0zevoLnW19f5z231YWAwDl7WQCDzUgY0AgYB3a8nUyRwe5+eZyFeUxKn0k5eM/7BZPIMsNJzuM4TmYYeuc5dx5kPB+kXAPapMj8de7RqhA/EkCa8qhPPPGEOj09DfCfFhYW7NOnT4szZ86Iu+++2z506BBYgJbbcBDoB2YQd/NGQF8ezdFfKWu1Gpup4KxLmQQIE13S35M7R3cYI1umaV52JEC/pIq7S4lg4A0NDbVFLfhlArwtSABNo4mJcZCE2OyyjzjIQr+N754XwCAj7e17jq4bim2bgaZRqJk/v+U46flV+sjf/TRN3jDZtbKkxA90RPuJTXgzpIGkJBCAeICJiUTc82yb+v+1Wp0KhSKNjuQ44hkIp6qCuNBEfnVNicailE6nLDPANFJGOLcIA9Nk3VpIAgMIO/HHy2L4ugO0/90N2zCarC1uNo1QCJgboY80xJ7yP47OPKAQVSDSoVyugTTgKPFUOkmpVBKgsOQFeD+P71gCpgOoh+wPyuhcj8F8fqnBszYahkB9jY3mcD2EXfgCa04igLKFBHC1fQWzEl0+fL7jHcn3lseDALBsRwtYRr4DbMRL2E7IN/kVydF/tdzoWJU2Chv08jeqZLwao1t+bpTS+yz2B4hGo9brJ08pk+MTHKUN0HWLHCzHxjvR0mFl3SRxEHYm82YNcI92bAhaBIEkBQDOM0SlQN/eOaK2TlSGCfGSoMrcOWqsKSxtpCUtR1JoYoiS08MsKTQ04zBKpmnYut4U0J8BIdCRHeBNtfElmKQvQKUMgEFlsB9jCOAZyl6rN0QqlcTQNNEL8dJZrzWEZSbo3e/7S/qxP/tZBoCaRlMk00n0Gtb2N3QDcokMukNqp16rI/gGEh1s3stVQzYi/2Hwq6gRlbX1nb4uMI5glMrzAtpSi6jI5GA5IACT8BCAbwTaGGCpC5piHWdZH5AAkBQCaYHfueAL93vTNEEiCBAULM5vW8hKUHVDp0a9AUIC5SJooVtNC1FhNHYySguvnyfz/hyhXCxJRBYbADf1JjTV+V4sheRmAqDceG78iTLydYVqAxTHy40XxDKbpoKMhk4AqJ+ocswYmPcaesMXHJt6OqbMrc4K9f1b5ULC9m9IHEGf22+PhDrEfADTUW4HnqBsNp5Fu8FAGHxAJynQLWI7bDS3ZVrIcHVGmksChNX19z679BXA7yAvo9d1O4ynAMyBtyPb5C2D451jM+kJkstLBKhVIvNL83b62nFauTlcVlrYtvU7zhv1je/9sgHCEDUY06pQhfQGQD/CTOznFeCVgGlF/TuMIc8v/UjahO0/26mjS+ncqRdiysLcBRH5oenQWYvO6iRgqI1+hzmta1YO+icIBmRy4YMxjrGGZVXKMUlweztZgd08IoL6nOwv2OtIIlQeK1ZLFP3I/8uZgB9/6aVGZv/+0FG+iAzGOyKySQHqY73xeutxPdg21j57Y2MD9Ym1iDdRUvLHmwYbBvxHJgEkM7DORSIRjvoPU59oGxhq4oUWUreXWzQz6lfXdS0ajYpMJsN+O51jDGsq9h2oHzwf5n4px8QigbZtr66uIno+kOwBQYI+0s03oNvY9gZGelTI2k5hwyGiUNkAQeC/vCDvnyIR/mexWKJyudSSxfQr514WwPZnZhB/MADHONojA7ZXnyBVgvw3QaTGYjFkX+jAfVHvuq4Dt2+bo30zAWT0PkgAGI0heuPkyZOYPOjIkSMgAJCezsafruY/jIN9JQF6mQZvrwounbMvFxJgt0yaO0mAi+GJ4Nf628kE6CZr5XcvN70JGxMtl8u1yXKABABrHovFOHzSL2PmrZgJgJTr4VwWqUcwa2KTIGwe5U+lUmltIPayAC6d+etyKEkvU+CVZ5+lrz74IMUnMvRLj/1810fyA/L7IQP8zjd0k1U/doMkAAkAAkDTnAyAzYfbJADwu2qlSnMLCzSUHqKxMZbUsPBKKc1K4/Eoy3kEkQASwFxbW1MikRZhAHRROfP1FAnjLF3zE/vtWq3KIDVnDmpRpbkZee9b77iupkYVoxkuhV5qq1erNaWwsUFD6RRAaQZGy+UqJVMJymTSNuCptbV1EYtGQQ6AcHSEzT2lcKKdnXoCqFgslsXo6DBndDSNplIqlyibyUCfPZAEgHdBs2ls0djml+oAw2BvRYCI4AwGVCRL3ShCh1wH2W2STrhHo6HvGgEAsAFv09FozDXoFfTKq6/SSG6YKi9N08ap83T8F2Y4ErzeaNDJ06fp6JWHOWIMPQmgbosI8MDhAPbZELgbmyYExbahxe7XsbwEASMmHoIA2QNsc6vAf8BDEMC3CV4DS/AbWKfqUpHqqzGKJA0au+UATd9qkRZnYJtBaPwJDwS/7AAJiDnrG7Q7QbA0nXBft8+5kkEcUYffo5zIVsFYwCH4LcBqEHTHb/8Tev/v/ihFsrEWqeSC+K3HlzI1DqXkRGi7hp2te8jfS1kPeV/McRgieOGH6g18HUzLUhXAolxm3Ia9G1g+xWgaDH4DQIX8DyL4NUXj4YX3BL2p8/fy+k4bOJKhnGnDPX4rLmRZlrLv5QTNLsxS6gP7+RlAQkBhCWcA5AYwDiNgJF3ASJg9vjkfZzMy3Xu/XsCpzAzohwRwxvcWyadWW0TLCqW/sqEWPjxkWg6W0PenW7k5stLcahLsBWJZzwn/g4cr2sq0EVnuS1zIY3uZDrtgmxJHtpnbx3DtSqUSSs7HWwmdBsEA/VSNCaiL+pFR+PC0cXr55jIaXSeKf33D1m9K0Pq15o5HX3c+KLIsoHkuI/K8dQLAHmOolwGvHxiP/opr+oH66GcoB+Yzr1+EzC4JYzSM899OJIAkAc2/nqfRI9P20i16T9m/1jnwVLDaZQLZXNRC6mFLWg99gJFtkLmYc+XHaBqcDSWlyeSuRv6Ox7oFgcbgzLWOfod7KHJO7+yTsUhMQ3S/9IUBwYR5hLNEOmSCvMGEyv/2BTXyzGnx7t/6reYdv/ZrPce1BNRLpRLIEcWr4d8p/4OAynK5zAM1Ho/bIAr6lfxB0AnexyuVCu9YZOR/mMkHzwkMC2BlWJ+7MNe9WMdI2Z9EIqFgvgFx3vkBvgfwH/Jx3rrx+jzK4BWQALFYLFAKB/6IIOI7JBJDPW4nHoJ0Ss8UzdeQBAD+3k0SyAv+Q7mks88gSBFzLsig0dFRjDvuG4uLixxgEPTZywII1ZShDpJjq9FomL0ykEJd8G16kMyu8Epw4X0E+GStVtPluuFi9RwV5JXn30ICALSzLEs7ffq08tprr3GK8HXXXWcfPnzYhgYR6wW60b1yoHcDll0H7oEmhcupTb1yQNVqFWzxJSkHhI4hTZ699evHovOk6zDvgU0hv6vVatGxsTE+8GIZI/sVqt9oftSH26eR5gYya6vmgc+N8AKMzQzaGiTA8PBwm4FRJwkg03y8zOdbmQToJQe0lwVwOc1ul0ZZ67W6BpA96PP0f/iP9Nzv/T90w0eO0/v+3X2Bx/UC6ZvN7tkG7m4UkbStF0JJAOC7Xtfvtzbx4oh5Fi+IsVgskADAdWGiuby6ytG+YyMjlE4neb0GQLm0uKKABMjmMvw7ByB1Lof9NoLZXbxcLC+vCSYMMmnLbFrK3LfjVHh1lo7/8gwhAwBHO2c5UCTL9dgs3SGjwvm6bnQ79NMRYc1qO85y4oCkcmlxXmw5hJiLA9JAVTRlYXGFy5HjMnNEM69JDOo6oCstLi5TIhGjTCbLcN3mpsepaVwboCskXBCVvLyaF/tnpjkCUlE0BGQDAKWm6fi1tNWLqzikqg6Ij/I6T+1cm6URONMpIIXAlYfplBJCkwCdjsc307ENXbf1HTJw9utjAMEAFEajXh8Jm1565VU6sG8fyCE68WcXKJI7RNc86MjBLC6u0NTUBKeHr62t0+TkBJMDiP5vi/x3Af4gfwAAzlGPkXC/Y2CQ47sTBCqPJ5Bq8rP0gkLLz56j8myCslfWaeK2gzR2jeMjANAMkfjIFgEZwGAqG+qqyE7iXgfJn24gi/cZohFEyW9Gl4PgS6VS4l3v/gu6/RcfsBPH0j1111vgr0NycAR/i//iocUmenxbZA64keQcUc4/LsDkxJY7QD2i9SG1w9I6psEeA/hIOSCQAIpQGKCMRWNKUIQ8zgHo6BJGDDDIiFYpEWM8siIOjR+k1dtMXB/RgzD6BejEmSfIfqhX65QdyWLes3oB192yXI1mE+kCPGr7IQF6EQs8v3xtWd135BAt36BzvaBevWaq3fpuN9kXKUvk89y+8kHyPugX0UiUM65cw2eWlMK/mVzpISXE/cVHnqQfTX/vM3tNT/H7bjr4g4zzfs4B+I7+LckN77mJeSLtkYJdvyNhFw93z+zq556+c7GFBCOFSRZ8H9Y02dvGWHMB2nZenyVb3JR/jFsE/LupHNwH/MYRItZZJrBHRhvutVvZ5Nut0x0+nwFzWV/xDUVEv15QlLtGrMKVrJu/5dPNrFl6QgBfwbrjyDO2v1d7SakwzyLnbKzNiL5mMqCLrwWTN/Ck8wmx5qwSVVU4sNPd00ky168sbSTAo6+IyKf+Vk1fcaX9c88/21UrHSQ0uhCmTQD6nbIsPJ/atmP6XizCHwCa1pabldba/YeJ+gcohmwKZJL2I/nDhEwkAslNZJaxlnaY9riUjpHgP8BtRPR3Gt9irAP4L5VKaHcTmuGdGRH1ep0xHffD7YLAxm5Sz9uRA+oHD9FU1UqlklsyEiT4j7kVxqhe8N/NqJSZJwBCsefSVVXVoOSA9iuVSvzjp7S3lwWwOz0cJJsbpY7hdtmNtX5rxZ1rnRfnTUnR1nurK4XGeCLv2Z1P1wwrLxGA67qYfIsA8JaRM85iMQ04MOrblwTY2NiIvPLKK+Kqq66iqakpTh0CA+gaPDVlqo8cKN201PuNru63Qi/G8Z4Fp7Vqe1LzGJSoVquR8fFxbtdarcbadZFIhDMl3IVty7meDV3bY0igw/vLzkXPBYXUcrncl0EJOgAGnF+9uRFngZ3Nb2KU1ykWi9r4+Dh32jeTBOg308EBghRErHMETVBGS2d94T5wO8fmrtFoRGXby+PCkAA4tp+F72L0ddxDdlT2x+NPMAnUWSZ0rWwmg6iJrhEhe4bAF6s13zr36WUK/Ln33kOVN07Tj/zJj9Kh91zh++BhAfpQRIB7B8DhkpwIe/1+WgVRsxokPzyA8eaY3JyuIedar9doJb9GQ6kU1WoNmpgY5Yh3zG2bJECWscJarS6q1RoXJRaLIPXXVlUNL18cbY+xjB9jbpTO/9dlOvKRDFmxEh+fTkNXM8qC+rgOtDSjkQjhT2DzmaEhjgBG1D3AI5QdUiHSaNM0OaJfQNMbKgbJZJKvJzXWOaJR1ZSF+UVKpuKUyQw5+yAZae6QIjBEIqesGgyKKZfL2mazSaVype3aiIIC0LK+viGqtSqlUynWHYe0Cjb9uVwGyB2yAVi+pFyp8qsyMg6giQ6SABI5iCaLRmOoO1JVgfR13Jc134P8BPyyCAD6es3kkfKOF3kp+9RP/whzLO6HtGekg3vnc/SD2QtzHOF/6MB+IjNCz//BIk2/a4Zm3mEyAA5iAmnTq2trNDM1TUKxzVqtsWUPEeQPANkmRJyHKefFOgZZC1jVMC4cMkCD7wDfvr5BtPiMSmsvXiDIw47cuI+uvB8gOrEkFTI1IhHNhnpNZ5uDFADxZcLktcvDAJDxbuwbuqFAIuiBB75AR99/h527d5pkxL1cfmWYPsoMcM/Bm93AzZAVZxh4bifS3yHhOAPAja6HlIjJWSAACSRYjshknFIsFt3+HmHAHuM7KILLjWZmULFNFsNsIqKfzWJrX70gZo5eQevXmwwMA6xEhCyMkDEvACTDizzGqeOdze+HDLLL7AevgW83HXxIy/D+to++GMZQlQv01WV17NiMvXZ1EwSJS246XhYgX1BYSdDwvz1mw10A1cCo3W7yQW43gAzJJkCMx1aRCQMzdk2pN/yztr1dCIQhZJDwIzMBQHY26o1QUj6d3dEb+S4BqE4d/JBdeNuHoSzwtYBPQSfwmj5DJL5dsMvvSdjV6d0lArymyXgoEPiqI9HV88N93Wj6Aro+J7dytlx5GswfW8AWXDNIs957zbc6CcDznUKYg9rqNzcbVejRVdH4gZxZG26vPpZicuSuvBlc2PuAdMVY4jVGkrL9Av69OgTGVENvcJaHS1K3LT9dCEW+tNfst9e93ONVb0ZB5Ef+k6aUa/Rjf//3+v53vWtL35Ia/pjLEZUuMx68uIbEF1ytft6PAvzvU/IH4C68sDjrU4L/YSR/XIKGfUhcz8vLDpD0gv9YO6UcN9oMzwVyBb47wCcA/KN+gtrbMAwN8kwA0iUgCTmlarUaaJ68HQ/QfrCQziyAbuA/ng94nCuvhXWZzY03NopIc2OJUWQDIBMTa/Py8jLLLHZ+9rIAwswMgx8jyQDgapeb3FY/T40xgnEJg1+sB4lEApkQTmCeS8YixgjynXgvxstlGI8NGdCMegxjwAwigA0INjY2HBTA/XB0QjzOEyHSZc6ePSvgBYDJ4/777zcjkUhTNpCctIOAV1wf0dWuIUE/9bRrx8pKBrEhzWRaaXaOdqoTiuiCDR7gu+vvAYJLTwCXBLBdEqDtPPlgnYC6J2WjtXgHHSOvIdM9dq2y+rjwm2GM7Fe8fkmAPh6xdSgGMPqRTA+sVCrxycnJ1gYPB0JXr1wum1IOyC8TYJB7o83DZivg+m7mBybVQW7X9znumFe96UadF9ENAzIB4ZmFvkuxd8JbsQa6mQIXz56lL77nPaQmo/QrL/6K7+Njw9ePWXsYIuBiEABIE4/1IAD0RoMxLqSQgwTYNzVpr66us+TL2NgINhe2JAEAlFeqVbGxUaZkIkaKqrpAukqTE+N2pVoRpRKAdYXMUpzOfr5Kk/cOUWRmneBFgIh/EAy5XIZSyaRdLJXFRrGIyF+KxaIMkkJyxJl/ooxhVqo1SiYTDNKjoCsraxwIh+fC3qJaq9PY6LAdjUR4pkLkPiKsNzZKSrlSpcxQGtdiXXFFVQHKK0ADq9WaKJcrFImoAHUolU7Tysqqe2/vtUeYJCgVS1QslymXzfDxCORGPU2CLFEVqlRqYmOjSEnXc6FSqyPtGJ4vbLKcX1+nqBbl59IbOoxkaXx8BHrkgT4HnVHfrv6viDAgT4S2a5rQNFd2/KUTL0emaSmQ/8HzewkAkCUA/1H287MXRKlc5jqKlMYp/5CgGz46To34Cq3m82wOHImotmlZApkgaDO/D4gAw2iqMkugX/3/izFvecvH93OhQDyfQwZg++ssT2unFVp8Ypb0ik03/NQB0hKuTnGjAckNKYnVtri6kloKjgwiA0AMgTiSeLChN5V4IiVue8ef0L3/+kGKXZG0iBW+3Y/8W5BQbsiKCzLL9TtdkgC8Zxaqg1vBMyFEJLlfBD2TAZqm6HVdINK/8cULNH7rISoeMVn/GqCwI0qkMAEgMxZYGAWkRDSquJmUEmh3snYcTSXWN++VLRCymvgwAGdhSJb459dU9d4xqzK+lfeR2RrSE4L14hT2YeB7uNIsW8Z92Hv7PU838iKslItXwkeSAEbTQDaMryxWr3rlOS+iIUOBB1atXkOPBkF0cTamngJiTrSalhqNR5G500YEgFTKviSo/N1F0r8/axnDtONzsiwKAoi82QCoE8js9qrLbmb3Ic4FGA2JKfbt6DzeHbd45sB2CZMdE6Ycl9oxMpIfkd9BUkzTrySU1RMXhPGhUZMUJw8yGuF5qXUO9y9k3TkEMzAQZ5npEkzllUzjdzX+v38TSPLW75pYl0EGYGx55etA3HCEfQBxFHZekG3WSbhqv/+wov7tU8o1/+Ij5gf+8A8YQXW8h5ogllpmrGzM3aEsIN9NAbwiGGJrxutWs9/O91nMo1LyR1EUC+B22L2+K0/EpDzWl15Rt5dav/WWB9H7uVyuDfzH9wDBi8Ui/CksgP+oo17PgawNTdOYCJAkAOp5fX29JXPceQ0cB3AxbDCl9/ywJIA3CyAM+A8cEwgrPCDS6XREShIXN4pxKS8Isml4eJiLA5IEAQ/ePrZHAPTqLTvzPeZTBI5Dx35nrnjpXcVVEVGfffZZSI3RDTfcwNlG+AA/QwrS/Py8eu7cOXHHHXeYiqIwSdDrSTD2IIfuBif33FeB9ARhIIrFYl2C+lgo8AMNtscee0xg8ExOTtrICMjlcrwxwCTZydK4pIGjs+im67sR1gKaRJ1GBL0epvN7VIxMF+n3XHm8NElARYNVQdTdTrJNmHzHx8c5GgAkQL1eD2RLB32GzvP6lb7Zqfv6XWc3PBEGafeLkXnSmflSrVZjSJvz6jmCBEDqnDTR2Q5D7q3vfkmAiy3HFYYE2MsC2M2R+Na8dqOuqySsQOLopf/yX+jx3/5tOvzANfTBP/gh30rolwTgNykYt4YgrHYrAwC6/ADWNz+yCjbXeEQ+4eUPmvmNRkMBCXBgZpqNe5eWV8RwLkepVMJeXsqztE42l+WI/GazKWBcindORE2trObF9NSkrSJrYNk59uxfVWn4+v2kHrlA2Uwauvu8GQE4D7B/cnLCRuYASICZfVMcTY/g37nFRZFJD9HwcI4go1MuVxUcs296CtH2fG9kHaAc2CusrOQVANAjI8MAmDmynqNqFSE2NkqiWq2TYeocjZ2MJ2hkJGsjOwKf5eVVATmgoaE0GyDregOgvM+1R6hWrdibckAKGYZOTAJMjrvPvSpQ39nsED8nPAmKG2Wanp6wq7W6yK+t0fTkhO0QESQWFpZFKpUASeDrs4BjACp7N3GGYWqI+sZzIyAT4M9umACjHUyL1HgsxhIv3uwR9A2nnhQLdQVpm3q9JsymJZKpFM0/rtHSk+cp+f4KHTwwQ/G4YwycX12j3HCW5aZ8lSOkLJDe1HZa/3+nZrYtJICTCYMNIUduwlcA9RGNItrfIQRe/7pClbOzdM2HZyg55pQEZBgyaRTRDrjIcjr7F8iyIPq9PTOgMzITmRp/+v+dE5/75sv0Pf/3Dw8MtnarIxkNH7Ye+5HNabumTRxB7qdLLqWAAAabfzVP2ffup9IMkwA9teYvNvjo+hhB+6g12Uogz6v1PfZnZXXtp9KW5SVt3Arpmk3QpZ62QwJ0A/S6ZUt429AbuS9JgIbeYDnYbpIj3fqW2cS8l+JD2CC4oQ9EKITtv92O43XdtNREPNGSv5LHA3wdflpQ/uU5Mj8wYprpYEA86B7SvLwFJHnFrB2LeD4Vy4Ob6cLyHELpTQIgahv1t533V/QRqf/eOXYhHdJL5qvb9zvRPm/GNaRXj5/Ekrc8h55MqWcWzlDsgzM2ZwwgBdP9uLI/3KYMePsA/yx8aFlMpDPJaGLN2Uwg8Ht2lnRyP8iWYmLWlW7De6f3PuyvAkC9obNfQDQWhWQhy02g7+CW3vnLaxodtt475xHx2ryIfuJPVTWRpF8+fw7OuZD4gC41/3BfDwD/pREtshS979Cdxztrbju2BfAMwRmQrZZR/2HnJ4l3of1cXCvs41+SxzUajUg6nUZ9t2STELmP7FXbthHAG8oE2ftw0uvRo2hBKysrMAcOVKAY1JcRHoH8YsK+To6wqJxHZZmG0im+b7/gvySbvdhNsVjkFEN8QNiNjIyw9xU+y8vLPIbw0TTNSia3Sg9dkp3gLVAoV61EGYRIuhweX5IATz31lAqM/fbbb4fcGUf7u1JA6pNPPqliTrvrrruYBJBZAjI6iRd/ZzJs+XzAjwN1JkliV9mFq0T+3R1P8nRk+QhImRhMWRNBf40BcsguoBCLi4t05ZVX2kePHsUAQQFxTGhn9DBR2TgGE3A33TU/U9V+GhtsByoeFbSdjVO3e+6RALWYzISAmQ+MYcMy8UH16rLKfUW+7zYJgL7kbuBaGz+0fTabhc5W61E6SQCMMWyKtmsu1C8JcLGNuTkyJhrtmgmwZwjcz+y1dyxqoFata27wpG+FfOXBD9Las0/T9/+nH6Brf+iY7zGQJQn7ghBU637mwTtNADAYaduIMJMpqm5x2gkAbAGwUQBgDhAZUiReEsBJeS0plUqVo+zX14ttJECjXhf1ho6QWwZ1K7Ua7ZucYAB9aXlVrDxco0jqCF31wzrNXrhA01P4TuMUnnpDVxAVf2DfNGcCVMpVmpqesGxENwtFWVhYErlcFrI7iM4lQ9dpOb8mZpgEEIiQZhkhNuGChF61ztH1ueGcKwnE+vuOlaqqoIiseY7jixslYTRNBuZRFpTVIQGG2JAVEdq1aq1l8IWshVg8SqOjIAGqTALM7JvmvgDN2Xx+XUD3HuTE3PyiGB3J2dFojH0JDMMUi8tLtH/ftF2v66JQ2KCpqXH2YYVPwNLSCkspQa7Iz2y50zjYiYh1ZDbQqCBwbHgNdNHyHWQGcEwwof8fa5lPOtexOdoOLzhe4oE1bBzZEH7mc7OztPpPo5RNluiGnzxEFy7MU7la5vo/dOAAA2cwcvX7yGyAS00CSJZ1i4Gxj2GxJATg44z+BzLu3D9FKP/8PF39Y1OUPSCvtlmfqiLa2lFVNfYLcF4yIRfhZAagkh2vDCFAkGGDDxLgwR/+mrjqvnfQxA8e3BWAtJ8sABj0RrpIBXTrk64kDox9t0QvAVyOJ+IUr6hC+eIKNT427sgP2ZFiHPwAACAASURBVPAjERgKgVG4F5sE8Opkt1p7E4Tidk3kFaKH82rtw6wPsiX6CjIhCDgK8ggIAuwHJQEA6AEEDMqIcGU/ekaVuVI1TsaFawyMtcYmu28gSdad1bSUWByG5PByYZNhtDlecntGrQ0yB/Y6B3OkbdkKslLwCrwFSH1o2Y4VSNS/L2NasWAigK/jGJI79aUIx28HWQ7SyNqV3kKZWHvfRHCBxfdtkQCQ5lOoe/06xFGguWuvZ/Z+DxAU5HTnO7GU7wo0kI3G1LciCYC6CSOJxC37lRV16tB+a/54vTWWeM0VAj4PbVnhzqq7CfwD/Eedo3/4mc2HbUM2GWbxAgEwB2bqbadiTsU6z1l7glrjjAO1YBDsZi/0M6+6kaqgO+1Oklf9+c9o2tklev8f/ZF960c/imh0r5KPs/tw508Z9e9G/rYRBCHA/1bUP/ucaFrogEtcG+oUnJGm66gTJki6yW24ZDD2UTzG3UpuSVcOkjkgs+Iw/lEnzh6gd7Rvl/cSDeC/JADQv+Cpg7XHjSQOzDBCn295Bzl+ny19cl3XIyMjI6x8ILMBENxo27YRlMW1m8Gpg4L/st6CSAA8G+ZhEAH41Ot1C1KjMK7eywIIOyPt3HEAtNGHvR6aO3f1N/dK3kwASRZfc801nA2A71ZXV1Wo76BP3nrrrZjbHK86ITBn8XwBk3RJDCCBgBcBN2PAnduYUMW4xlwriQGcj7VCmtHj31vkgHAxbDIw4dVqNXHhwgXl5MmTrJH1vd/7vWYikWiGiex3wdJQExuilfGQQRIig5qN4FmQpYDJdbc7k0sC8CKBCaRWq4VemAbtkjsx2boES5sBcCtKxZPVIcvozfRwOyZ/VSgUVOkJsFMkAK4bhkjy1l+/IHk/dY9nd1OV2tAPtD2MZZBSJj8+mQAsP7UTJID7stkWFe23cXIHPgOK7qaz7XH9zpEHDCpX5WYAcdohNhPQ4ZYeIrj2nhRQPz1u71hZA91MgRuFAv3FjTfyob/83CcoNrRJxnlrcKfB+t1onU0CIAZNbs8tOgkAGxr1NmR3JJjbSQKwKD+RWF7OC01VWKLHAdqH7Y2NgqhUHIkejki3LKpUq06Uu6KKF79WI2t+nW79nw6wEfCFuTniLAFVZcBG1w0FMjEHZvYFkADLAnJBiUScfXEaDV1Zyedp/759HEG9tLjC0jOuDidVKzV+3lwua8HwUNfrFmSKAKbwQziWp7wxMi1bWVpeZumiiKZ5SQA+aGlxRWi4dtSpPxAMuPbIyIhdr9UEjJM7SYDpqUlOYnBIgGEbHgYAhSCXs7i0wqRBo7FJAuAFCCIpS0srohsJ0AnyOVkAKTYWhp58rcbeC2EkIEJ3NwDK0AR3JKQ2lwnUO0wEMSH7gQ/oPyBFzp6fFfBMOLB/Pz3/BwuUvnqCzINn+P5jo6PICuXrmJDMDiEzd6l5AnSaFwdJFoEEQhs3Dd1Gn8M2fOWZJC3+8wod/ZEpNg12PjaPLcMAoWM7mswMKEXadJNxPU2NssRMs+mYDeIYEAH/9I1F9V996lH6Hz770296lHTojhZwYLfIUhkNPnxCofnXzlHiQwc2pWFIIHqWiSgGRjoIgX7Aqu0+g9usgRkN8vrDJzVl7ZV5IR6c8CUBeslsBD1TLw1vv+fDOZgfu0Uy9yIl5HVNzFNpJ2pfkgCQbFJUJZRmvV/5OuVvXG+AN50IAGwPYkoSHq09MMb1V5dtxbBJ/0DWxAwgPxL4l54i3G9dE+5++54kH0BeI8IfpBivLyATOuSSQvhB9HV77n+NxhZvgW5E3kUfh3090fYPDuN5EKtpiva3qyJ6+5i9flUTUzgwE4CwW8kk3WDpOD/gH/UcJD0U9kmk6TCCzBCI1pl9gCAMgD2dfgGYp1VNBRnVZty+5b42sccIjgWo7CUYN8lyW4l9/TlSf/8hmn7Xu+nn//m/t11Gvk/ivRjlABDl+BM5nxDAPwPakPwpl8t9Gf3i+sCzWPrClfH1gP6QH9EgoeFX35L0QNsi4xU/OC6bzdqQiJTvuWEwMe/1pVT24uIicAM74/joDbQPhNwSiA1kARQKBZayGRoaYrNxELdTU1MmsLUgSWDgbwAeI5EIygGVjJYkkmVZkHKCpDdfe9++fSwtVKvVAoM8gbk1Go3QwcJh+rkE/4GhwE+o0/DXzXhoyf7IeRP9ChiXq8TAuGapVOJsAm8mgNtHaHx8HFJSPNPDBzUWi/XluRnmWfaOCVcDwNrQj7z4UbgzL+2jvCTA+Pi4vbCwIG666SZk6vAi8uKLL6qZTMZeXFwUIAGQ4Y/3spMnT8LYnR8O8/zRo0eBxwtI9m9sbIjrrruOsXlc45lnnlGvvvpqK5fL2S+//DLIfkk2ciDXgQMHbKj8QHLIzxOA2XC8/eTzeaTpilQqhQkUJi14f2wZA3er6m5mwX7ndQP6MUn1k4HgLipwlY+iE/UyKd2JLvNmkACDpl15n9c1CfbzIQjljSCv5fUEqFarMEbediYArt1vP9pNEgD9EIRSZ9QA0vCSySQWy1bVYvEtFoteOSDWw0V/DOpvGANYtHptBrypeb367k7JEPW6j2cz18oEcLMfACy1XhwbDb09XCXshfeOe1vXQKNeR86z7+fU3/wNPfqrv0qTtx+kj3z+xwPr6VInAVoEQDTWArCdh2knABBgi/mFBFleHflOEoDRdkI0uyFW8mtCUzSKJ2I0nMvZC4vLIplkCR0Wu2g2DbG0khfIBFh9OSrOfmORrvxwiiauSDPAObewQCO5HIP6KFGlXFFAIkxNT7Ic0NZMgGWRzQ5BW5+Fh2UZnIj6hlhbK9D09LhrxuvIAcGEGCQAA8tOGgDIA+GA+YLzg4WiwLiXCQUQFoh28GQCMFCfz6/7Xnt4OMebqaXlFZcEYAM4lgOaQpaDotL8/KJIp5OETZhpmXatVlfgETA9PYm/tzIBIBMD3aPl5bwSRAJwCDlHfjoR0VuzAOq4xI5lATjyPzAhjMo6a40FbPwa9Trq1JcAkAdCqx7tmRnKMOEyf6pCZz9fo8n3R+jgLSlaXFqi0ZFhjowHEdD6oLFCEAKXgkdAGwngkwUgn4klM5qGE8rvpqBDDWX95SSd/8aauPLBcZq6pfUtP36jUWMiIBKNIu6/zSwaqRmKCiDFaNsD4Jr/4889Iqz0lLjuk3c42T229aZFSIdZaAAgNa0mZ+93Hh8kNYKujv1ILBoTjS/M0sTNh6hwdbAUEJuDK1xrziwoBMxupSewjCplrpPlzbfpl+D33L1A/Kmno8qF0rzQ7hnzJQF6AabdvmcwUjdCmb9iHx/GE6Fbu3mf37ZsFS+YElBEHVcqlZ6STb36DjIMQE4CVHTHlF2tVIWiKQNnGPS6Z6/vkaGAriYj8r0gqkB3+7tluxG1qHlfhnFcP+C/b6NXm0irOj9qTaHGhEVG3BlKAOuw9jSNJqKUHSJA0LazGP3qwdW0R2T/FnJH9k35zNL0GoTHWzUTAHUUloDLLkQU7eE1UX3fEDX2KQKeSN4PgBcYnuMjSXeHVlbxn9ZsFZRx0avfdn6P/QXwbs4K8JEIQnkADHvLw9l/jg41A+UgDNy5lg1T8cHvOg2jJfHAPgpRx/RYbNTIevB3+JxPnDxJI0ePcl/GfQH+4wOjS5kJJO/T+RydYLULOmNdZKPffmRtsN4A/Mcz4+9SD957T2AGeEf1i+h3AWT1tddeY3kOANAoX6lUYiDuuuuuA9gdSrPbe09X6lh77rnn1H379tkTExPNXu/9fv2B/ScsKwo9ewCBJ06c4CCNqakpG5Hsa2trDDBC8cOPBHDVFrQTJ05o2PPu378fzyLlR/CsMDGFGoN49dVX6Y477kAxrEKhwN4CfmXaSfWBbuA/7o2+Abkj6If69QsAyYiwlv1X4knVSi3SNA3WDEVUNPpzOp3GhjYCVQf8HsRCuVwOfM5+x+fe8f3XANoL/gAXy9Oy/xL2f4aXBAAQn8/nBQjFw4cPm4VCQTl9+rRyzTXXWCdOnFBAAmCeeemll7ivXnXVVZhv6PXXX8f+jHAcsgYg4e8lAb7zne+oN910E5MAOBfEIOYBrA1zc3MKiIc777yTswB9MwGQivHII48we4AfTHx4WX7ggQcg2+M7WXZWRb8Atcu+tenryWsOIvGCKHlMfLguPv2YqfbfrJw+BE+Ai5YJgM1ELBbDwjRwZM4gzxl0jtcTYCdJgH770W4Z4bqRBNDc2hIxoOu6hjGTyWRa1YPIi2KxaA8PDwemOmMwY/MBYgHXB8kQFJEwaFuF0egf9Np+5/WSA9rzA9jJ2n57XKteb6gIjAt62m989GM0/8jD9L2/dR/d8jPHAyvlUiYBJAGABV8ayXmjuCXWxtHj1SqUXraAuVszAUACsJ6J2CgUlXyhQKO5HGcCYONhGCZls2mu2FK5Kmr1GmXEPnr9L9Zo9J4EDV1ZI2jXY/0vrK9TvWHQ0FDKfQmq0FA6SUOZzBYSAKG88/NLgSQA9hSLS8siMzQEvwNb1w32FEglk0wCWGbTikRiAGApv1YQkNxNpxOssYtzK5U6IXkQkf1o7Hx+TZimTUNDSQanAVT7XRskAICVhaUlNgaOxRD9Sfbq6hp7AiCSDoA/jIZhRIwvS6UKZ08M57LsCQA5oH3TkwAeGXUMJAFsW0RgGOgBfBGhn0wmGVzfySwAaf7LOvaRSLD+f4dcTcBAwYu2wNOtr68rs7MXKFM+RoWnCnTTL07SyXOv0ejwCOqDDNY0ZuHW0BPRpUYCdMsCQH36pegDbFk/HRXnv74mZu6ZogN3Af91XHMlEQACzivxpDpuwcgmYFJIAg4gbqo1U7n3fV8S3//vPkTRAymO3oNJbuhK7TxQ6o+7UiTyawYqnWK2yTTI37eCC6A5zeW0Ao12gyLKGbhHJD86hmC97BY4LuVgIkIV8c+sUv2nx0jXBtCGR/kVR6bGESlgCRbUPv8L4JXZNG0mDLZJDLD2dYCZJurV/rtldeKmg/bK4U1ZEG9z9CIRumn0M2CoqpATCuwL0sxUN/Qtsi5+/SeM/rejVMKyJly3kmSp1nr7NoTps5ciEYAyIXsMBFUnoK/UbBJfW6HqiEXaveMtqZfO40TDdoD9mkJqDX8SqXWi84vnSanbpBoKRQyFok2VIqZCumqRrpnUjFqULcVoPVenyZsP0cbVVpspLPox1j3OEAAZrgxGCADUB6CLsSlBUbdtkXWw5d0bfcUFq9mYm8Oekf21zTEVpo+82ceEIeAwTkZe1tTqiVXSPryPLNe6CXUKgpylWJAVxlmDyALTWI/fa6weZjz2UxfSlBgkGwAfOU/Ka7BfgM4GvOwX0I8ckTfqH6A/9qnS4Fxev/m/f46Ub79M9/zbf0t3/MZv8H0QQApfAG+0f6/If/Q1afSLv/cj+YOyQM0C0fFSBcK9BgfZdapCgJTAPOynRAH8YX19Xbz++uvixhtvBCDHmx14WiFAFpHzPCY8ZLiUzcH66Y4zr4xQyzcT98W5bl2wvEdrrXb9E1gcz/k9flqkuARFYbwMshbXunDhAs3PzwPsQzQ7l0mOW6whrqQPb0NwvjuekZWhekkAiJO7xB8fa5omgnBbJACygV1fAF/z1p0IPOwF/iMrDf0DBMzQ0BDLmneOE9QJdMC9QYiSBCiXKlHLNhns98r9IKAzm82yGorzbpG3I5GI/mYY2Pcz7t+qx6LDA+fcaVzszawvLwkAAhDz6BtvvMHzy6lTp/COyFH6L7zwApMAkFV77LHHlGPHjgHUh+G5ury8LHAOgHz82YsEwBx85ZVXMrlnGIby3e9+V33nO98Js2x/EqBcLkeeeuop5X3ve5/5zW9+U73nnnvsRx99VNx8881WJpOBjXHPt75+gftuJrADAME8+csXOFQ6UpQAmHfTfttOxwAJAHNYfMAgVqvVXZUD6kduaTvPFfZcrycC5JDAvnIHc7XkpDSNu+C19OV6uYCjH3kNLlAeTyT8FsMhrMjdUt/CPk/ncShHkKeEYRgaNhxeEgCbwI2NjVYmQNB9QR64qcQw4sZC1nNs9fMMLtPfl69CP9fvPLYbOdVsmgo01bdz/b1z3341AI+aDk+xtkr47JGjZOkN+tg//RxlD2QDK+hSJQE2CYA4S+Q4Hy/n4UwJ2JtDok9VlEA5F0PXRbFUEaOjIB8dJS4ARZg0EfEuDXQRGb6xURT1us7zaSoVJ+yjF75k0PCNB2j/uwxEEQGspvFxgO0CpKYAAI/jES2P6AWUslypiGqlSuMTo5ZlmraqRdSV5VWC1nIiHuPNQtMwxHqhJCYmRoEwUqVcFeUKp4ZTLBohRWUpENb1BwmAa7CGumnxy1a1wtHRIDQolYxTeigtjZHIMk2xXiiyt8HY2CjLGsEHAdgZsghUVWHgJpsd4ucolysChq6QQoIJcKFQJNQXjmHCZGMD5eM6T7Lpb4qNHBv1BqFuJ8bHyLSa8GAQ6+sFpKZTOp1q8wTw0xYGCZCIJ9jjAG2pNxrb0gR2osAQmSpgQAuT5y39BuaARtPoy3hYmhmfn51TYtE4vBfo5N9rVFk4RYn3Nunqo0fZ40HVVKte1xXLjR4MMzNdUiRAlywAyPSYniwA+WwuqIs3c1o/r6gXvlagseP76PB9kghwDIPxgipokwjwgr1O1DZTAewF8J8/fZq+/J1T4v7/+CFk3m7RBWdzB88E6AXtAXx3gsRs/sjkjFNqRxWMIOXC+sf4p/wdf+851gvwYd7A3pk15h2d4NbexNWU9oLsrDPdQRxw9iNuBokaKTEzdFqhtafOU/QnDnDWg2mbO571IAF0d94MBZDLNnaJBQZAsDdjQsHy12tOfr6g0v0jZnXUV2afZTS6yfNwpgMpIuj6DMQqgtutUzbE/Q7ju6fGv7tvlu3hAMFMWjn/5X7gZlN4zZslCYD5Cv4l/YCG3eaDTiIAke/1Wh1z45uWEYAyAThlLfOOtMNIUVDzb+cpd/M+ujA/S6JukWIIiugKRZoqRZuOKzRAfT1i2s2IRWbEJjsuaN/EPmrGbTJiNjUTtrDSwjbTDoUlzWMVg2jopKDlE+coU4rT+midxo9fQeVD7fwP2oGD8wz4/wlrEEKAGR6YMXg8O3qRXd3akrXpu3zcd78dfa8Js9bs5jHSAHi4lCTjH5Zo/NgMrbzD4qh5RL2jbeRYkeSLH5nYTXZpO+Xn8pm2CrlFgEyd/Vn6Bbh+LK1sEwlggyh21wanbZ2MAWpF/QcZHv/3V0j8m89RYmY/ffL0KQDMfUn+YJ7DGlipVPqW/EEx0Y8BGiKq3k8COkhZoFNaGWME7/wYb/Pz8wpAt+PHj3PAHuZMzNuujCYICqVUKrG1Jr7DHj2dTsPsE/r6nIGAKH0QCMiIhbRONpsFNiDW19eRUQDZGSZMcC70vnE9TdMgz4NxI4l0vD9Dkoi/Q+YSIvSBO6HPzc3NAbSGTAiMbHlvjWuiLK7pKHwgWufLa6PgJ06cYAkSZAJgDXe9EvhYN/MJRAhnAmDO6iWVM6hUNfa0CKpEIAqUFSQYL8eC0zeqLK+VTqUaAOeD1B+kyoU3kMPb/tVqlWk7r+lvPB6Pwqsml8vtZQNsZwLawXNdhQz0i10JeOb10MmG4j/R4UEq9SvxFfaRO0kASFBh/EFiDPMMyACMA0kCoFxPPPGEcsstt1ggvLDfx7h86aWXlLvvvtuCpE8vEgBzyqFDh1iiCxjcE088oYJACCQBqtWqBufi+++/30RGwJ133mk//PDD4r777mNPgDAkQFBEtpykXQPiVqNiQo1Go9CAamP00Ci4Vi+wuPWSFomwyYmf7AquA1RkkLSrXg28HRIA5ZIveRIkdzftzvrrsLasEyn/joWnXC5fMnplkgRA+UECgAhxDS2c6BF+jN3fB7p6dIH6d73a0e97d9BiYvCdhLZDAsiXM2QBuBr6g0cABjxcv74Kg9SR9wU6KENlTwpoOzX79jy3VxbA7De/SQ/97M9S5sg4ffyhn+1aSZciCSAJAGzo3eidAAKgyXI0QQQAHlwamLkK+mwY7CwcCPpSsdNpW08cnzMY7jqRwa99foGUxCE69iMmpGuoaZoA0PHSw8uSomi4ZkuGw0WNOCrXEetAOK4TIOBAkKzrzcVxTNWcMGQQCy4w4HrR4FjnXZFNEy3TzQTQLWYvYNq46U/D6wh8A4xmgy/OL9IOz8HXc+ZURFlBSmHz2gBuUSGODjsjF86Lrrs24XuW1XaQUM6U5HXLjdbCPVCPlm1yGfEvWaey3N526IwiZxIgkSS8P4IsqTcatlfOKcwIl9F4litLAcDKr9+gjhqNeqD+f697wdQWL5ir+TUBb4CmYdALfzxH6cMH6dgPapCDAiFCIyM5ftGUa3sLRAi4waVEAnQrCzJRDGOrdB86h6bFFNNELIxll1ds9dyX10T6yEG6+gewdLuYiW1RrVYnRdimn+mzqmqqoessjfDA931ZXP+Bu2j0/ftZExx8nzNQCVILCkBoCdTK/aDj9tFHwIBjKArT7FCAsbf5GMRywAzWhMZ3eEl3y8WHuqaJW8wi5f4GgASyBGKxmKj93QWaOXSQ1m+xmfSAHrufHEmvPhrqe/e52VTcx6g46BquVjdXd5BkT1zXlPTnNsTqT6VM8gltkORNr/uGMSNF3ck6d3W8mUhkNqrLx41A5pdbl8yQUaUyh2JLNgXqCuSFNMvl6OGmYRu6sWMkAIocQARgDubo6VDtu4MHcUaVQ9R61uLNG8RWBeW+UCbtcIbKhywyE8TAvh5v2lWtIUzVMXttneGOT8+7Ha8pLunGXl2b3i3EEdowXI9VFAJRtvLSLEUNjYoTBo3fdpCqk+1NzYSA6RAC6Kcc2T2gybKUqfEjo7xlducfCeyCtLFBYzl7gM1P613PWUh3XdZoB7tBz0uxATAJZXwhSc1vLVPirikqXG8xMCmzuNAPZFYUxh3qKIjoC2vW3bNgPgew1JWmiGgk2hrPbe3kEoEg4TBHy4A7DohAu3qD+AKAf5b8MZpYuxggVn/890hZL9FPPfQQXXn//aH0/iHrgrUAADlkXRD53+8cAOAZUezd8J2g4EkXbIZ0JghpGTTKShKlUglyQMqRI0eQ2c9jDM8so/Rx7quvvoosfn5WkC6QCzp48KC9b98+HrTPPvss41KSKEA9XXfddfZzzz0n9u/fDzkgGNGKU6dOMeEPMpL7kqrSDTfcgPogAH2QCAHAj2PY8JmIbr/9dg7YWVxcROAh/Apoenoa3gkA6xG8C8wOf1cRNZxOp1nZA9c+duwYri1efPFFGOAyCYBrg4Tx3gt9Az+SBIA5sGmagZLPrnQyJxWE6be9wH8A/9Vqxck+dWOQs5mhOq4NzAft1nkvPxnxbvLSMoAR7eDNBlhfX4dha6ARcpjn2ztmezWANkb77qS3K8gF/HCAhZtxI9N6ZOD5bmCWnSTA5OSkuby8rMJ7d2xsjK699tpmtVpVJAmA8fn4448rN954o51KpXjQ5/N57cyZMwLR/PAEwNxw/fXXg6TkjKHHH3+8TQ6oKwkA0B0n4uFdt2EG4x966CEG/x9//HE2BcaEdvPNN/MEG4YECJoEJDuHPzt12FDxuL7LyGAyZCYVBUNkea9uhMpFo3aT/sH3mNi7IdJSQyzofn7R1UgjGh0dZXp4tzMBLnZ0d696x/feTIBarWbV6/VdzYQIKtNumNL0ykTZLgkgn8U1sUakz44SAf36KoRp7x5jg7NuOo/ZkwLaTs2+Pc/tlQXw6G/8Jp36/Ofonb9yN931ybu7VtKlRgJsEgAAHVjyz5cAcA3RYO7rCyh2PrQDtW/9tDsLcJ4AIsmVaCxGr30lJvT8OTr+i/s5jR2ZTACoFUePmIFPgKKd1/CWGPeMRmOaw1kDnsK+YpP57SyXX/igLDeAeq92emdeBNZwJ2vZuX5nuThSiwSIgNa+QV6bBaAVQSaiulpCLpv1hWvjRcO2zLaURzdCvk2ew68+opGYqvsAyNB+j8diArrwKFatXgsVoY92ApUD4B9ZDUjBV2DU51gObOkzCPbW9Qa3wiCRu1xxUC6GbjcUpYjo7OyssCoJWv0qkXZTk2KHCkijJmRF4BAAABxxCE8bmFcFEP6qpliaqvbcy+3WbGcYTRXZE7i+JAFAeKC83JWcOAvStCj396ByYP+qCJXQznrZVk59aUWJjl5B1//opjQQ+lCtWiW1Q+8cIBLGXSwetT/ze6fEH33paXrwj38SgDgAZxmhjTRhpaGD6OoD7A8q8KAkAEwhI1qrz7dpOnjuhVrrZqgppYCwt498dpnEByeoljXtRq1hK5qy6/0BUfOYJLpF5QdVnZxL2iKnGyToa6vK5JEDtHgbjKM35xkeka78B0CfTjNNv/v08g6Q5+C6YaNp2CgYMi9d5Iz8ysJtlYgJEK0yE6ChN/AuNjDIHFS3AN1BgEudcICRjXoD47MvqZLtzhdSTx267gDigzT+k+eJlG9vUPPujL0+WW+B24PMs16PDJQfEagY68gUw1wKgiC+ImjoDYVWX5kjS7Fo7Lr9VD5iUyPXvsJLEBeEQGf/YAmhzmXCW2EuWdHK7nEyhWSWtQMeK8LJlHOB4UFMkKXpMZMWYnukxXbbe9DzpQHw9MkkVb+7RLF7p6h0GOstZ9wBO7EwxyBjDHOCxEq6je+wY3/gMmP/AK+gaIQiGuINHSm1zo83O6y9e/gfiywCNjy27FaGQGpOocLvfom0p56na3/0x+knvvj5ttt4QTXUjZT8Qb/vV/LHe2Fk1KOy/eT7Op8zKCgO7/lI0EPYiZQfwV4Qa/25c+eUlZUVmR3GWbDT09MWovixPrz66qsqjHNd+Q7W3Z6bmxPveMc7QCoQgmoR2X711VfznoIzYGMx8fTTTyteEgDA3/XXX2+BbIAEzwsvvKACe5uamrJAELhgHwP1kA7BPe+66y6eH2IIdQAAIABJREFUN2ZnZ2lpaQmgPwP7s7OzAiTALbfcAoCciQhca2xsDAA+wYAU3gEzMzMsPSJJAJT39OnTKrT2QUAgchhAI4gG3AvkAQI9a7VaIMbTTT7Z2x5hwP9KtcIkk+dVgi/hJQFkABDkyiUZ4JeN0A0Lwf4Fcyd8MyzLishsABBUID2CPBAGHZd75/VXAxK0RzDuoIouvP90vDeZ8AuaL2RfCDOf9PcUhPHDcwrGo/QDwasa5piJiQk7mUwCP22RANgfYR5AZtHhw4c5EwmeABinkAjCmAeBcNttt7Hm/+rqqvLyyy8jc6nlCdCVBCgWi3VXO4sdtNk0RlEQ8cMpbUhPSiQS+D0mA0werRdv78PjXHfz29qvgnXFoNyMzhMsasYXsiykirVprGMSloM4DNHQWfl9mMIGpi+6dYHUk65AbKfckZcEcM1Kdg0Ed4kUvFzsKFjcb2f2Ht8pB9RtgdjOfXqdO4iJdLdrYjLA934MJJtNOC95IJag5dW6FIgzGKlFo1E25Ak7aaEPo113cvLpRWL0qtN+vncJKl8SoFarRwaNVOqnDHvHvjVqoF5rqEIJ9gLAU/75LcdJz6/Sv/jKT9HUTVOBD365EgDYkCI6KiwBELblOZpNcSLE3nhEo3P/uEE3/HSWslfXYRK8CU7btohG44qu15Ev0DWqB6ayiL53124GkQAkW1DBdfcNLhHgvIiymayTheBmE/AWQma9NbtHLbO0Rbc1MCiaGzcB8OtEc7WDd7L+MJ/LwIjN3zEx0ROUDdL5Rp1HYzFOO2WAuFbleub9kQuac94GEDA3owH1o0U0HMdSRV5ZmE7JKDwKInaxd1N76P839KaGe/pFw4MkgeZtcaMkMpm0XdgoiYX5OTBBpK5OU/VJm278+BilxlXWPjYMnTQtwlkcxWKJhodz7abBrR2hoFhU25WU3rD9fgsJgOBdN4vEqU9HDAZ13YMEUBz/aiEgGwRA7/XPr6qCFLrxo/tb1JJpNmGEDZIPA8MxbtY0+sevrYhP/9G3qdS06fYffhdl75mwOWJUVZCiC/QW0fE7t78bkAQAkMzawW6GT7d6BuKM//lFvALsTSaSIrWoUuWRORI/Pc2mma4fUqhowbBtHHScazQcWj7Hex0vUKfoRMrXVtWJgzM0f0cD+3yV8T5PHXmPl4RANwNQzAlQDg+KFu7r2Z225nYbhPSQbSX1xAEO1husv7zjEfpSw9xLBLj7bVtv6Bibu0oGSPAfoLv04ulm8ssyFC9bFH2hZpfujVu10cHTm/1IAFVT+X3ZtjhjQMHcH41EeZ5JXVBo5dlzlFuJUSWpkz5MdHDyEEsNWXGiZoLIjFucnWBGN4dUS+6LV5mtv2/JhTkNbqMfusC/b7f7/9l7EzC7rvJK9D/DnWoeVVUaqiRrsgbLki0b24CBQALYxARwcEhCGtJkICEJ6ZfhS7/u9zrd6e687n6dzkvI65A0TTqQkBgwEEaDB8AGY2zLkq15rlKpSjXPdzpDf+s/e98699QZb92SZKxLFEv3nmGfvffZw1r/v1ZiE2RxFfe9ObJYmB9zeoSi1ERYJ3ovVnkwyDHgHBuPNND4iUuUe/t6KnQT3g0m+uDjArIRx5SMEgMllbUDnK9tf+xkrUkAWQb0dZl9gshykF284PIhBLxVJdsOc7z0imR5IPgCaBq1HVdp8tAQ6YZGLV06zfw/f0ZqKkW/Pz1NKde+GNfFmI+o+Volf7xlw7uBALq4uuFhUepNTU3wkqxICUl5EIDqAOVZmnJpCYA4S/AcOHAA5Ld9/PhxBKBWdLcNw2DdbZAAkP154YUXVIDtXV1deL/R31nfH0CgmwQ4ffq0euDAAcwmmFcQja9DJmTz5s02JLolaFgulxHsiswBBdH5pVLJvnLlCpMAkC3CLSBjJEmA+fl53AvRxIhq5yrEb3gWeAgcPny4QgJgLnrhhRcqAKW8F4BGmQmAQFkA46lUKnA9JySUfQ2Jo8H/RZb19AP/ZftLEkBiPvgemCPqFfgd8MV8Pl/lWxBGArgxPUgSNTc3w1SacU0YIauqeiMbYJVjaD1OR3uLYGt+l+Jc0x31DywvCl9OKmcfpwzyGEkCANiH9j9MwXkcdgI8OAW9WCzCpwMSQOxDks/nNfiSCFUVzlSESTBkxDCXHj9+HJ4mlfEYmUi7d+8OJAGef/557eDBgwi49/UEWPE8XkbNr94lWIqT5e94gSRxIC+KkS+IsV1txdeqQ+Z+YJkSFGW462WTQQJ0dHTwwA4SAK7iYQNkkk7jPXatzG+TlkkAObxpxvO3t7fzLhrPj2wITUT8SYOcpNev5fh6kwBhk4YgsUCYcbsvyzI47wAAPNRBYyOb/cUGP9C+4r2pRJLUUhfynCTvlUt2o3LLauCp2pPB+5tYGLImo/wNE/7s3Lx2LSNAV1N/N869NjUQlQUwdugQ/dMDD1C2u5k+/MyvBBby+iQASMkhAjIkAwALeydtt37yCE5qvoXFLWsfn/yiRkuXBqlzXz9NvDhE+z7cAxmZCgkAYB9AZthiCxNASk+rhlniod7bEE7mnTQjddSCgJc5B9q2rqVUlvYRmieORqPGJELZCDa8dGQ0oNHqHynNDqWIugoF+nk96LuQRDQfQDQZGAFECveLehv8zEClfj/MguH7gPkBkZ+KAt1xhl0gLgThXZE+jzoQRMnySOxza0deySiXbKRKR4H/uECxWJbGE3w9LxHAwLZpqWfPX+BFKcjtjrZWu6GhUQGAfeEJnebODdL+X97E+vflskGFfJ4Gh4eRXUIb+tZTQ2MDR0cur/sUO5XS6wdqRzVCwO+S/PB7bvcpYQQS+hQ8K5Cp4u775bKpXPh6o1Icu6Tsef9GSjdy/3Z0702TiZzTx/LKv/0P36ZTg3N04E0Hqf/nd9osp2QC8VMtjljHB/wYggcSSNiEVkmNJEBSgCroeADLjY2NSvcPNLo4M0gNb93AUkDgm2psyppOkz4HYYC834UlGUJly6YvTWh9/Rtp+GCh0p+x/xF60Yho5RTzuBtUEH2ZTAb7Is5UiH2eT0HB7EIuSHhygcxLfD3ZVk43dIyB17KtgogA9H8misqGY2Jao9SNX3t6wX8vEIpn9vsOG+5CvkB9J7Lm3LEx1XxHp1lujJwSfPtqEAngPlhozzu63CmdswOwroZcUGbGMR2GIbFmKKQLf4KUwUkvVNYsKsN4GP4Euk1WRqGB3n4ys0RmhsjAf3PsU8AkgiVmharnZsE9aAYKZXKLSBWCUpjDOYdHqJbjGAUxGyBH+XgnB8H5ngWLlv9uES1sMtlMV/R7yE1dMymoqMGE/SJSaaX/ezm6OHqBGh/YROUGZ2zHJk1kgiiZdCYoewueKb5ybEnH2KiyRv0u+xTPXamUzX3KI+fkvQaAf6xF0VaSMMvMK9R6QqOZoyO00Fii7tsHaH6r8y4Yv/RXpJ4aond8/ON024c+xN8JhQRcB3vlmiR//J4N+2WvqkRQHUgPPowtQYoRwBB47CmVsLHnoA1XcApL+iBVEqA8AHwA88eOHcOaGmC9QwdbFpMAANpg3OsmATAmMzGs69qLL74YSgIcPXoUXoPQ87aRNQAiobOzE2wSzFJBAjARgXuOjo4qQSQA/LxefPFFtbu7u6pqADBu27bNdpMAkpyQpAUyAfL5vOomATC/TU9Pw8tghSGvvIEwCFbdWu71AP/l9SUJgDZFMJAL2MV8yoGZQumkMkCH4TnuYEmooYAgaW9v5/UY5tPZ2dnQ54167278Xr8aQB8VEtpYP/uuIUU2iiSFkCUUe/+xlhLaQrFGBQkKEJ6zx4zlfaUYb5jkQ/Q/A/VO5gL2jBwk1tTUxLMue/45Mr8q+iv+DWNhBA7i3cZY7ZIp43ECiwkR3M8qOzDBy0c1Ta2RxLiZYFArle9n1sGLTUWBm72vQ3tU+eTv9ZI9iUMm4Bh3ucC0trW18QJtrUmAteygceuae51joqGDgcJEgbbG99jwipQs7oTQ+JNaW0muX8uxPhNCLZfhcwCeh6UMYRB68skn9dOnT1fugboAOyc/AFB+9md/FjJagZOlXwEBnEkvApfeMqf6uv5dBV4JM58VgJYk3tzknWAbqwZPLKbc0gOe4yvF9Gaku49D/4d7OepNHmeYpgpTzRufGzUQtwbiZAE8/5/+E734Z39Ge35mP/3Ev39L4KWvJxLAifomJZvLsWGt8/GK3RDBNJZB3XoSAJD/sRUtm0nbZGvK0U8NEYqz/b3rSE8rdOLvrlCud4D637jE4zdrM0P/O0Af3ZkDsMaC3nQ5UPwTRAJA6qBMAq/0j2xI3BtgbKnsL4mCyVbolAeiMFGAHK5vGEVfIsF9/1TKkUOK039lJCeORUQ/CBDwIJDYAYgOuQfpj+B/veX+IE3aqo9zhnjHt8FgogiyTXElKaJIANmu4CQY6EEwOJM2NoxsVYAhxz59mTJdm2nH/aw1S0OXLtG67h7KZtM0NHyJtt10E7ItGDi4HnwAZP25n70WTwBcx8kiQWB/lVEukwKlsqmPfLeZ5k8P0873rafGbknSlOnf/cGL9IUnXqJdt99Cu37jdmhEc9aGBDh1kZ0igX/vv+P0vcBjaiMB2Ow3CTAdpINvmZaOtZD9tyPU9OYNNN9rYHPC0bOreq4aTua9RirtC9YBsNRKKulF/FchrUCKVlZILZGSsdLKlZODtH5TPw0dXFpRbumdkIi8EQQAADLg7SAToEJWC/nDeyuLqkyMBcAYmb3krkbZVhIMxpuPrNa1bCtJBGA8x+bVnfKEjS3IAMiPrJYMiAP+oy7wXuK+IMvdoDjqIr+UR7i8mfrugpKdUZTCfS0mTICTftwGzDhXEB6+47grO0BB4EBKT1XMSd33lWUFtablxZ+CSjr+XgRpMERK0SK1YJNmqqSXFUobOqUMhSxMS8KdB2D+stSdIw7k4Pjuv0toFN85TDxwf+TyAfXH4oFdyDnrz1Z4MSGWPDgaBsgtt/bS1H6HpBBGprzBiTuXJa3zpMfLftloZ5TyV0bJSNvU8K5+grEuyCCIBgoPC2dMEe+x9z5hBsBXmwTwvOucHRAk7yT6HQercEaipiuNgypN/nCQ2qYzNNlboK7X9HNGBD6VeIzPP0v2n36FNr3lLfTeRx6xAF5hP7gayR+/tovy65Pn4DhkCwAwBKArAikDI4kxDuMcgHP4L8YCKGMgPkVKUYIEgPb+pk2bmATAuL9r1y72zETkLoD/u+66i6N1EXkrQXXcX3gH6HFJAGQCSKAepAOkhAD6Dw4O0q233oo9tzkyMqIGkQAAAlEGSIZAGkSMcdzuwG3cckD4N8rV0dEBgoOzHKenpyGJRHfeeSdnfuAZp6amIIcUimu4tNVDDH/hQbAQGfnvbf+O9rYi9inAfKAu4vUEkHWM9kK7oy3jkgAoN6L/vdkAwGLrSUYnHY9uHF9dA2hb4HDI3pEgP9ZBvI5yZOQjo/69dSrIq0g1mFrbQu5b5cZfBEmzzI+z93LMifF3oawBwg9ZKE6asjBYlcHVTtAcK9FXpmy3+o68rgAOWenHSUZSsP9YmQng92C1kgCoTNwwjplDPSq+1nJ6n7mW67gzAeKkStXagdDpZbpTrdeo13kox9TUFPwj2MxGMOQV00d8d8cdd2CShGtLbeEyCQvb2NgIBL5qRY6XIK6xtHzxQPJEaY8JkyFku/BLi8nx4Ycfpvvvvx8EQiUTQNd1MHOrjniLygAJivj3I0aQLp5KpaQcFxhHlvBZbTuJOqmSqrrhBZCwE984HFE6emVKC6iPz9z7Blo8f47e9Yn30OY3bAmsteuFBHAmZoUzABwgmEcbV7mdYQuR+AhaQEBpvbqCI/+jKJlMVslPKXTyM8OU3dBvb37rAoccQ6ZELTbQkb+coB3v66HMugVEqDORp3FIenAUfJAGftyyc5QtttU+EfnSiDUIgNc0XbdM4VYacMOI8ilhAP+yESz8DcLnMNZ6h9kjpHsQ2a9piPTniP7lT6ASYUDp3fINjpasBeDfgD2DbScB/903YDBcCZfnYVsFIJNCLx83xPOZhqWl1QY6/N+vUHZvjpbaTtLWm7ZSc0sLewFMTE7T3MIs3bQZ7yR0oOqgaR/RmUA0Q0KDZZSS43Ewa67KVAjLBADxBXqnyu/CyV4B2WXBLXPk+zll7LkR2vnePvr0Pxylv/n8c9TY3Ux3/PM3UmpzA0e9ugFNISmzwugVIHxSU9ugqvKCTbx5wHvt06+RzcKbBmGakURWxg/UQuRio55Tsp+coPyHuhlkhTyGSirEwkIzjeKOIwmPU1qmM8rSY8NKylRJMzRKWSgNUVm1ydBMjqQ2dIsszSYL4REpRdnYvdEa2c+kpN+HZXji7Hfk4M+Rwx7gUJoAl8rBWVDum0tSw/d4D8kQVUdic6hmM9mKHwD639UibGSUMqLe03q6KkIZ8jGlYskBXhNmBYjraiIDzjfK3xWRjmdHPK8KE00vCQBpJBA1LN31jVk49VDxvpaa5mo2Is7lKiAsCAZSKdQUlT3tLcDsvJFnc17HJ4Y1+938SVRzV/2uIk5HAPUgBJj2JZ6ZETHI2u8Avy2T4XzhxcOeQTxNYL+H/anXvw969FLWjsFkeM3A0HNSoanvDFLbVIZa9vfR1AGLLNXJ/vCOj4kepE4Hyz7TtthA5a+P0rodG2n8LjYY5wwAUgh67zD9BTET+t4jwwukr5+/y7UkAfyqSr6DGAtS6ZSNDAbs7duPqjT54iXO5ujat4nNkGX2iHeKN0embPVn/hTsD/3y2bNGrr2d66pOTVO5TJygP4D/mMrce3Ds19lzJ2Rfjr6MPff58+dpenpaAYiPqHwAZ+Pj4ypA+H379nGkP+SAJicnYeJrIXp3aGhIhcEsPALwXkBeZzUkALT8ofEPn4Fdu3YhOlg5e/Ys98ODBw+yTFsYCYD3Fx4AUCXYtGkTz1/wLQDQ397eTkePHmXcccuWLfw8MBAeGxuD2SjGNTYsRjaY9ARAPx4fH7ez2WyV3I63fTVNA67A14YngjBgrhwGb4GFhQUVMZIBCbmBXaa1pcVsaMgh+hmR1KFeisAl2MdJVWGi6huR6A7+RaDt4uIiiIN0R0cHj1c3sgHq/fbW73poX+BZwtOhIudVyx1AKtRCHuBeAmBfTTIn+yOBgXS86Ryfk3rKg3vrJFYmQK0R9ngIkcYQuUASoGs5SqsprFGTyJ6EXScKbPU7V8jhAAjmVNwovbRaOicvnLJZZr1W1ctqvbnnPBG1gxePmSVh6MyaVgArMDGJzAhm3+t029DLBLHCce+Nl1j2o6i+iMECkxv0u8R59KlPfYpJAJgmLiwsJPYEiOjfaa/Gnfv4IPJKsKJs7ObdPKI/4R1NQpIElVGmaLm1GYvFUpX0RNx2uHHcq7cG4mQBzJ0/Tw/fey9p2RT95tHfCqwsgHtrsflI2joMrhC0S3OkcnYxPtUEAAIBQABg7Kw/AaBiQ0PTF1Q689nL1H5rn913z4JbPkYFjXvlhSxNHBqifb/SCwmzSjnCIupF5AJk0Woa453ICOj7l33XCQCjVWyiXb9LWRdEm+vQOFWsQJJVnK8EeQz4Xd/dvvg9SDIIx0nwH1H+OjbMFYJHXiUI+A/fE6M/QF4HngpIrILfAmsns6li/TfUfn26gva4eixgJ9OylVM/mKK5b2vU85NESusCbekfYJ1n07SU48eP0Z49u/Hu1UXSLuh982Y1JH0v5fHJSACQI2qV6TSuwxFnxRLHwSLT5+GPDdNff+ZZWkqZdPuD91DbvZDaKnJEoTvSlU0kYZMVoLsPIoABP3ICLQDEcXQPcDkmI6r8qwEEquJaQnELKlOs34zvmaACkAVGB8dFrSWTglRCOodLxu+HZUHaS20qZRT7c2NkfGBdxQ8AgRMA0VB3ABbwLEx04ZlqonPi94B1L6bV4StDSvtrNtl2g6KYGUQkrzxfejrhv0GSHpU33TEE9pX98FzZkQ4JiBzm/qQ5+yfRTlItzQF6VQV1yu2IfoEoSFnfPjXAGR0y2hd9IIiocEvUSCkgXLtYLF7V6GypXw4zU2QeyWeqhZCAljsS1hCRi77v/gC8RLYSQCSO9nXJDrFpcSbLkffurAiO2C8ZLN8FQDT35Tmt1ERk/FhyIgD1jYbBfVAujJ+IME+SdVHJPHMZ+noXGBUzWM5DFJKejuLRcsy/w/KypIAcE1jQR4D8uGbUWoo18XVngYN+BqpASCtxJgcM5OVeUdM1W1d1JTep0vR3B6llJkOt+/toYr9JFlnwREHC1VUxDq/qE7atoP9hP9s1kqPy42PUdEcvTe1z9PCxLlI0RRIAjuogqoyC5dvCTNPDfos/mq3uyEqmCYJBNNUGCYexLj1N1AbJn2MjNNdSoHUHt7ARsvx4wX/2JCoZCuaV9Ef+VtHPjdDbPv7x8q6HHorEgGp5AoB/XslpeR2sWaW6hF9wG/a++D4Mm8AeH8l/iIKHDwDGCrxLyGrbuHGj1draCkISJADk4DhIA/0DZCNMPKHnj+Oh/V8LCXDixAkdwH1/fz+b+Z4+fRqGvawJ3traSiAe4CGAZwYJgDLu3bvX6wnA2QnFYlGF4e/CwgI/Q3NzM0G+CM8CuSAA/bjOrbfeyvc6efIkJEs48h94BnTGpScAjhMkgC+gjv4ELwEE9yKaXvoQyLbBvAf1DFiEIgBxamo6cexGW2sL3kGO9JZYDGSIw/YheNfQJxYXF1eQF26FDQkEFwoFrampCXOH9AbAmgoPVtNep5Y+fuOc6BqQyhn1CLatFe9GX0e/kdnbIniK9z+8PsMmMsTDQGY1oP9iTLpa6ilrTgIA6YjSYgLoipfXPVDXAsQnMAYO7VUYJMSiMPaLfrVIgFqyFKJfofAj3H4Pbg14oWunHj9+XJmcnOQIFCwg5SISEfJIY9uwYUOiTAAx8QptZC5bZRMg7x+kXY/NTdCiIKoeBKmRAogdtTHGtcA8ohwiE0ADyOYmAYQxMMApSDbE7kt+5fTT13Mfh4UI2slvEBQb7MD3EMQJGg/6eVF1FPY7JtF8Pl+VYnnDDHg1NfrqPDdOFsDLf/3X9IM//EMaeMsOevdfPhBcUSKS9VpmA7CfIqkMDC5HhS8n2/OG2UKkEpsv2sg+rlfLYzOrOhILyuiLKp3/pyu0/s1ddvf+fOU+UtIHmxcAJcf+14jS1D9AG1+fjy0L5JgCA0iJZ9TkfT5kGyBkPmgB7+y0bXupUNKkia68BjYxplkOzbRiCRcG1B1g0vvhBEyNTd5j1b3cNENiMZ1JI83dFYHpB/pXA/4M8DsoP4MHaH8UDeA6vnfSz519EaL9FZUJ9bpH0iXtZ6ikcqmknB8cUjKZNGmDN9HMy8PU9LYCNWQbqLOrnaanZ2lqZpp2bNvq0BgekDrpPYOOLxuGBl4k7HrAodh9OkLz2EsCRGWPgOzxI5VwHgBap0wK/dm/PU5/87Uf0o//3++i9IYcAIIqWRW3lrzvcwiTV95IVEfsM3DuNaR1+ovzP/4/kAaORjFfHpJOSdsjiTmwfAaAzmVh7C1lT1qmMkr+0cuOKXCphHcR4AX36YqPBppKVTmiSmijOgBtDLIiab/SPjeuNR3stWYHlpXM8F4DdJZl917Tz++jhmOYACgUC3GNdtGeAGNABmG9uULnPylRE1RXmC/gFYM/kgQAsFcula8qCSDLJ8gAHmMBSuJ7SKBBXjIKKJdSLpJI8Eb0A5QulhjDsvzGVwaCdQ1txXUh3h8GgkGKyPtrRYXUL01oHdv77Cv7S7HmD3f9g6RIZVKsGY/vw2SBkvbxoOOlXID83SUxysFb9bqP+zoyw4WjduEz5Mx17KWGd65hXKWppwapZS5DLQf6aHK/ScgIQH2sVgYq7vNIuSiAuF0n01T8/hVKvamXte5hCi3JMCdDkpUOYhmNh72f15IEqIr6hz9ASid4MTVfgOTPEDXPpRzJn7sGqNi5XItu8B9zixgjmLOsyNt95geq9onH1YF3vMN696c/HRoxHrd9Voy1juzHigC3uNfDnhVBlUEZ8CKwEeAeMCH2OxQZLzLY0QLZcPLkSYDL8ARA1C6D9JLUxjVQzwKz4KheIVWDsvP3EtcQGt+IamcZIpGZxeSbmMMR8czjxMTEhI2IfUECsN8w3mMZfOn+N56PzecVBRkrfD/4QQhgkuW48cE9UHYcj2NZrtBReWC5Z/wmx4rp6Wk8e1W7usF/GfkvnpubxA3+VzwzFSVVLJaggR632fi4ttYWlBEEB4+5bvmfcrkcGHgaFCwsv5dgLOoGeNLi4mKqq6vLIWlNEzJIkRkQiR7kxsGrqgG0O4LI6xHIincA73oSD08UXsqHeX1GpFSPWM9yRBSwbvcDC8mfFdlKq6qUBCevKQkgU3/CAFCwsX7pDkmj+jkldpWeArLekmQwyHO8JMDc3JyVTqergAkA+HKwR6eIuxnzLNB8z/PosttLS0urAnSrFm/L4tX8tWuiUebn5/Wnn35a3bZtGxsGiWgjxtAFYw4jG9Zji9svXbpXlQVpCIFWddlaCBxcQLB4mpioIIsTuRAGeD45OQm9OdbkAtv9+OOP0+tf/3pmzzGBgjHu6+uzkg4qnkGC+zbItKByYRBCpfvVs0wvCjJQkc+PdxEgfi0MJMqHNnJHmN3IAojb428cJ2sgThYAjn3kgXfS1KEX6G3/9T7a9c7doRV4zQkARVNyuayL1PQQAKZF+UKBEE9WTy1cmLti4Z5Op5WL31Vp9OlR2nR/h92+tVQBdJZNe1kH2SyXTZ0WG+ilj0/Qrg+so1T7AsEDFRUcpPctK79WWSBn7EypiGvmeOgA2R0AcAuLSytAX8w7aOMouR7H6LccaCTsaL0DgI+W/UFjOvd1pA2qszp4lqzqk0jCQlgj/msIKR+xcamg2Az6OxvCyLnnGo4YnLUxMTGldHVOdfRdAAAgAElEQVS12yC3Tv7jZZqYbaCet0xzFBzWAJs3bbQbGhtt04CTargDQtSzlMuG5mcq7Db59V4D4D9D8THVlxKSAMugtefGDhmf0dD+4D5A+v2b33uOHn/uLL3lzx+qAvgE+BOo1y6DLMT6udr/Bw7STCFVZwGE1mVtvgB8STf4zeXSdID8gdGdAEZk8A+AtXQmrbRdSivTzwxS6qGNxCAulizQb0LH9zFBZiKhXAaoVBX9Xo9sAb2gUvPDs9r0+5t9tf2LJX//D85aUjTFsILXs2H631K6J+j6Ee8CZxn4STNxNhapoeWKes/wu2wrNgsVpsCIyAYoFBUFHuf6tR7DUfnZLKfK4xpRQLmUcslmshKQ41tL8BIZOQCjhZ6773jLsjs2aSCZZV3gv4hm95J5mTmVUl+e0tK3d9lTO+PvdWR94Pkacg0V+SNIb0Cp6zqfCxI3J4BzvO9oRylfJYFoIdWk5EZVmn7qIjXNp6n1wHoa31dm0hB7n7UiA5hsAqGfThNIo+4fqjR57DJl37qe8r02k0UYiyTxIw3cw8aBSuVEjLtxiMXEFR1xgsy0wQwJ8BrrGM1WqO2oSlOHh9nLoetWR/LHdvk4uC+L9oDJL/a5qqJaiuYJVBicUDIf+iuI8dNvXr5cUJCxWedPkMdknNtwBo6TCQ+5s0AVCgHSsxGpkBvhOVtgz6xJf/LkSR31CDkdjnpwJBQZZBd4Bo9bwtOPxxu8A14yTq4JEYkvZcF5/k2lgDOoCwsLSk9Pj4Lfjx8/znuKnTt3MuDtwkjkeFbZaMhyuK/pfgZ3GTn5bNlw1BlvS6UUPC9F+Xi+npmZQaZnSXj/ceQ/6hTgfzqdrkq58gX/RSMJFiQzMzMbp9kqx7S2tkCq1DfAVEb8A3D1Zr0FeWpCShr1hHWLXLsAh4QhcENDA/oKP5N4lhsmwYlaa+0ORhsh+DUunhpWkjAcLeg8t5F41FNKvwIE3KK8UdlKUderx+9rTQIEApMovEyd8EtNTUoCCKATA2XgxgSDNQbTqHQLHIfxO0n0NkiAtrY2Bl1w/dnZ2RUkgLvBkj6frK8wILgeHSLJNbDxAEt68eJFZf/+/ZwCJ9hn1s3DpkECw0lIgCRl8B4r0gMTRQYACMPLL2VsQNaA0YsaVNB/n3nmGQ1afXJylOWREzLq5IEHHkhsDIzrSHdzLNTQr8PA+agsGPwOEiDqmXCcH1sZ1iZ+MkCGYajYN66mLaPOLRaKWiabWZM006h73/h9bWogThZAcWaGPnXLLVyAX3vhI5RpzYYW5lqRAMgAUFWNJYCc2OBq+R98Y5mmvZQvKBpkCOJmAEB6TU+pJkIZAz6GYUr9Y+X0VzWaOzVEAz/VRY3rDMfIDpsQHSaUjoyEjJTnDZ2mKaPP5pSpY4O070OQBSp6ZIEMXyA9qSyQBP+hcV8xQ2U0nzN8VwAzyDbI5wuskS4/EryNQ0A42QYwewsHL4Puj3uiXgH+g1hxyuBFmXnz50RfmyZIDTIB+ivE+v3AO6+WlM/avKGYlxwolCFoizRs3i783RKtO7iZNt5t8OYVPyC3gVFeG1kNqvQWSExwuCV/3GB9Uikg4OWBGQEef4So/hTmGYCFfbFYhlwQNeQaWKv7Ix/8Np2ZnqJ7/sO74E+E78wgQFe2W1gEvhtkT9LOtUaMC88CGZ2ISN7QoA43sIVI50wuo3ScSimjRy9S7j2bWGMeICeuC1kbHgsReSeyB3i9m85oXrBcAuxsHiqyBYSW+4ro+LB6aT+pq1MnLivKO9etGEOjQLla61ASAChXseRvdh7VlmstK+LWqJfANzTw8RJfS0BaRPUDKK+8wyAcMcp6yQnOflNXyv+AABBR/CskuQLn0bKhe30BIHPDkhwpvSrIq2lUVZqezKv5exqs2f7oICL3PVfIApkmy/FFZTtE9Zfr7Xd3/8W7j+lBzv3sW0QKA/GQYGoYcciAhsU0td7WR+N7HNkmEZ28quw4t4QSvB8qXhG2Qn1PaTQ0PEi5n9xI5SbWksccbkH+CfWZ1KcFYxYWCkFZiLWO5Unblp/ZhG+OpbLJL+QLNV3JTBG1ntRo9tgozbTkad0dW2hhc7jkT7lUBoDtyBOGrFv1D/61pg2PKw98+tOlre94R+xAwLjPFpXlHnQd954f4zKA4TieeH7BbsABJAkAeR1gNALsj/sYkccBkxLmvEy6YI0J38GdO3eaqVSKsao46gWRNwo4IJ/PZ9atW1dFAiwsLEjjVZY0Swr+u2+VzmSy4+MTVXcPXa8hE6Ct1c5ls8y5CHzEZ8/gSEKhTSQ2GKSm4YfJAVfEmDUzM6PCO0H0N0g987PD6LrWOr1x3uprwO99XM1V0QeA/YUFHUvjXpklhAjnJFgx5gIpw42o3jDMejXPEvfcNSUB3EYb7gIJ9pMXaqVSCawjM6JsRJNKGXixgti6sEE9rv8AGlEwMkwIuIF1RISDKEgauS0yARANztdcCxIAHadQKFRSqOM28lodJ8HfkZERGARzhIeUMpBpZm1tbdDOKyd8SWoucpD+fdAF/dJ4OKcxRuoBJn9Xyh5nAsgPNqZYPGqaxguCsCh8b9nExIN8wsDJzXsOJjb4BQQVG88E7b04GSKoE2nwFSXlhXL4MbFXIwugWCzomUzWWFrMc+5lQ2Nu1ebLNXe8GyeuugbQjsIzLvRaZz73Ofr2Rz9K627bRD/38EOx7nu1iQDLgqasTsgAcD4rCQBEUuXzeUVT1fgEgCAHEefsjlh3TIScKHYA1ZBqgWTJ0U8PUXlJoW3v6bK1rGNmiLEgpafVslFtPAlg0ygXzTJHXWbopU+MKm3b+6nv7rwNJ0QBXrO+dFAUcBxZIAbvUBD2jlkJJspyeFf0CE3VtJSyuJRXM+lqAMYxFw6WOmE5IUVRwogTtJLIjCC/cjkEQFpJp+ESWt2eGHeNctk2HD1zJyUbR10nMj6xXpIEBzkJCyr/vxMnTytN9nq6/AWDdv5MF5kt4zQ3P09NjU3U3d3J3LXM7hP1GpsICIv29xY3rvSP72MmJAHYIwObff86U/AelEtF5AJocgx429sfpqa+ftr927cjgpKBSD+jSPclMRezX4BHUqlWIBoR/JDiiLqvuwwSvA7Tkncfj3cR/5bgngSWu17S6dKlIWq4fwODqJquGVWgttAoBwgPIgkgNGQmoJMuy+tX/lpANPNLV7R12zbak7tXyjSGmXjiuaIyovy6hJAOgcyQiXwfaAyH+QGErVcTGA8neKOdQzkivaHBCc4UmQCyrRJfrM4neIFyjLn5fL4SMR8m/4O+C1Nh9P2w6H9vkQ0fEgBkwuLCIqm6uiJSv+28rthPTWnG29uNxa5k+BDIsnQ2zdkeKAdnYBjmNZFhqnPTVS7nHbeq3gsnUpr1+KVEEPDzxmGVpr43SLlFndpuX09Tt1jcjhhDZdJemHeBlEXBeyewB/g8OGbKyNyyNWo5q9HoSxepfSZD021Fyj64kcvMRBMv5hwCIMjAPay+wsZclosIMGevVxvITAs8fyqTstG/ML42n1dp4rlBap5L01RfkTrv7qdS+/JdvZI/XOfFsuMj4fLOCCtn6n9+V1X//il1x0MPmfd//ON1UyeQ98T+G22YZEwM2PMjsIM1HaOC5YBrCaCQs9gQQQ7pX6z5JCAfFWyXtG2FOgU/LPYMaD9d10GEQx4AGv6x11RJ7y3egzQkccSHcR54HgLjaG5uRjZE7Mh/v/uj7nEN4b+jIGPWshA8o2BRz6bBIAXw++LSEvsMtba2YBVeRBsADBZt5yvthPqTAaLoM37SMUGBlMB5gFMiQK2zs7Oylp2ZmcGYYLwa/QGigk5r6WNJz0E7OgE3q5Oxdt8XfUQE3TrZ78iwhFKspvF/8Y4LfX9+5+r9nietg3ocv2YkgIxidoPphmGAkdOgO8wstKOjKyN6+HkQIYSUJ7Cctm37mo74PXitaWFoXJwrQU8MRAsLC4n160qlko5MgLUmAZD2EgOfrkffiLyGIF30r33taxq0/6UxsDgR7crmNfAEuFqZAElIADlx1GImAkIGbT07O6s888wznJ4H05yuri566aWXaN++fWykk8vljFquH5eIQF3L50B5wvwMkrKmkihjgMtJkVsRyYH6FubPK3Y8i0v5tL5GBjpFaIMrlgISQErIaJoOjcK6R5tEvgg3Dlh1DcQlAHCjr33gg3T5sW/RG//1j9GBD9wWeu+rDf6jMNgzYn6DfIHzWUkAIKKtUCgouqaaSSPDMVepisbma47KN++eeWOM7BsA+OaSrhz9+0uUbuunLe9YJFWx+T6O9r2mmEZ5xa6B47s1DRIclmlYmjnTSC9/YoJu+VAXqS2IfBSyQKzPvwzyeRsgKEoaSygN4XQB4H9lY4dwbw/JIX8Li9IN+o0lCFQlUu/fITB481E1hgA4QL2m0xmWAFr+OHVvGGUbhrBQ+IudzbHqN+baXwDECvrwhcEh5eYdO+jSDxUa+95larvPoPbOJpqem6WOtjZqaWmyh4ZHlIZMjnp6u1gTN27p40b7R0WNxblfJpOqkMhRmQAOiRVs9OWQUsSmo8gawVp3bKRI7/rpz9K2u26lDT+3jc0S4kisAESCulRFemIVsj5hUjUr6kjcB99DCoOB6wCZHPe5XqAPwHJjY6Oy+OgwDXT008RBEyQAS2uERt1LfwCXvwHu4y1DLYRI66fmtPw728xS88quGBW5G6cvuY9hY2fLXm4/MSmwMXCM+kx6v9UcbxomjCirjHBlW63muvU6lwHilM6+DbimNNIFKGlbNox8OYrcreEvAnJY4iJpZD1IANSH21AY4Gi+kOfsCL/3t+tYSl06PKaUH+gwy43JsDmzbOoNjQ0s81GLCXK96nmtruNHoEmSkc0QhbxZRSIolVYgz4P2bLykMBmQzevUevt6mt9skdHE6y1eBckANFyCzdPhOWDZLDuGvagE/VnjvETUck6jKwz8Z2mmtUA9ewZoYYtFxSwbGDPgzWC3IACiDNyD6ixsfGICs2xY9TZBX/YsYoNjG3XI4L9B1HZMpckjwxCso65b+2l6j0UUJPljseQPGWUDZMVKyZ+IjqKcGlHSH/mklm5ts3998GJsPCdJ/0vikxhlIIq+CGNQ7HfhFeAXDCi9AzF/czCAaUJyRir9MDHAEa7CAAxgYZxgurBnFt6DqZaWFg5mwYof5CziC+MELCapT79jEeTa0dHBQKj8HZiHn+Ev8DsMzV457LAyeA2e5+fnM1hbNzU1woSX61TIiGkyoDKTyUDdoBK1LT0BxB7GV4IavwG78TMGlr+B4PGSKuhjc3NzJpyO0QY897yK/QFQh9cai0yC9SXp/+iLEk9GG0uS7Wq8Z0nKWa9j14wEAHsmI+wl+A9tRRFlUpVW5H4YGU0OvTGQsnE2STi/Vi14973xoss0Y0cfmR2aY63iQAK0trYC/FHRacAShg2CNcoBVQ169eoEtV5HygGdPHlSufPOO9lUktMenfQskDwAhsHSc7ZFrfdJcl5cTS8wz7hukgh9dzkwCGLR+b3vfY+1SltbW5WLFy/SPffcQ1/96lfp3nvvpaamJjDkYIqVpJklcZ9ZZK7AyKSM9pD9KqjfiiiGwIwBv/sKIyTIYDBIJgmBONkFa2UMLIF/NwmAsuPfcevuxnHXRw0UCkVNBE7HKtD/3LaNrGKRPvj4h6htoC30nKtNAsQjAMqQ2KmJAHCAekjOlS2A1qZpQGKGHK15C1HH9uJlXTn1ucvUunOjvf71cwowfxAAkPzBsQEgLLTMVdvmSHYLmz6MW5e/l1Nmzw7Sng/0YkyvmAnrOiKU/fX1nYAJFVH3jLA5nr+6CqbCNIxYE2owoA/+QVE8JqncB5xsCERnLEsJhUX2uzsOngfZDvAkcH9vW5ZimrYGU2f3hschRst2sVhKJuUUq4e/cg5C/c7PL3Iq+MnTp6l0aIDS5iTt/YV+aMbS9MwMADPKZXO0oa+XJQL92i7oieOSAPWosSQkAMAsADdh60OZ0VIqA1h1gL0fPDlGv/I7X6G7H3wjtbx5XZVJcNgzyIhZNvqFd4bhyHjV8txRcjf8Lqk6eEaWtpSbH5ARAF3DNkM4D0Ce26tAAstLX7xEG24aoKm9BiSR+NmlHJBpmUI8ihWkwJv6r7tFtoD7ueM8j/v45ss6FZ4a1crvDQjVtolJmyjJo6i6l+Cm1D73OZ4Ngq8nIsA2bT3XkKuA6GgXBGYlBc+j6mY1v4NUymQzDGriOgApAUhh/yEzGPA9mygbJkdzK5qyQjYoThmYBGholPrcfAquC4NYAARBpG/PC2l14tywYr2r27QTSKG7PRnwHizlnfckTllfKccEgeJ+ZJlXIgjP2DSo0eQzF6hpIUO6pVA+bTBwbzbYtHHTAJWbicqtFpVaiSze5TkfvUDUfE6j0ZcvUMdsjqbaCtS7d4DmtlhkZh2pKA6kMExkl6wgeJIEZsl74llD3v9Ab5la2zLI6Dcz6Uj+zB0fpemWPHXfuYUWB4Ilf5gEKXGmRRURUku59J/9/3VtYobe/cgjpYEf+7Ga5qzQuTGBegNwKWQNBM3bALmFZDRAbB3H+QXxYR8NP8C5uTl7YGAAUcGVCHTsyQEWnzt3Tm1paaHOzk5Ifqx6X2oYRrq9vV2B/DDWAR0dHcBVEges1tKGwLeam5shrSOTOp2xUCy1kdW2uLiITBvIEyX2MnHjd+jDi4tLwOKosbEBJIDsM5BRqZi2Ihodbeln6ozrAQvy8wQAyeNHAuB5MH/gul6NeVwLv+MZ4Q+APyjfq9UfQGRH+JJktfSvWs6Jepdruear8Zw1IwEAki4tLcEJWfeC/66KxkJKuqxzdgAGULGwg6RObPON1XQI6S6NtBLJAEpZII6KBMIS8bkaJIAYnEL1qqLKWc/fgfToug5zXI6El7MDJk5kAExPT6N9lY0bN0Iz66osZONkhEiDn9VocQkSQPnGN76h3XrrrTZS5Z544gm6//776emnn8YEDRkkbGSLmECwuKhn2pKcsEBcuSc02ZdBOvh5CEiNu6SkBEcfqyqihDHJcxoWri/MoQLbtlQqwxckpj1j/N6Zz+cRDk3IgsR/Hc31GyRA/Bq8fo4sFgp6XAPPocceo0c/8AFquamL/vk3PxDrIa4WEeAQAClCJL7zWZkBUC6V7GKpVBMBgCu6zW0RiY2+j2sCqM41NNiTJzXl7BdGqe91PXbXgYUKAQCQm3XqfUxvpTxQqezoVMtIfsjfgOA88lejSueeTbTujiXYocnMhVBZIE1ztP1BPGCrAKkcpPbGajAG9EFw8FS34pwQPXaAd5Dj4/EoKLLfXQa0EBMaFtulVN2LzfNIQeRQFQhkGGU2Nn21Rf4HtB1L30Dn/uz5C8re3bvopf9xhVq3bSJ12wWamZ2lvnU91MWyQEYVQRPVF2AIDF8973EA693kAJsA18F9xu03EJUJEIcEkIRdyZEFVNKZDD/Lw5+8QP/uz5+gN33kPju3t/mqy30AmMK6liPeVQLQv2L+xsDiA5QEGtOCpBB+WA7J40TxI3oUwyBnRhUeHqJ1+zfT7FaD8sU8CKGq+zpOE5yZ68h2CJIFgFQI8aDoqp7IELf8rTGtv22jPXKwFLiuD9Pej+q3+F2SNlIbOoj4CvN9iHOfeh7DEt+k8JgvpYCwvgPgfb1lOLm9C5yZFqyRwxDhw/r/pmHzOO1I4MWee9x1ChIA+1fpWyGvjcjfcqlsS514v3bY8P2MemlsyNd3Iqjd3CQAjrmesjDq1dfC+jzGVU3XOHBMSoD5SQTJsmglhdKzRCkYM88TDV26SNoSUaagUa6kU1mzqZAtk6XZ1DabYeC/Z98AzW+1mCAA0VI2ykwkKUgt9prbihvxSKbEMN62IVnI0hHcFd0kqrf+oiQMk9S3NPrltVwqxUa/2AtC8mfyuUE2WWbJn7uWJX+8SyuuC7O8LPkTofcft3ypP/+Wqn7ph+reX/xF88f/5E/qLgmEcmA/HgericoaEEF0AOx5vMA+F23pBfEzmYw2OjqaOnHiBLL+7fb29krkuRMYMa8999xz6o4dO+wNGzasigSQxsTlcpl9J48ePcpY2cDAAAJV16Q+3W1bLpdBhmggIHBf9wcEMdZ+tYL/8lruqG7TtJSlJV8SgAF6BDzK86QiA2SO/dYI0ng1jieAvGYQloi+g35QKBRSzc3NrGSCc16N/gCrwVvjjhtRx10PkkRRZXwl/L4mJIBpmtiIp7CYxAJKpkWhQrCoRBQQ0sgx0LJ2riMJBMBYbWpqAtvHW7rp6WkYkZXjLOBWkZ4iTWF8jWCjtNZlI3tJAADgmUwmcICuJRPgeuv0WGUUi0X96aefZkkYRErKtK3bbrvNPn/+PJvX7Nix46qRAACohXyN7wYPdSh9IFb7gmIgPHz4MEBu6u/vV55//nm6++676cknnyRkRrS0tKBvcwokylVvXwT0IUxKfnqA8NQAyeEX9VvLAO7HnosFJxMCKEeQzMNayQLBE8DdhhhDUqn0VSGbVtt3bpzv1EAcI2B3XX37d36XzvzDZ+g1H7mL7vnt10VW49UkAFJ6ihCh6HxWEgCIpMeaXUsASgCglka2QtcegIRSNooskwki1jAgAZSl4Wc1uvStK7T5J7vtlm2LfB/sRVN6ZoX+v6w4qc/v1vgXkftKueyQC8ZUIx37mzG65Ze6SGlaspEBjfNRHvzXl1hwjIdhwptIf3y5XA4kGOQZUC4Xfd9zANK2ZcJ8V7VMjkgOI/A5+8HweCPwM8HUXFFVR899uS2R4YZ6kXUQ2QFfBQcw2mCTeuzESWXjhg1E+QY69b9mKX3AoF1v6KBcNkuFQvJo4qAsAE1XIVfFfa8eMkDuJpLZAFEkAEymeT0bkSkqs1NKJUNFPUCKC/3pv/3REfr7rx+he/+v+22tMx1LFihuV0LEPvd8EbuCqEHOzuE8INa050wC/C9pirOfpncV+C8AcMM0lPxSXskv5ln/HxmEm5/PUdu9myjfr7CMC8ADZIhAVsWVOcB+IefPnmdJ0Oa2ZhuR2BhbWZYLZeZkAUeKSe4t4mbs4vkz/zClpd+wzpzvXXVwpm+TeA1PHeJ2OaPCe5KsU5k5cK0yAxCBydrJqTQ7AgAkZLC7XL7uSADo52Puc2ct8HggOGOUGWP1aqPoJdngJQGw5g4x7gVBDv8Hy/riFW3Tun57+G4m2CM/mHdSqRSAXH5XfxRJADwXB2tZZFckztw1AxmydEr1ZjvJKHcezzSV95sMzS8rlKyo3/S8QqlZhbQ80dzWZdkbDl4yypwpEmVuKy8qMo5W+LhI8hLkBcYh1ooWskZhDV6LjJn7eqgPsthwmElWgP9MQAjJn6nDw2QqNnXt30Qzu8Mlf4yygXedkx3i6v1Hdma5Ej4yqKR/59NatqfX/vCpk2siCYRbRQH8OKZW3EUYz1beYZAAIyMj+okTJ5Tu7m7au3cvGwLjHtjrHzt2TJ+YmKCbbrrJXr9+PacJOBmyPAcz9uUE5bBfkjM/O7/xMIaPKyCVfzNNU8vlcrg2kwD9/f2Iw2MFADEP8nVltcu/4zryHviN5bMcKTP2cRQZLs7wKRa7uH+5XIZnJzA5lgJcLp5zBwR+jo+P27lcrhQHowvrL24Fh3LZgMxkyicTAG2c8voaok1lRkK5XPbFQ9yeAFivLC4uBmJzQfiI8JJQ8vk8SJ30q9kfAFky6O9J1l1xx4u4xwkTX44QiXvOjeNW1kAsEiBscJWmO9LYF9I/ACSgAYoJCe0jJH5ggsgbAl3X3Sk+VaUqlUqZzs5OxxjJSTGyYBYc1XggAUqlEgbFWIstqX+MwRw66kGdOU5kOcrmJgGg9ww5oB91EgCLr0wmg/ww3qDJ6AMxgfA8IYxeEukAR7V12O/CQAcLmhX9AIMGItmTaBKHLuIyGR1yQOfPn4fRG6fGoS76+vpYDmh+fh6LsjVZ9MTR9wfhIfQKq+oiKWEm0iJD27CpqQnmSIH6hGshC+QFkG9IAa3mzbn65ybxAZCl+9v9t1Fpcpze97mfo979fZGFvhokADIAUqk0wYzX+awkABBNiXTzpOAxwEZFxebStAG6C0KAwetiIY8Nm5LJ5JRz39Jo6sgwbX1XD2V6loF6lCYI0BSZBL6RwA54admQBdJTKXXwyQwtXhqk3e/vsSHDCYIB1xYkRaTBaWRDiVqDcJDj4auBXPA1DnYTI37XTaczOmSHwmRnvNkP7utA/x+FWPZ0cH51TAKR3eA8+43Pcg1g+ofx5uj4FZqZmqbs7GbKH7Lp1l/uoWybjfURpKBqBhNLZUODxjNnAZQMnc0YKlvW+rYEMgIAPJcCiCbcjffPMUgA+f4VSwWQdmoulxODg0J/8Jvfp2dODNKd//7+ekt+cNSqlK/CZl2AUrxZkqCVLwAXUZUyihfXwHoPYKuXaMMx8wvzyuXBy0pnVyflGnOQ6wT4TtO369S1rxdrezp14hRt37mds2y4jKZFekpnA9czp8/wOmphfoHfu3U966ijq4PlOQH0CvCPwQ8BmsfaCGZnVUp9eVqb/7nWugcLhMn/hOqCQ3rJ6U4AJq/Z2MIAdDrFALYkAdic1hkQY9Vvfd9E/6uhnPhk0pkVMj04g8tcNkOj9OOWEyRANptFBkzlFPQ/IdWDfs3txWHf+D/2vXEi2fF3o2yY6ucntHVb1tujtwVnnsiLu4kYfAcDYk148cQt8yvlOL+of3fZWZIMmY4+7wQD4C6jX1iwMCkgCAHGhfB/IgtZwgICAGVTdvRpXJ//xwisgvbzvZ8oV1Wmocx+qoVQFZlGNa2bZNS/1+g3O0nUckKjuROjNN0qJH/6IyR/IKVlILlTRX/lgMy16D+pB/8/XZ1bpPd+4xulDXfdtSZjHLAatGKQ6oCQ6UFUf6KxX2bXu81kgRtdvnxZHxkZgdQv3WN0FqAAACAASURBVHrrrVZjYyPjHaVSSTt27BiMaKmtrc3euHEjGGv8UScmJgBww0yX2tvbZfvzNcbHxzmAEYGznZ2d+A0ZTOjDKqSHQJrjvLGxMQXXHhgYQFsZIEOnpqZUYGsgzru7uxn0Hx0dVQDg53I5yPMgYh1SOiAtWEIHi+yxsTG1s7MTssU0MTEBcJwJhubmZgVlB4bn7g9Srlt+Nz4+bmWz2VVLErlxtmKxhMAnDUX0yAH5Ej0yOJbn33RaZm74ygTxvCEwv6B+HhYkKUkk4JyvZn+Aesivr3ackdJdtXhurvbeP0rnxyYBYIrBTLxtV/5g0hUO5czKiz+8OXAtajjyHwQAwPzm5mbIBAUOGjAgQcqT2GBYc3Nzodr68j5+A3VQQ4HUEIw9A8JhRBJYXVwnKoobKVPNzc2sJwfmFVkMUSSAO0MC9/CWQ4DKlUkZnX5hYWFNQOWoTg0gGJOrm3VDnSPj4+jRo6wVj7WwNGfavXu33dTUVFpr13pvuQFeoRzeFHeUFUYy7lSyqGeO+h0TAgh+wZBzRIrQz2cqf25uDv+ue3thMQNGHAbWUSwoAH+vZE+SaAghH6SH1RsmYWGShIWKL8NeLJaq8wijKjfm7+5sgBskQMxKuw4Oq4UAOP+Vr9Djv/qrlO1upg8/8yuxn2KtiAA5F6ZTaUoHEADYixaLBc6Ai0kAuKN5+BkBequqRka5VAHcWCtXVRmoPv6IRoWRQdr2YK+tNRUZcDMR4iY+MlLITX46Mj2I5vE3aUUhUumsDu+BUqmkIIr58H+/onTdtpG6DywBBbHgM8D6ERpH/CfaWLnmbQgA8B/2IzB5vxTqG8DyPT7Gxu4OIYgP3022NChGmb07XkggAQRLO/42/MGcVijk8ZdXlfFv3BdMRuwDlIMHAObArs4OuvB4iuYHB2n/hzZxkBmyAVCHSY2wveVYaxIA2nLNjY12FAkAECaOLr/0yCiXSpwJkBGyQEAN3/Oez1NRa6c9v3sHEyRrBcJ467DWKFQAc3pKR4QgxzG61vkVUE7I+dCxl4/RLbfeQhgfeRz7H1fo6C0TtOPO3TR6eRQgBW3s34iMSR6z5OfK5Su0uLRIA1sG+N3LL+Xp4vmLtHnbZjudSjtjoJDdwFqII384lyDabqT7pZQ6evGSor2jp6bxKuidAACRSWXUQqnge10ZdCTWpQwUC8AYkZmxo4fjvpO1HIfo+kw2w8FbkgSAAS6CUGu5Xr3PkZHgMDmV2QqVMVoEwDpErVW3cZpJgEy2SgZDZhsAoM82ZG1pGow6Q4aLBK3ZkB41OW9Z+pcmtYZ96+zJ3eEkD54RfTqTdqTDAPyB+693XV4313PMxzngwI+0DyPW3M8ggxFZEaqyuHA6hdB4t7KZLHS9Ofqap3WL6RweY/D/8aUwBUc7+gLVnGUFg2lNRP0HHBdWvyylyjG00eOVaw0Ck2NkGkAuyU6lHKNf/O5I/gxR43yKZvpK1HH3JioJq6wVkj/sZWQgS6aixHA1pL5S//lrqvrNF9WDH/2o8fo//MM1689+keKyDgH+MmkdM1DU3YZeQ2FJAgBoBzCPS+7atQvKFcrp06fhowIMAkC/jYh9kNwvv/wyJDmZGAB50Nvba2/dutWenZ2lEydOsH9AJpOxAcYDzN+zZw+yB/CbNj09DWIAOBpIDJYb3rx5M/qsdfLkSW1+fh7fIfiUAxL37t1rv/TSSygbPAuYBDh+/LgOTOLgwYP4N7A17cyZM+qBAwfs06dPKwsLC3wP9A3gdTt27IDXIVcD8K/FxUW1rc3pWJIMQCZANptdNcbhxtny+YKOpbZhmCtIAD9FAq9CBsqWSqWgVA31BahQeIMgA3EgkHP4A7zDLzDYHRAtpM4R2MF7qVeTP8BamfImnZeEtyf67HWxRkla/uvh+FgkgG3bGWxOADgItl2mNAU+A8BJgP9YxMAgVpjERqZsJdXWdxcAHVNEgssFVD0YSs7TitK0T0oC1NL4ScDbWq4fdo40oBXAP5sm4++WZaUuXrzIi11B3BDS1d785jfbDQ0NdSUBorTlsZhDOUV7VQ38wr+gisyJup57AeatGydVrVF95plnkKan3HXXXTAC5sPgCbBhwwaelDE31LMtUM9CoqqM/hCkhee+J5htLE6wcccmNGyh5C0rjs3n874pVyhLNptlnTxEFgTpJ8prrrUs0A0SoJ49bW2uVSyUNNsJcEn8+ezb7qPZoy/RG/7Vm+i2D94e+3zcy2UuFfu8sAOXCYAMpTMpcWh1BoBjHFWwYSkThwAAXqBrKdUtzeM288X7xSmYiITUoJ6dUY797RApukI737eOpYZwH+kV4Ab9HX18R5M9SisfILmupVVoKrPnQJm1+dXCSKNy8jOjtO+Xu8jO5SukhqNt6y8L5FeHjtwQxmkn2h9/oshM13WqovGC2ojrEjJInmhuhxCpZFRUTmepEdNS0+kMQInK99i0YUOkqSS9EOrSf34ULrJCsx9EO8Bcm6hslGDSTsc/NUq53gHa/nYn0hugYpx3Iax+XmkkAJ4F7y4IN9OwlGUiwBkv3vyWz1DnTTfRlg/trtnANGl/SmqmK6NeWeLExdHZls2yLJqmcVQtg9ticAcJ0L+5n5qbmmnwMydp+LHTdPCn7qSO3b00kp6i01fO0/r166m1vZWymWxF0/3kiZPU2d0JQIIfC1jZieMnqG9DH9ZcHFMJtRpYoly6cElpbGkEsBKa+VOpny+Mae171tvT2/3Jz6T1KI/nTbHpgHph+v/CXDk2aVFreWo5z62zL0kARIZqurZmoF1UOXmetTjwDFkKNoBPDrZxaf9znTveBXih6kYA8HVhQpzJIDtiea4QhANAMz2lh9YNSDMAsZkrZOW+NqsV39pmLvQEn8K+DIqignjADaG5rajXBwkT1Var+Z0JE2RO+PiTyPET730SU3lZHkl4wng4TqZNkOyPvF42k0VQlBloXh5SEbI/xH2OIKNflvw5qtLUkctkqiZ17e+nmT3BUf9Yx5QN9rFYE8mfqLZXf3hWSf2f/6g1bd5s/9Lhw3XdE7vvHeabiD0wordrNel1+w64SYCbb77ZfvnllxVkAyC75NChQxrA/cuXLyuCBLARvX/lyhVl9+7dbJq7tLSknjp1St2zZw+CRQngfHNzMwekIlr/hRde0G6//XaoYNCzzz7L3gLIHIAkEGSHe3p6WGoIagMnT55Ub7nlFnj1IdtYefHFFzUcD0IUJsK33347gl0J5UKU/5YtWyzMlxcuXIAKhoLyA8e45ZZbELgJIgJ4F2cEYKKam5vDe4myIYuAsT9JAiDYVdf1uuBsMnhzYWEpjekUGQFJMgH8+iDmZUStS4NglDudTsP4typYEfsC4CR4MCiDBO1HvCoKhUIBZs2oKyYCXi3+AG75pqh3f61/F4GuVlSg9lqX45V6/UgSAJH5iHBfjl4KflS8OJhsIH0g0ooq4L88K0q37WqA6UkaC6AyBohaSIB0Oo1Urbql1yUhASTAXc/7uzc8GASWlpYwoWHg5GiKhoYGTkF/7LHHMNFwuhsmE7GwrWQ6uBFA7985ckbUmRcpFPfhxXHQcZzW6ZRHpr5zsUXWRWVsl9f2u4d8zqByyvvjmo8//jiiMyD9Q6973euot7eXHn30Udq2bRt1dXXVnQRw+wDg/nGJALmQBuOO89xmwkHvA9oYdeDHssp7gzGX2R4i2wILZN9dzlqRAFIW6AYJkGRku/rH5pfyulqdXRq7EJeeeIK+8Qu/QKmWHH3k0K/HPs+1cyd44yY/ceUZFQIgnaF02p8AAE6GRTggrCTyMSJqWEUkPxPapEBbuBLlAKCaydbptHLq4cvUMLCJtvzEkm1AvN8lU4NIeNM0qjbN/J3FGrhkObq1K+rDuxmXmuZG2eQMv4uP5ZTC+AXa+b5eNvuVUWRRG2ceM4VPAP5uGuX4YXCuJmDDTU1X/HT8vS0lyQYJLAidIfgMVEWNIKnBgLEyghxcxmemYQC0Jl1TbxAAnsotlso6yy1YjgQePphxkWAiA+0A1ul2A730l2O04cfW0/rbTI5ChBRMEiIAZEMqpVfabM1JAERXNjXVLRMAdQMyDyQcgk6dLB7ITSHbRKHzJ+fpfR98hG5+4+3U954tjtb9GktOSUIxajwEaCWNOt2RqwD/hbwCXwJyKTLqVAK0xz97mGYOn6Phi9PU095AUxN5ev2D91JTKU25xRSBHC22mFRuJdqwZYAKXRbNNRfpyKEjlM1lqb2tnZpam6iYL0KqgHbcvIODkNjEU6w5z50+Rxs3b0RkLJsEhD0PgLP2v1vQZh9qNo1MvGW50EsOvy5LQykKgD0ZKeybIeJEPbNWfFS9X4vfAXhDxtUNsF8rTXq3/jvmHUnMyrLxeCNkeUrlEkvtrUUmzWpJALnuRuR32wlVyR8aU0rv6TDNZU7hWjT1dXlPGfXvJRplYaXZtns9FOdBAP47Sj+VuYlxikAgXmQnBN0H5eA1TIIsAJZP03QVREYcGbYgo9/shELTP7hE7SNpmm6rlvzxRv1zGYX3AWQdVUUNND6OU4+rPSb9zv+qK/ki/fxTTxW7b7kl3gCc8KYiojwQr4nCn6JuJyPRpScAMgFuu+026+WXX0ZEOMvqzM7OKjt27DARwQ8SALI9iLQHSSkCA/k2IAnwW3d3t4Vg2dnZWZYDQtbAhQsX+LoYB59//nnlnnvu4eh9BF2ePXsWQD0wBnt4eJiGh4cl0M97hqNHj+qtra24Lj333HP82/z8vIqywqcQkf7btm0zn3vuOQ3ZBD09PfYLL7wAFQtgFpyVh+wGEPsgIW3bhvYNMoJxXew/OOgTZYVSBxIFVoszyeBd4GyLC0tp7NX8SAA/DCxOm6JfIDtAyCBhb1aFUchMBOiAlqB3GrCUcEfAoyxj4xNqStcUYD0y+gFS4JBpqnfgWVTfvJq/x5VJv1plEriYrwTU1SrDK/U+gSQABp9SqZRCOhBMQeRLAUYQgxRreGIiNU02lBG/s6YcOr+M/PdWTNQLC62txsZGsHecIjg1NRUqq7PWFS/YY6Q/h6abgLxoamqCDhzLARUKBV5o4A/YWdQT6sadFZG07JCzgUcC2gZpgRJcx3WE+RtrwUmwHKw0NtyyPVY7UMvyoo0Mw9ChXZdOp5WxsbEKwI+oyWeffZbuv/9+RGclfcS6HC8nKPfF/L5LejO/a3zrW99iwB/tC4b+5ptv5jT37du3150E8PMBSEoE4JnjbGxllH8+n1/B8oNFAPvqx5iHmVevhS8AnkeSAJqmY9y5LjfYSfvaj9rxtcj/uOvgi+/5aZp49hl63e++nu741dfUVD31yAiQBACinFMpqXBVnQEAcKuQz5OqKrGiEr1Rudhkagx0A2TXgBraMCCFVA0W6HMXM8rZz4/Sujt6qe+eJYCKVaAhruekC6hsVCcjd5kIFRImqVRGM8rFKjkcr6GlrGTpKYD757I55cWPjVLP3Rup85bFiryLIwukq0GRfADg4W8QZpAZ1agy2gZAsq7DONEOjByU12LNJE2tGMh6/WBAACC7P5vLVelLA2gslYpMrNRr3ox6vlfK75D/qYD/YRk9SMvWNVq61Ein//EK7f3FddTUZ1OpyDrjoUB3BeivnsQpk9aNSgbCajwBHL1o1oD2+0BLN8h8Wqy3HODXNHjNG4Zo+GWfyGweJ7hGoSe+OkK/9a++Svf+sx+nltd311XSxO/5ouSAWI9bUxQT3m8u2Qo3+A+S89LgJQblAdhv6N9A+bNzdOFrp+n8kROkkU137V1P735oC+072EXveNsjdNfv/STltrYiYo5mTo/Tno7tlJkiunTuIjUspShdUmkmtUTlNoWaO9po2Bwns0+nzo3d1NjUSBfOXmCpIKx3u3u6aWx0jMkBBB4ppNikEsyCfZuj7bymzB0aVa13d8dKHZfeCSBB0F8h9eJHNHjrMowQjar3eo0BUjPd93qu2oG3vOsYpbGxsRJlD8IYINBqzXXjPpMr6h+AqQJ/CJA+buAf13KZ/7LXSL2NTN3lBQmAPY6UtHLfP04mgLyW1IDvezatDI8OKeoD9ZWjilvHr4TjAJZj/+FHllWIgnI5kZxO1XNj2NdUmI2z+bAfKB8F9Cd4jzlzEWMTMirDsgeCjH5R9uZzKk08N0hNC2lq291HczdbgZI/OF5G/WO8imt8vNZ9Q/vDL2r608eUu//lvzTu+v3fX7PsorBgSRHJXSVrnOS5pSIC2nRwcJAg63PbbbeZAP5Pnz7N/RbAfldXl/XSSy9VSADI/WCeRCab+34SIwFJAIIA4x0wIwD2Bw4cANamHDp0iEkA4Sugnzt3jj0Btm/fbg8NDcljDaxtUS6YEmP9smXLFvvw4cOs+Y9ofhAD+P7cuXPq9u3bTZRv//79yCAA1qdITwDM68BxkM3Q0dFhSOwLuE8ul4NHSoUEQOQ7brxawNsdbBtGAvjhCwDwof0DYAxlDQsGwDjMPkLFoi8JgEyRMOljNx4IKZrZuXlITCnNTY1WS0sLk4Moh5B0WrOMlyR9di2ODZLdXot7xb0msOUgGae413g1HudLAkDnHFrvYDGFvAozynNzcxWTKLkxZnOdBNHucUiAhoYGpGAC5IY+GmSIVp1uVGvjYsCQevhBUeOYZ+Gi3tDQABJAEiJ+t0RaGMxbIgcHXFOC/WgPYLfQiQM7C8aWdTvjiWqACODUMGjJgYTAgJ2kzeSDgOjAeC/MZtiUDQvhp556ig+RBASyAACCr8a0ux6gvbsBgq7HG3jXFt7Pl0FeR2YYSP1JkfWgbN26Ffp8nNL35JNPsvn13XffXVcSgDVnMxlfbf5aiICo9wETK+rCC5ph8MdECgLA7xpBJECpXGZjx6j71vK72yD4RjZALTW4ducUC0UNQEMt8j+yVKM/+AF95cEHScum6Nee/3XSs7XZS6yWBFhJACg0O6jQuS8N0bq7+mnDQQsR9rTE8jHBBIAAzDnFFs/IKDUkai3nBWHNexaNXQ6WBwAP4+GxwxnlwlfGaOC+ddS5d4nl82XUMJ8LcN8oVaJig0yBHY1qJhosKZ1jmiXHd9PzkZ4CeP5y2VSWhhrozCOjdOuHu21Tg9yfxqCaMA2FCWmFiJMRcAwlJoic84zdiq6DXK+WIonba0F4+JkMA4glxfFVcHdQzJPlcmnVsjVxy/dKPE76AESVHfWKDevIM1maPnaJDnx4Qyx/AHl9BNCDLxCSzXw7NgculmsbBKIKLH6PJgFgAAqpD6ENwmCqY+dhGkaFXAsz364mAoj+5i/O0H/75NP0lt97B6W3NnHWxFoBnGEgFub3FeC/bbNeByQCAMCfPnma5Z0g0ZPW03TsE8/T7LnLNDu9RLu3d9DPP3gbvfYtrXTu/Hnas3sXH/tT93/O3vbT99qtd69T5mfnlcmJSdqydQtr4humgesoI+eGqavQRH12Fw2fv0j6jE0dZhMtZcq0kC1SpqmRmnd00lxLgU6NnuNAE/gK4IMEH9M22cxcBiXxuhTkgEJkPjqurO/baF/ZV5TBMrGjUXm8VFlOAsQIgEOca/uNeW6y1dvd4mZgyPNAxsSJHMbxEkS0oZSkawg4Wr690EqvAOrSnto1MeM3aazK9WmZVC6V2VSarw3WVdQlwEx3Nm7M16rqsCpzV3g86BrmEDaHljr77hMk+I92LhklloVa64wZJgFSaQbd5EeWA3sfECRx91LynVMeGdd6BjbEMgqupV5/FM6J8gIAgA9uMu67EVQncn0iTLn5nZbHhpF5cjxAUIP32m7yEGNbJPhvOgF9XqNftUTUdkylqZeGyVStSMkfbGTLRhnG6tdE8ieq36nfOaGk/ugRrW3XbvuDz3w/EgOJul7Q7yABAAb64Q/uiPNars9+HZkMR5RfvnxZA1iPSHvc68iRIwCECaQAcLEjR47oUg4IsjwgCiAHxJl+qsrBswgCAAEAsH/Hjh2GDBr94Q9/qIEEwBgOOSD8HQa/tm1rR44cYW1+SP5cuXKFzp8/D8KASQIE6B0+fFjbsGEDIvytoaEhVcj54HgA/pBr1kAMTE1NoTwcLMTvgZgvQKyeOnUK+A48C0zIJ4kMBQbbEewq8ZR8Pm9BGiso6DduHbtNm5eW8nCmp3LZUL1yQGEkDp4dgZK4J8gAP++HIEkomQmA+dmLbUh1CRlcK42FcWyhWNQXF5cUxFe1t7WhjZgIgPQy8NIwX9C4dXM9Hrfa92gtngntBPnqOCoXa3H/V+o1V5AAAHoRO4cMAAkyI8p5amoK4HN5tYxfHBJAso2YkIXxyDUjAVAHADZlhKN7YnEDyMViEeA4bxIwwAfpzSOSH2Yl7np0A/4S+MeiM51OVwB/MVCvANaTgOVYkGCAB8sLUicsY6Oy4GXgp6xh8sHGOJtlrcoKmIs6YL3Bcpkd7jGRAFSpmJ3Bwy0AZA/7Hs+LfoeP2yA55ByW5XGVu+rvoi8z4B930e49DpOMYOP52kidPnPmDHT/APgzSYMyv/jii6x1K1j/uix2UB+YdIL0DOtNBPjJYAEcwPdhTDkWYAA3XaAa95XpmVlV1+ojx+IdbAv5gq7w1Ot8bhAB18d0tNrofzxFYWqKPvvWt1FxdIRe8xt30z0ffW3ND7cag2BJAGBscxbLCk2cVOnM50dpw5t6aeLIRTIXdVp3x3padzDvaH4ESHpgLIIRrsuUV4FOvwOyAGVxzOsAmkutekiHDH03rVx5dpRu+qkeatoEc94qEERJpzJq2SgCxnebyTNZ6yXzUIkysh70bZjRrpDgUQ2jiCIrqXRGPff1NBlzF2j7gz2QYliWBRIZBri+5jxTTdI/QsoH0JsCtAemyJQg2EB2kiD/A8gqiYwm93RGxUKB0/yTSDjV3CFf4ScW8uWqcTfocTAXYG489Q8jpDYO0M0/hUxSi42C/WSBKkbDHrBfgv+KqtjplG6uJREQhwSAjaSX2HI20yCsDCb0kGng9+7JuvISAX/8r1+kL33nGP3E//tesjN8LkudrIoMsOE1oisYFgDoAjyDuW9Q1o577Uc2qfLcYqFIMGXNZXOEYJbLj56nwulRGjo3RevXNdCb7+yn3/qDg1QyIPeE4CCVjh0/rty8YwcAaftn3v0FpeOeA1bv/ZuVxaVF5fLQZQXR/B0dHRb8RzAsnjh6QtmydQvWmRjGlFPHTikDNw1Q51IzzR4do+LcIjUW0tS4lKKSaVC+2SCrXaP1W/qp2GlRsXM5UpzXjsL8s+2kZuefuULmOzoo32rie47+kOC2fOYKyI0v4Dvgk1XgBgB9yZQQ2R9BGoSbGAvTY+GxFRjx7I6c536X0m04xQBMd3+8kfRJhh23xAjq0mKK18lwZmDIMCtG9rxeBpRZ6UAuk1Zmy5aDQBwSWkOWAZuxunX+veVDGbCuxnvA7wIpVljGR5LnizoWZskAiOpBAgigTVWmTTP9xWktdU+HNb1lhTd9VJFeVb+Hgf1Y12A/IrSgYxN6ARXIEftYclWCGCJkgQShB5NyDspj8k8hEJ78fodFJMt318/oNzuu0NSzl6iDJX8K1H3nZlrsd/a217vkT2jnLJuUfuC/6Ipp0QcPHSq23XTTatvM93ZCqgRjhW/GV1xZZRwHeRo5f+O66CPY/7o9AQD6MwFTLjMGAXNfjGcuEoDlfgC+d3d3I7reXlhYUADC79ixw4JXADwDtm7dikUppO8UyAHdeeedFjKzDh06xIEq69evt+bn5/k34Asw7oUM8YkTJ2Dgi+wDBvZxPZAC2KcAkwE5gevs3buXwfyhoSFtfHxc6evrszdt2sQmxqdOnWIpY9wHQaMXL17k33t6euD/yOfhYxgGNPCZBOD9WaGAZ6sHCcDvMsD7/FIhhV2QHwmAgFz2RXMFSHk7AROI6TTreCNLwa0Vj+8wr3qVPcRegLMEFhYWqvBG4H8Cj2KyBzgIgGa887Ztp4Bt8H5HVQjSTnJfBawP91ktQXI9Dvhu0uZ6Kh/aBCQdvDKvp3Jdz2WpIgGg/w+QF0yfLDQcrxcWFrAQKsYFT8MeOIoEQNQ7XnRE1eM64+Pj1rXMBIjbeIiQR9nxcmDjhkkekeLY/GBgB2AsBhIM1CwLhOPZ8CqVYrAffzBACf36wFtz5JTcHCpISXcyoPDHvanB/TGoQ6LIy4oLIy0Y1LCZlswQkDcV2SCY9MCu8TXcBcL5SBVGWc+cOYOJhkF7POv69evt1772tSAcQMbGkmfx+gBgwhVSFl6D35oWDmEyNXHbGBMLnptDdG0bdQLDXY7imJmZ4QUAJlvo6Qm9PIAfiBTCLZiHYD1uy0LdJRqk4nhTgCVHvWGCitLHjXpmFFb4DfCEiGfHd940Ou91pDab+J7bCnWxuLgEcrGmtosqqxdsxn1SqXSslP+oa9/4vbYaqAcBgDt/4Z3voskXnqN1t22in3v4odiFWQ3g773JMgGQQ9Q7o0OjR1Q694UrdNMDPdS73xmiJk8rdPnpi7Q0lqH2fd123x0FO92krBj/AHBrGsZkp4ti54hQEsiPSACfCb9iiQP9s7msffZraWXh/BBtf896UluXqoxqMawg2r1UKuKCK94xtymw99nS6YxeKlWnxspjpFGxN4rfKJt6Q2MDPf+no7ThDRuo7eZFG8MaxnAJguIaQZkFAY3IxAiT3U5Ua+RGOqozIKMCIK13w4CsCsgJIbNimc92PBwwuK91dGlUuV8pv7Msj4ng4OgSO2uRBjr8sRHqPriRNt3j7w9QkQFCL/AT2RHfMyEgfAkqd1+NPJDnEWolAeRlWE5CUchF9AWv5xAJSgpv9LF++he/+hQ9feQ8bdl3M215YAdl+ptY3sEoGxzAkLR/OqbEpsXjDBOQHKRCiGIVOtsgvgDfMgAmzUkB/iMye2FxgYaHhpn8nD85Q+rJEl06eZ6QB/Hjr9lO7/35HbRtVyMdYHn2JgAAIABJREFUP3WKBjZttBsacowQgwQ8feas2t3ZSa2tLdaH3v9lxR7YZm96304EoChTk1NqqVii3vW9MPVF66kzUzNKe2c7iAoLx5w9fVZt72inru4u++UjL4MgYD1k1MXYy8O0p30r5WY0unRhkHKLOqUNjRYaSlRqttlnoNgJ/TMi+uoY0dvX0eJG/+WoXD/zKlqupU2WO2WyQALc7jUMovSReRAkEYQ1ulz/OJYZjn8GAAcMS64IQ24TfAS4zpf00xx3R89z5LwA/cNA9Oi3M/4RfiCkLLfIGJBBO8SzgcbcU2Xt68x1ywNG0ODBhJUjpcp/uA2QXbdGa8igGgAJAMIsk4Z/h/ORdbC4sEjoAkn2xSA80K8bzlk2fWdaLT7QZhZaYm2R4jfSj9iRoIikL8mK9Q2A+rQj6+Prw5GwLhD975YsjJAFUjLpDMsW877QJZsW2J8sC0bXvGfEvh/kkgy2bD6r0uTzg9QIyZ89QvKntbrPua8L4pQzdSyrpnkhYdXU5XDtDz6r6c+fVu79oz8ybv+N31gTSSAhZZsK2mMjWjgOSIjrYO7kzDhELRABPGZwByTA6Oiojuj+m2++maV4XIa5wHdYlqetrc0GeI9zZmZm1EuXLqlQCkBQBHASROtDLhrR/AD/cU8QBcATdu3aZeI4RPJfvHiRzwO2gLEemAwUCIDB4M/g4KCKzCTgD5s2bbJgMsxBRYoCjwANxENvby9PVvl8Xjtz5oy6a9cuyANx1hy8BUZGRngNjPkVZRDlBglQGaBghNvd3V0hAUAYzM/Pm/C/XE0HcUfoF/JF3bKhRmIq3kyAOCSAuxzSGBhkDvAotBtIBOlj6C0z2k0qf7h9QN24pTSfxnESE8oXCurszCxLxKLu5Dv9o+oPEFcmfTV9otZz0YacpVEoJMLYar3fK/08JgEwIQkDYIDGFbAXTBYGGEQ6xxk041RGHBIABh6NjY1cjrGxMTuOfE6ce1+NY3K5XNqto+5EcjKxATaWn0mA55goeEEYVS4Mwo5GcYld22EQg8Uw9hIAfmFy4l4cy0Up7mtZFsB0bDARXeWK/ly+KyYwoQOHzQgmCo6KQCS7TJOSR+NYsNrwGsDAj0H261//uvamN73JZD1RRVEfe+wxZefOnVZvb6+cHKMeccXv9WYa60ECYGARMkxsLINnLxQK6re//W0A7yy3JCZ3eu1rX4vJG5vdFZkAwnCXFxRxK0aa8QQ5oGNyk/I9ScyCw+6PzSquK0A0yEpFAut+C6y1lAJC+YvFQpU0xI1MgLi9qv7HFfJFDVhwHGAw6u5PfPS36dznPku53lb6Z//085TryEWdwr/XnwAgZINVCIDhZ1Ua+tYobXt3L3XdbLIMxXL0pUKzQ0TDTw3SzNkstezpsDfeaVi5rmVE0y0XAaDaMMomR4hylCWHpyqQ+RfEsHL0b4fJKhPd/DN9dskuKJCoVgQYIkF32wZgwot1X6ItSBZIRtx7o5UdGRNkEKy8JsoHB4C5czm68NUR2v/hLrtMyAITskBwh7Ut9jEIH1+cjAiIjzsAEhOsdSMK8WxueSOZVQHJvlTKJe9gCxNn+wYBEOsFcx3kq93vdxH4A6R0Ko3l6OgnJ2jXL3RT+2bL1x8gLMJfVZF5iPFFYX+AtcoGyOWyeAorSMLK4apWZgLIRxdAOmOX/J2H0EBCIn/tRKvzu552kVKP/dNl+uu/f46OnRyndevbaccbbqN1b+unslkG8IPXvmayiokARXWMbFVdBRiP7NANmzawBjHWOFjL4A9kB84eP03G9xZo+KUzNDe9QNs3t9IH3neQ9r0mTfniEm3u32QjgWliYkpdWFqgLQMDFsYNeIQUiwVHT11R7H/x648qY1qPvfWX9nJgDMrg1IEDeEsZDZmxAIB7fGyctZQ3DWyyTxw7oXR1d1Fre6s9OjzKZRzYMsAgmAi4Ib1AlBlXKTNJLCeUXdSoKZ+m1Ot7aPbmeGCrF+gGtgewn33QTCcKHhwPSBLTMoPWcBIHkJr2lX873YFtbTkrI0wnXHRCBg4BMiGoSGzAHfnNgInWD6yXEfyhkkAiUMX3FQ6Z1L33S7oAkOezz5xhgqDijINaSK+kY1jY8cjUwdq7XiQA7oW5HvXTcUilyTPDivmeeB4V9XyuV9y1RFQ+A+4+soLsYYKsK5Mx2lWtIZJ4fMStxyqj33TKxtjBhKCU/DkyTKZWLfnj9w5jvOA5oFhGF7omxFjcZ/Y7Tn30JSX1X76sdd1+0Hr/44+ticID1q2IBg4iAYDFiEDKeBOC47kIuefUwsIC7+dFVjzPX5K4xbgMaRzMRTJoT/zOJJHMFgGRKwIDZYykJIFltGCFPJZ9Gc8k1xTAdBCsi24OOR4RxMnqE0KZge/HcnWas45HOQQpzd+ZpqkDqxAflosWuBHLvPFLZNtYD1StyYETIhMA2JW85vT09Kp9O91KBzAENoyyhrgFPzkg1HHQPieobwpgmP063eB+0PFenBLtzZJh5TKnEDc2NjKRJMgh4Kb61PQMshSosSFnt7W1cf3gfpOTk7EkwFfzXl2Lc6VJ9rW4d9Q9a8HYoq75o/o7UpKKMACGdpkL8GX9fwADqVTKiMucxqkkL0juPQcDpKZpKZmNIOSA6iKpEqd8qz0m6PmWlpaySLeqjLo+6xSMumKQYrM1uMljQsFYAsDfz38hilSRbYpBHtkKmM8aGhrAZPsSEGKQ40nMXRdgUQH+O6aMFV8BTICpb37zm9p9992HyQ99SPv2t7/NqWWbN28uB4HWUfWMiQhGyPVi8+pBAnjLjIXGs88+i2wJ2rlzp/K9732P3vjGN9Kjjz5KBw8exAYaE7Fv35Vsctz1qtuV3lsOr9lNPaWBkmq/+fXHxaU8UiZiL7ii+ob79yRZAFhcOFgDpEpuZAskqec4x9Yr+h/3Ovyxj9Fzf/zHpGgqve+zP0s9+5bHzrCyrAUBkMtmBciv0IXvqDT2g8u0/af7GMQsl0p2sVTCpgNjn1Ra5jXq0jjR0HeG7MljWWrdukS9d/eZTestgF8qNnDYiLjAeV7UQ6YG2QYpPa1Mn9dp8JuDlO0ZoO0PFDlN121UyxkFqq6WjTIWxQpS58XfV1SRIycHibWVGracBs8APE9KLE3kZGFx9JPvx7aJo+nPfDlNdvECbX1Xj236yAIF7cYd+SM8L2car2rTHqdvSmIF856upyqnYAPnmDhThViJc70bxyzXQFwg3pEFytqjz6WVKz+4RAd+bT2pKScoAq+DJLZwZb5mQDaAJAKcbABD980YqEMDIaIdRfCT8+HXiRwg3XsrJ+PT1oDw4p1zoH4BizJwyzGD/Hgi2lBcQsaDIArahrE4zUyU6BMfO0FffOJlKpRt2rp/F215982kdqVY+x7kmZSwgUxSnKhkgJAMtlomRywuzC8oo5dHadfuXZQv5BHwQ9OT01R+YYHmjw3R4PkJ2tTbTA++/Vb6wK9vp7PnzlFrcwu1tLbQ2fPnaXP/RjuTzkAAg8cwrAMt6IapwjFZIBn/+d8cVQ8PjSrb/483RwYToELYiwT1x1Wl0PzCPA0PDiOCluVhQAi0tbdZyJIgCwICnH3rZOBq+nLEOVqoajW7snPEAa3lMCUzBbBWh5cBuoBbK99pXs66iDWuSY8pRMxzyVzSOSBLQDADNJTZAn5ldQ+hEuzn/6JVTJv7iSiXW66nUhFeg2DUIXhpSda4vQK8tRen7rznVMkMOd5TDvCPuqwh26UOr7vvJdaCBMCNYH7LMqpfGlH6u/rt4buLa7I+Xqt6uVbXFZlLCIbDS+d9v1j2DOPOajIDOLBCq6yr8D5izAlcWwXWhU0AHRm8hVRXSne8/HA8JH+mfzBEHaMZmmoXkj+bQiR/LPY6Ydldzri8Blkx9WhzZb5A6ff8CQdt/dKpU8Wmnp5YY2TcewPgFyA3g9h++IPweUQAX+wgPNzfi4O5faQwJwgvAkcGwuW1Ivf4fsZoYb/xVODIF1c9PqLxu7q6eEYTSh0A4SvP4sYU/MoByW8EpMJ3E9eYmZlBeVdIffthE+JcJiFwLubhycnJVat1SAkfKA2EkQBxpZzi9peg4/zwGXf7i+BIvI+8lhGy4frY+ISaSadMKJn8qPsDIBMCJIgkQlZb5/U+H+UTMl2x1pv1vv/1fj28S9x3JycnzZaWlgogDJAXBqeKohhSy+pqkgAiciolnbaFF8EriQRYkYaGgROTU3Nzs9s0uCLpI6KuOO1Ygv3SvBdAMwaaoAjJKDYO90WbumV5XNJFrGOPyMggCSIxyWDAh6lMVeqrAOr173//+9rIyAjc5zlDAIvbt771rXjxkHZV8+I27NmSgvpJj4/zAqNtvvGNb+j79u2zu7u7lSeeeILe/va3s1FyT08Pp/sFkQBJ09pEGhsz83HKJomAq22S4kcC5PMFaOrFKnecZ3MWPw6gr1bL3/r6AbiNg93Xv5ExELe2o48LquPoM1ce8ex//I/00l/8Bf9w/5/9JO24b2foZVZr+Ot3cWnUlmUzdg7CpLOPqmxuevND66mpz+Yo5rJh4HcL4D1Su6uJAF7GU2mR6OJ3FXvyxStKQ2/e7r6jz27faoEFYFNg1v5n0EtR1HKaRg6llMnDl8g2Feq4dSNtfqNJi4sLHGkvgSXNCeGv0vXGtXigDgDvpSyIX6QcyAiAMLiuYZarfAXc9YNxJZVKa5AuKpUMNaPnlEMfG6P+H19PTTctEHwzpSwQymMirNP1wfVVLaUmlAqqpRtVznEIAMLGhSOG5QcbGBAAXOY6j0+rKvAr8OQ4RABAe0gx5bI55fSXU1Seu0B737/J1x+gcj0/IkB+55cNUEdJIDRDQy5joh8jW8c9gbmj6b3N5bwjGU2C/+HN6S0wAFETfgnsCYW1mTz/a48M0yf/7jk6dmaCNgx00rY33U7db9noRKcj88Y0pY9S6FzLZRcAL0AzrD+P/W/23gRMs6ssF/3WHv6x5rm6uqt6HtJJZyJMEoghCAFiQBBQ9PgQr9zjVS8HPEcU9aggj17liJzjcEW4XkQMKsKV4QgRTwgQEgKEJJ2ex+queega/3kP93m/vdbfu/76h/1P1dWd+nmK6tS/99prr7X2Wmu/7/e97/PH6bY7bqML3zhDM98eo/lLkxQ2Bd3/ikP0mjd0U2e/TTtHhjFnuTMz8wCVaWhomzs+PiFa4lG3ta0NGUzsOlCK1PvEx85qX3vijLj5v95f9UuZyhIgjfgel5eWIVvK0kj++cyvky/bjQ0OpfQOwDMF0KtIei+e3idRU9hfQaLtUSdE9nNUqPQhwP7EH+kvPcT8iI5XN1knmOEqzkPKBuWrUg74xxQLQ1Cbr80S5fl8MHjMByUj/PftJyZUNouSkgpKDhSUp8gN/rPKhACRhT2tBDYDkVgbOT02iwTAPUB6xs5Zjv5Pc1rbzQPu/E1XZTc28h6vw2sxKF8O6AdZgGhlJuogy7WeMCh72ypbQxkPV5AFuloWdN1YWdybUDAvm7rpccFEtEby52Yp+dPmnV4sFoIlf3I59t4ANhCU6N3Mfaq/9+9149ioePVHP5o78tBDVa8Fxe4N5EooFOINBvCSSkGElXCTYteoFMCKOkh1gKrIhWr7CtH4iDRX2vNLS0uMdQbx65TKFBzNj+uCJMH5QQ1soS6hlDqUH2UjJLv9JEA2k9OzuYyBQIjCTIBKQa/VtmWp44v5SihTYiU3hUcWRJLC5oDpAGeTyhohZFGqIFyoqgBLQ1B1o+p4rcupJLt1reuH66PP0B/lfLk2Qz2vZR2gY85aZqgEor2hRRYKhdZMKI1k3yoRCtIkFw8Q1wmaWrquNyVtrBkNXwg2A3CHF0l7e7uX+uy68ARgzeNCwL9YfZTmWCkwvdLCVM5NXUkVoY4AsACSIFISG/R0Os3mNbquA/wvOnEhOggLL7Y8S0tLMKlhUgFZJXi58aTzWdszUApW4f2XG3elFnFMujItjotTOvxKK7+RfY5J/+jRozq0+I4cOSKeeOIJBv9PnTpFDz74IKeCaZpWlMDCZgGNE3RyAuFQTsuu2H2hLVg3wHFUWiDS/pv6LBX2S6OlgMqBzYhj1jTdCYXMPPFULFOAXLyb27wJ2iIC6nsiWP5Hu2r4V09pi2fO0L+/5720ePRZLubu97+KXvTuu8oW2cjIf3UhD/QQAhkAkH3A8nj6SxolLl2mQ+8cokiHy1H5iF70G5sC4ITOPCLkvbIKlN4cogvfJJr7wQQZLTb1v3S723+zw+LnC+d0mvn+ZbF4LkptIynqe9EIde3PShNiXpvXRNqXkveBvJBdAsRHbQwzzAB+YaOyyZ6ml4x2w7m6Yegslw2ZBk0jz6xX0xdPx+jy1yfotl/qdbPWWlkgFvfGbp6j4TA3kxtEJ72eceQ/FyAOCU9vHUal6mNZOUqn2cC0JpCsUfW7kcqpJONjmgbSTYDCapFIVPzwLyeo8+AO2vmjJfwBymQDKJNg9bsZ7YiyvT0Esmxgup3NA86NIwHysw4nNOCZymZzQofcvIMIbtJCMHxFJLhMzpwaS9OnPn6SvvyN42SRS3tvv5lG3nqAQt0sYZQHoYu1STHAe/noPJ36+jFavjBJq8sp2r+7nR766RfTa358iDN1cjlLnD57lno6eygUNml2bo4GB/rdtrZWDnrEM43I/0os/xcfHhOf+OzT2p1/8OP1Aj+Yq7xIxDLZSv77z4Pa3EDrI+7lsZ52vZdRwYQhrlMYBR+EFCi4tgd6O5guPQmfWkgHr+peKyutfBBG/DeemNf3OAhq3WhcFmYxcgCAJ2v/S3BfZmXw/ZYCX6vNXmnG8x2kzGIkgOqHWjwBCq8J6RljLOdEvrqkZX6s014duGEwoiDNW9cxSgIo50kWFv0weah78kt4hw6i268KQjYAgF3bYSNxRPKLdCZdLAOBUBeHHAHiD/PGxfMXaXhkmMKRcIHkj0s9t++gxZtKR/1LWVd46mGOY2KsWh+Yuhq2ySfrX3paM/7H17TBu1/pvOPLX2rI+6jEXfDw5GfBckB/peDKYk0gA/FAtpccb6gHZH4bKWtZWBfMwTDo7erqUnJEkJyB3HPFtgSBgKBf5fEIfE3TNKSXVFq+vb2F6wJPYHxOkQBzc3MgEeoK1FUBpQDVs9kc/M2KkgC1kDe1DOdiJBIwJIwBNEMymeSJOhqNrjGhVSSFlFhHxkbe8+NG9AeQ452N12pp5404BxhpOp2GT+ZGXO66uwYDhKg1tMUSiQQij6zCCWEjSQDUxbZtTDL8xr66ugoWxwrCcm6G1pca/axZBtbUtm2zu7sbVeMJe2lpCS+Sge9Hgdq1Ot0H7Tu5sLC5MeqJLJBKruZ4OTIMwzx69CintkptPE4RQxQ8ItNmZ2chjWNXMpQt1nflWN9S96XAdfXAy3Q6jOuSGoG1jhssCkjegGnPtm3bxFNPPUUtLS2QBgIRwml2MNSWi+eaywQx+vWf4EkpREPJZLLiQu8/r6WlJYy25w1wA/W2/deQWoe8YQZptby8nN8QNFIKqBq5GQXu+/0C/IB//u+u5oYjWybCtTwD1fRHpfJPPfwwPf4bv4FJk2LbOugNH3ktbX/JjrKnNYcAgAKIxh4AigA4/s86Za9cpJt/bgfppqcfD/kcPwGgKgoiAC+B0D8HcOf9vYAMICL4Csx89zJ/hb0JfDm7bx2ibXc4pMctN5PO8K48Fo1yPTCPJZPJ/DX9HgIFjVReFggOxDAsLaarayBCf72mrmfMZwrLB4J6WQWIsHDwzIsz/zQltNgI7XpdkiXt1Evr2gwDa03UbqUxUe/3AHCA4KEv/X2Qy7He+RpppXqvtXU+ososnfX6i31k1D6+Qr/ohiFyCyFx9P+ZpT1vHqDeg/Y6fwAl9ZP3AShRblPkgHz1VZf1jKY9mSzPwFoUlwMSmua4IPfYBJZ/e9I/UAEjDwguSPHP5XJuJpMVOmQedG3NCxUuB6kdZCRhTtF1g6WC8PniZy/T//tP36dT565QSwsyXfiakLvjDCbD0Egzvd+6YRBUuIxIDy3PjtPSlQStrKQpHjGpsyNMb77vEL37fUfozLlz1BJroe6uDnJcG/rVbiabEZPTsxwg0tXRQR0dbfBLAMcX+NXqyW/M03/9g2/oP/LRt9RLAjT9cSvMKMAczKSA0JmM8fdfLXI4QW/AHx2cj/i3bJaL8tu/8H9JCSneb8oLAJw3DaPp7e3LFrih3rSbTQKAkIIsR/yo7aZ+OCuyP9Fp21ftaoIOkxfscRxBbIa0bO4qQVuqMVR2ADIDgpKHvHuTKTzFjMBRJt7lsCeESS8k0jA3PPfMc3Rr9wFKPDtL3Ury5yUjlNjuPR5F9f5dF8D/dS/5U2kwirkVCv30n7Ek0C+Nj6dDLS2VTqnp+3KAcS2eg37z2lIVklJD8GlsqimpDNzM+0wqWaByBr2Q2nZdF1kEjPEg6HdlZcWp1tQ3nU6HoXyg1sCFhQUEO2aDEgnFt3GCA0ozmUwul7PwPJnYWRRmAlQKeq1poBQ5CSQRxojCW5QHBDInpN48iHj2z0SfK39H6R3AMkGFAcB4L0IAcDgcrqutGnWPjSoHzxnaKfhOsFFXDlYO+hFZM7VgkMGucH0fhcHL5r/4XWoyCAokB2mKSpkAKAOaZ93d3fxwAbzEJBM0XSlIHZp5jJ9hxn10dnYibYvf2EBoYHKoBK776wcTEpyfzWaLbuRlpD8LKxf7NDN9Ci+bpmkyCcDaoXj59ExxCNJAIAWQTXDw4EEGhmQd4U4faIEsV/dS36n0q0ItwGbIAWHCx/UsywIJovwbvE2ey9HCikyBqe6aEB9/+lvQ8QjgDW1caiwUK6fZzDnIFX7/hGGXbbt4vv0SRI2UAkqn0oYvmJdvFxknprkWxFcAPx4JhbUURvxvmQkHHXXrj4MUk+t63gr1fuxMhh5936/S6Bf/hYva9+OH6f7/68dIDxXoPBVcqDkSQLgn3SMAGGQTdPRTl/jKt/zcDgZestm0i0CgYgSAqqIXLcPpJlooHGID+KuNxcFdPD/gM/0cQDqinoMOQuz5JRATJSI4ETUNxAnZWTi2IBsA2vbKuHdN6wD5LgX048BS2QJFMgU45bhE9H6ebLAsxxDpGD37l7P0ov/SS9lcAiAkR9iX006vd+yUOx9kDKROEInnJwCymQykM4oSOM2szwul7HIa/SqyHm2B/sFzNnvUFJe+Pkm3vbufQm3r/QFKZRf4DYKbQgLIDvPXGX+C2S0D+iRESf8N9vxwXaWEtcYEWBoFe1K/iDbnqHNgUqwMVm6cKGDaIwR0zhICKYD6jJ5fpZmxNKVSNqWSFsEvMJ2yKJOBtJBFmbRN6Sz+26KJxSt0eOc2OnxLN93+0i7q6ArRxdFL8CGhwYE+Wl5ZprGJSTqwd48rBLZxyFrVlcIFg83VgGjqns6fTtC73v0V/d6/eFvTQelmPG/Y4wG0lZmm6AMXev3sXKCVNh2opOFfqq6cRWs7ZDkW+z8IQqCxjfl4Ha2cB/1lYfn/hiF3yNgKL69xQNiQL4tGuX/9/QgQN5FIgKCvO5NMadD3fEe445NjQnuw77p8Pmps4oacBj8k6XNSMSIVzyuAITYkt+2SgQnSf4BAgIaMkIvnUJqBY87WkKmFeXhsdIwDNZARDqPywak2mnjiNHVkW6jz5m20fNChbFtx4J/XQtvirFI84zeK5E+lTtV/8VO6cW5CvO7jH88devvbmzLeK2EffkDZb0xbru6VysS5Mmu/6Vrp1coCFR6P7AHTNKsGpIFrdXV1AZfipkLwMPCNanCtwjbGHIgoe2QCWDlLS5UgAYrhODLbJ/82KjMUfO9cniIEsLcgQDXeeXh+YI82/nAQqQL6UXfp5QT8B4Ehjt+s2D9Gstms4fcHAC61uLiIMRI4+6LSs3Stv5fBnw0Psm3kfW1Ehk4j67uRZYmZmRl+eMtF2m80CQAGDRMCHh40RrUpSxvZgIXXQr0B1qRSKUgAgd3ke0in087q6mrVZEYtYLG/TkEWrVrbS8kBpVIpmKCwiVg6nWadU9M02YdAgf+1eAOUAu79C0Zh3UsZ2TaDBEDU+/j4uP69732PQbdCEx5l6vPggw/a2Wx2DfGBjQLAvmoAfdwrnkUsuEGj+pvZ/7h/rIdqcSxMoWu2FFAxKZ9S8jSFxxbKCm3JAgWbBVLJtFHowxDszPVHTTz+OD363vdRenKChKHTfR+6j25+2y2Bimt0FoBHaugiGoVsjCArLej5T1+mcNcIHXqLzWBMKp0GqeQAoA9USRn1DNAOG2YY/qZTXoS/KKFR6zf+5RdEqaFeLBsAmsKlgMhy+v/lTISh2c96GDD4rOAPAEAU4GAux6aG4vRn50T77mEaennW9aR29Ka83FVqe7SZaYZEKATfo6tMVSadZvCymv6rdK2t79e3QCng3g+osxSh5eixeIzOfc2g5PgoHfn57ev8AVR2QV72R0boW8iytJwKdq+N6Z0iRICOaPxcNl3UoAfPBMIAgq7RtdTSTwhgXvFeyFn9L284XKxczjqCbrwn08X/Bih2ZWGRjXd37RxmiPnMufOiu6OTuro7oXLL787SiqHmSO90wqF7XvNZ/f5P/PQ1mRdqaedy5/hJAZADIARADKD7NWIFknUZH4XlyexZ9AYTw8pTgMuGFAj8jjVieU2cm8vkDI76d1309priShEBISlr1ej7fyGU59iOEQ6F2Zy5WSQA2pFpJEjsfW5SDIwMuVN3ZAPvMV4I/RDkHiGtlMmulzosea6LbacBQ3E/qSkMzRCQ9llZXhHzs/P8DO/au4sfLzyfmGFhnN7R1YH3e7o8epmiIkLbLsYpdXaenLAgayBE1ouj1NbaVjTqn59lK+fmsjn2ArzRJH8q9Zfxj9/V9E/8L2349a933vLwwyWz2+sJYqsUNY6ANWSFyEA+1g2vhFOrdgxPAAAgAElEQVQUM4wtcq8iFoutkYmp1B61fF+NLBAUHoQQppKlBh6VTCZr0qgHsN3a2gqMLh+ctLy8bFebUeC/Zz9ug6BKBA8WZgKUwsIUgYP9lkzayRetQH+UD6ylmB9aYdurMYcJWXpqYlyUJBAK8VFcCx+Fi6hgYPjFoT43IhEgA1TzWFAt47mZ52xUhk4z76FZZUPLPdWswouVGyQTAOdlMplwT08PTzJIdYKxRj2mGkr/HpMh/q2Ij3pSmIrdH8rP5XJIueLFhRd7yf4F0WwrVmY9ADbkYJQUTDmD4VrGADZHYEgfffRRY2hoyI3H4+43v/lNNsi877777NbWVs58qKVsz1zP1Iul8GBixoQfVE8f16+nDUvVH0D+Y489ZgwODrrDw8Oo75rFB5kAMPcDQaJYaCxCWCSwptTSNlgIC3XoyrVvs0gA9A36yN8/hdJVjZQCwj36gftioH0mndFJFJejWEcCFGrZu/CwsNnAKxKJbEXOFRlUjZT/+eHHPkZPf+QjfJXum7ex/E/3PpZNq/hpBgGgacgAiPILX3qB6MTfj1F8ZJj2v9GGKRtLAGlFpDoqVlYe4JnTulq1wHi5bAAGGwEcQaS/4IOFE+ak2SL6/zi0lImwp/1vwtS07PwKAgAIuwN3PklWLF+IislHp+iOX9nGngmOTxYoaDsFPQ4ZBlLdLA9Kems8DJrDa+ZixOCBlHBZhyY4gRO0LlvHrW+BYkRAIZguo99FOBwRz31yjGJDI7T3dfAHYGmcPInkNwkOhwwriAlxo/tE1V2Z8WH9No3QGp8AdU2PBMBTGVgpp67qYo5AZoEEh/PIsD/bADCTJ9vq1UkTyEAAdI1sBEMkkwlx8dKYOHzoIKcpJZNJEYK/iW5AOmOt9kwdtb3n7of1l/3GA3ZkZ3MkIOqoWt2nKmKGJfqB3xd+4EUgiQGVFYtD8u8ggvW/r/53kRohQMqxvbL9F8Bc6PkNXP2oiXGLBKita0HEcCac7XJGWTNJANQQcjPmqiD9C3PCfFm3s7Dbqplwq+2Or++zoOGPuSoI0Oe/U7zL4F0Mkf+WbYnF+UWWsY3FYtTZ1UntHe2c5Z5MJhGExXvEE8dOsIfeTW17aPrb56h/vo0We9Kk7WmhS5E5zobv7u3mjHj/B3OwAv+lGTak5V54/Xx5XoR//uNIc6X3TE9zdE2xTz1SHqWCV1EmMAQO9rEsBOIFft8LGhDrN4lt5lMVVBYIWQBQpcC9oz6zs7PwEKhJx18G6RrxeFx5EtDc3JxTK76F+ki/BQ4atW0H+5EQdip+OSBEnEtZlzWYUhBpJ/QH5HtKBWbIfR2rdgCvU2SQ9AbSJbDPyiR+sgjlApOBjJG/n4FzQvFCrvMgBEDAMPaD425EIgB4mDRirwnza+ZzIseYgXbfzP4FzW6DYuVvOAkQdBIF29jW1gYncjCY7szMDBbdqiYtv/EtANpwOAxQllM7ZbQ+HniA9YE1+st1EuoMRqytjXUB1QTpzM3NQWKi6rQrda1agVw/c6qc6wHc+ianusacTIkyP/e5z+lvfvOb7R/+8IfQxoe/BP/ccsstiICvuMACoK+mInJDFkhSSJXbDBIAC8Ds7CyyIAS8ACKRSH4nA1+E5eVllfkBBhihxvyRxk81T5RShqi8Xoq8cfT7yspKVc9Npb7AGMdiidQ9/7GFURKNlALCdTLptIG33GISQP7vi9UfGwo/uA9JGyKOtlv32coKWNskmXRWd6kx8j8rly7Rv/+n99L8957ii9z5Cy+mV/76KysNufz3jSYAHMfRENWLDADAKisTRKf+YYI6b95Oe14DQBIEQApR8dcMQC6VDSABe80qYYwH2R+8EJcy4sX38lwPGIQ5sA55s9L6uixdYIQ0x845sNlTHQNgFvPyqU8s0c7Xb6eufTYlEkkyTb3i/B+489WcBg0Gx4YckmtbOU8dGySL7bLEDLTP1cd1HSYkgMhuEQDVtnR9xxeC9YUkAEoHaYM9npMy6dm/mqHh1wzSwG32OhIpm7N0yC/kayTD0uurYfCzsdeJxaJMbCnSTRFm/r+hxDJ+HcEv2OAjpYRNUbBJym5q83OLoq+vmz0PQAzARLNaQK1StT/0689qz14YF7f8zutr3v9UusaN/n0WhtnyU06Rb4sEqG8kKCkgvMvE4/GiJMAaYwZPJqyudQayNi0XNNd5bFbLPNBhp9u3EgKq6EVIFEKmLd9oLBUCYwxWXRPI6OSsxXzmtpDZABKtS6VS4vjzx2n/wf1MAgC0B6C/vLzMEf979++l3rkWuvDUMepIxClimRTZ00Xnu2do8JZhrurE2ATNX5mnoR1D7A3nrXMc9AVDV2R9OFylgGasVdz/dXWo8dAndH1sVjzwmc9k977xjeXMdiHFUjV4V/jOj32GaZoAgzk4EV0uPRwDYwlB8St0RK24TbWdWCjzg4BZSHwrCW0EpiJ1sbW1lQFo+H9CvqZW+R7p/xKCwbCU3qlbrcPfVyBfE4n1JEAplQcF4JfyzcQ9y4h+Vqco1r4gEmQQI/aeJd9ZZNYBa8zLzD28GOPfTgbai/KDTAB1LYyDRCJhweegq6vrhiYCqlWqqHas13O89NU0k8lk4Oe9nutdL+duWhJApsOGVPoSJrZEIgEmk6WLSskXYcIDsIPfSL+JRCLQ82J/gWKdAmYQMj1giGpNZ5JO4CaA4Gg0yhMtBhyIBuh/maaZq8fYuNaUuGLpU/Uw68XaLxwOm5///Of11772tfZTTz2lHzlyxJ2bm+PI2SNHjgQiAa6Xh6WwnhLTRzQBQHG9paVlDQkwNzcHjfxMEB26WtogiI5h0MyboNfH4od7LWZ85E+/bLQUEOrn1/F3eSsvo+EKnmw/iF9O9qfQF0C1wRYJcHU0JJMpA2aTjfic/fzn6Vvv/3Vy0ikKdcbpdX/4Gtpz397ARTeDAICMhjKOXbgo6Mw/TlH/ywZp5G4bRqcYc9eUAEDjAOBGdHFIpt8CXDcMjTeqiPbPlYj2x/flZIEQdOqB/leztaTEEIcMF3aM1EMXNgyx5JdrNOCFoOnvRik7NUGHf2YHwWS40bJAmPOghHHuwkWWK+nu6XSymSwvuOFQWGj6VW7UsVUGB9nihRhtF/jJat6BfiKgGAmAK3v+AFFx5YxJ574wRbc81EuxPn5ZJU24tuU4GqswbEBgfTETYoBAMWTzWRnE9q97LqRvBsY7NF2EaSJDoLYMyOb1RNmSha7prCOEpCJmzJpYkTe+9nP6yL13OX0PjDTzMk28g2tbtJ8E4HcNX3VYaq5g8t7KBKi+v/D+qcGQR9fcXCYn4i1rSQCUaDu25+3jZX54FxHkZjNZdEHNQQMI8un6gXBnT48L5629Ny5Z5suMUT0EvxG0YfU95p0BSSAA7qzZIwTLckFq68ypMzSyc4TMkMkeJ+gvzuzgDCopw0Uukwij50epta2Venp7WOs/NENkjuZo9twEdSxHKRW3SG+PUPimdjrpXqJ4LM5Savv278uPg/Nnz3MGQUdnB6J+mQR4oUn+VOpD41Pf0vTPfFvb95M/ab/xE58oCcxJ8I7NRyuV6f8e2ARkeFXQHORgCrPvcQycaINI92EvrbTlg9RDKhawgWyp4xGkx+O1jk+hLBCKAtAPrX4QAVLDH9gZS08hyyUajdYVGJjL5cJdXV153X3gcwj4rBXn8hMmHgmQDBXKASl5nkLsAf2L+yqnDFHpGLQN8IvV1VVuF7xnBBkTqtuUPyQCI/3nYXyh/6X3CDIGkJGB97IbMiPAC5Zh0qOqZ7WO4V/Vqcg4kdkKW+y6bLlNSwKgfn6DYNXTAOshs4J0ZcWkS4duPFguXthUxH/B/piLQPoXPkqqR5ULyaGlpSURCoWqAuwBAFuWZXR2duYZPpQJE2CQAPF43FGsISaCajXgUVY9QG6xCPhGmmQgBejYsWP6s88+Cx08euCBB9xjx44R5IE6OzvXLbpVPbGb/GAs8lgscrkcmHYQTmtIAKTcgQRo1m1IOSZ4BJTcQMm0NAYMGxHVVyq6oTAlr9FSQKh/KdB+7cbvqpRPKfkaIXQH5kO659e97qPrBp7ZF/wi0Uj5n8f+y6/R2c8+zG2945699Po/+jGKdccCPxqNNAJm2QaAdYZJyjh29oRGZz8/RcOvGaChF4MAyHnG3jD+2wQAMryCAZTK5wCPMiJQ3EokAI4vd4wXtQytW5vHezFioFz0f2EH2imdjn88SXf+nz0UaednlsXRG9WGqAukm5KJhLg0PiGGBgeopaWVNdH9niy2ZTERjXesRl078GDdOjDfAookKkUA8LoEORsSnFF34VGdFk9dotv/4xCMuN1EMgGD7aa3KMB/0zT4Zd1PbEHaEO+Y5V7kcQ5IOhlogsybhkfQN70BNvACn/vUqPi/P/197e7//pYbF+BscnsWEgHlLrdFAlTXGViuYIyDZx9rCIDiQhIAwDHkYfC+qWRA8x4bMImukwwAmJ3850s03DPsjr+MPXc26ycfVe+5kXA2BNdVQHNMRkABGMP/8HfsOdDG0siXo+2xfodDYRcZ1Ayi1UgEqExr9syQZs6Yms+eOiv6B/sp3hLnKsEHBfs7HAPPByZxBLnIGlidXqbc8ysUWrUpvmBC2Y0W21K069YDdFqM04pI4B6od6CXIuEIEww4/6bDN+VJgLFLY+wX0NHd4TqWA1+PzdyH12RsiTNTIvRLf6MbbW30K5cvp8tVAiCrDKwMvGZgPZYgrAXcqFj5UiucDWnLzqHyXb/ScYVllArgBKGgTGXLRZ4H7RjgUDDoktH5eRltYFqQaY7H4ww6S7C+5iwAVR9gcz09PexjwnumTMZdWVmp2RfAryJQigSA8oLMWlwjM10pyh/180tzlxkHhiIYkCECrK4aIgBzj8ws4Q2g9ExEMHB+zKqA4RuZCJBZFUUDRYOO52YeV2tQdTPrdC3L3tQkgDIIxsvhGqtv2WLSUKdimCoYQiz4SPUD3gHwxHEcHVrtMnqby0B5yArAhKZSqcp1DuR/MLm0trYqpRdm/CEDAxWGwnQrPByVjGcaPRiKmeM00iRDRoZryNJQ5ItkttkYj6MxoN/CshQ2a601KzK+kW0n05rQhzA7KbrxAAHy/e9/HwbWNDIyIrq6uvJVwMYWmQBg3Jt5v5UIItyHWsjq3WxITb6iPg1oC7/nRKOlgKoBpDlLgF9CvN/+yP4gRMILnQRIw1vBkyeu+zP5xBP02Pt/gxIXznFZr/rNe+iOh15UdbmNygJQBEDIDFMo7BnHnv93naYen6Ldb+qngSM2IbI8m8tuGgIAjWXlbANABD65bJYlfgBu67qhK13+Uo2K+R4/pSJlCqP//cRAxej/Ihe99MUrFBvYRbvvg/GoS6lU0q3WC6GwWG/998BgJPjj5WN2dl6buzJHu3fu4tR99bEsJnDcQpPlqgfd1gkb1gLsD6DpWjgSoec/fYnMtp104EHPHyAFM+0mZgEUIyiQwRCPx3ivUkpOq9gYxfPiz6zZsAa8zi70Cz/7r3qiZYAO/MrtgUGd6+wWm15dZRJc6kKQHDENj9ja+gRrAenrwO+GDPIbum3lLANZ3rz2SIBbRY9DThYSL/JLBn5ty2aAOxQO8YJVY2aAMHVTo4enqO3wgDt/uDiIGeyumncU9gqpdErA4BZxBPiRQD5t276NLl28RJ3dnQiGwvsfg/vwPpiZntGQJQ8SRYK7BBndbTu28XsiI/UFHhogGRToCM8Nz2DDM8lWBITKyuC/cWYTm/7SzNQM7xF6+nqYdEC9UE9km3V3ddN+fQfFJogmz1ymtmSIpsPLZHa1UnZEUHhvm8wWZacXunDuApNDkPuB5n8mzUGJHPWP+89kMzR+eZyNgzs6OljnvFZSo3k9tzlKNt75l4Y+u0g/8YUvZEfuvbcsUYJ33cJI60bchQSgGbgtLE9lEWDvHETauPB8P0CtlBmAA+FduRZPwHL3K1UwoD2P54rf3jBOMSfhuQEOMD8/Dy+AuqO0pQQRq23gOhLvqNkXoFCzf2VlJVzoCQB/S/kOw9peaD/8dym9f2ASwKdw33gGkQJU6h0I5SFKHONL/ttPCGDcVZSQ8Z9XDghXREBHR0eenEC9FhYWEMCcuxFkwiRptymNglE3jNlGP3+NmIuuRRmbmgSQHQWzCZ5ssDFT0j4VXgph9gIwn4F/yHMpI2B/I6sofr+JL2/aslnOCjAMwyqmm1ZM/kee5y4tLdUt/9PIgVCK9ZJMZ9U6e8UWOUnQ8EQLUkSSHTzpqskX+2cZLc5R85s1XUjdHzYGbBal6yVJACw+Fy9e1E+dOiXm5+dpYGCA9u/fTzt27OCFd2VlBdkhcCJhQqSR/arKqsRqVqNhWKl+hUC//3h/PZotBYTrVgPsFzURzqSvCocX3Hgpz4FK7XMjfF8N2VLufjNLS/TdD3+YzjzsRf+37uqhN/zxj9Hg7duqbqZGEwDhcIRME90v6NwjGo3+2xLtfn0H7fxRZABkvQwAQ7c302aMfQGiMQFVO8yp2UyGtYc5qi6AdrcE+osCQqybq+uaP9oZx4NFs61cXgM9l7N08LqVOnDpsklTX12gu351kA9Np1PYtNcERsEAGJH/HKZ39R1NXBobE3j5RmI/XkAO7NvHcy76D2v/FgFQqZc23/cY4+FwWGiOST/8iwnqf+kQbX+pQ6lUmnIA2hpNBAhBMBou0hLCNMOabbOJWFXrNstv+eSyNl8rb44anT+VoP/w0L/oL//l++34rZ5u9tan+hbwGwWrszVdYN9Z03xbfQ1urDPgAwCwGO+NQhO8ByhGAnjrWhoA8xrZH5wPeUEA/y5xOIqmyADICuFvQb1pEK3ecsXUzC/NUebHOu3VgYbb69TdeQD052bnNGjmY/0FqI8fRPYDcD97+iwb5La1tQGAQ6Q8Z8wvzC3gHZB2jOxgBSsrZ9GZ02do+/B2am1pzUfUIyMTZWlCYyBzeWUZZuWUXE0yAdDV08VA/szkDLL8KRaP0eC2Qcj+0PzcPM3OzPLxCOoAkTO8c5jmJ2YpN52mQ8YwTZwcpdbFEGUiNqW7XRq4aZhWhh2anpqm1cQq7d3nyVX6VeBsy6azZ84SMgva29p5/wGigetqGhgvtLq0Krr7u114EKgMiLob+wYswPjLf9f0Lzyl3fzQQ/ZrPvrRskAr9qnRaJTNPRsJ4Cm/RBXl7/dPlGB9zVkcSmsedWdT6FwOI6Lm8ioNAWBluVwOkjN5ZQql2w91CgsLhq7XfX0UE4vFsF+DZyfvzespH/smPGYKpAcJQK6gSDRsmaa5bi2TKggsw4zmBEjvJ3GAe2CcVMrg9LenUs0ANoZ+wnsW5ir0YZAASuBBIDDxxOP65eSrXghEANoR/VlOpqnSeG7W943ExZpVx40qd9OTAKohpO4Z9Jw0yK6EQl6UhUrB5IXYtlkOE4sxgP9y3gH+chHRjzKLZQUoEgHAIMqUZsMGiAOl64WypPwPtNYwz9Y9yRabnGoZFMUyAVBOo0wy8KCfOXNGHxoachDtgah/TLyQXZLJFdxPzYzkq6VdKp0jFwKMoZIkgHKMh1THV77yFW1kZIRGR0c5wqSvr4927doFYgALGEippuzgK5kPNdIQudS1EGUMdlUtlI2WAkJkuhBXwcdqQf1SGv/ICigE/Iv9rdJYuRG+T6cyOrFXWf13c+rv/56e/P0Pk7WyzIXd/vN30T0feFVNBTeSAEBkGSKNvf2moNNf1mj1/GXads92Ov8vM7Tvrf3Uc5BlZFzEkG0mGRlgDfAEwHzkj65nCRKXoHtbds3BXOXJlBTX20UEM4rIm57KnX1e+99nRhmkI899eom23T1M/UcczlzAehAU/JDlg4QXmUxWzMzN4Td1tLVTb2+Pu7S0KMbGJ+imQ4cYGLg0NkapZJL27N4ltXdpCwAL0kmb8JgcMl7icVoc1ejE387Srf97N0V7XaSxN3QPUUqeSJlj53IswVEVAYDm9CSB8MLvyWttfUq3wJ986Lj2zafPids//MDW81rnQEFWAJPCRv0AT51VuW5PzwP4uSzmGqQm8fMPEoCNgTn2/OoGKZFMYBthq+N875Q6gHC8B+I7rN1ryIBsjrPOg6yHIPm7Tpu0+v1Jkf2JTtsObWzzShPQq3MvYtrzN0pkhAyxOL8oQAKM7BpZM0dDMmf0oqevD318GaxA0N1fuLJASwtLtHvfbm4LgKSInsd6jgh7APsw4kWbIyhjaPsQIdP64qkLRAmbOqPtlFvN0WBHLy3PLFCr2UIREaKp6SnKZNMU1cKUTaQpLEIUcg0SWZd0W6MwGUzNZDWbEl052nZwJ52wR0nvD/M7m/ogmv/Y0WN06PChfBZA/rZldgE2U0xsID1AI7z78n1AUojHjdNYHGBje35jriaevyxC7/s7PdLb5/7i2TMVpXMxHuLxOEeEQwa3UbiCAo0RuQ8g15/VXk9LoL6QJGpkXSvVRwHMbW1twMr4cGQsLSwsNCQLAOUBh9M0zcA11EsjQPNaMw0K5YRBAhi6AScoYGplySEQATLjgpUmgN2kUilo81e1B8MYAHYF82iF1yDwEaA+1CAqqXgoVYagGSsvBCIA+CPGfrXBNJXGeL3fl8JF6y33ejz/uiEBVOPiAUskEgCZMfnwJg2/5Q//O2hHSNNEdokvlRWAsmQakTL4ISX/IydDlv/BvIhMBVlWVZNPpfoqg5taFrxyIDCYy3IpUpXqhe8x4T7++OP62NiYQHrTvn37XBAC4XCYo99ZvFqmYwUpr9nHSB0+Tjmt91r8UiDgRakbIAF+5Ed+hPr7+yEDRGfPnqXTp09z9Mkb3/hGGCRXTCcLWh8Aekp/CqBgKpUqWXajSAB1zWIRGHLjlG/TRksBoV2UjE8pQL+cAXDQdlXXeSFlAmTSGZ1TqxsA/s8+8wx9+3d+j648/X1u8r47d9B9v/Uq6j8yUE0X5I9tHAEAjV8Neo1s9OY6giVHXJvopncOkxF2aeo5nS5+eYoOvrOf2nZ4aeK6tnkMZQEkGKYJso17KrGaIMPULU/D3ygp9aMaU/cMda+SBXjvBl7pOeix7rFumMLKZda4lAWN/i/s4OkfRCh1YYqOPLSDHNt2U+k0Z1cEGQhedoMrZmevCMj9dHV0UjgcopnZWerv66NIJEyjly/ToQMHOeoQe/1jx49TNBajncPbXQCwpciOINffOubatYD0B0DWC5N0lBul/W/e3hRZoEIiAONONwwNRtv1jJ8gPh3XroU315Xf8sAX9O47bnGH3r637v3Y5rqzrdpcTy0AAgD+QFbOwhq5BthnEiAWh8Z9RRJA+tNpLjLmBK0J/ClGBmDtEprIEw7F2szQDa3/u4a4PD5K2oP9gdZQlFMWwOcDOMJ9zc5PnaPqoSR3EIkPoNvz24WFixdIBkPxxYVFjrqHMa76uzofsjvYd/UN9JGWJdKzRFpGUHJuhRanFmn3thHSMi5pOaKJqQlaXV2hmBEhK5Uj09Up7JokLMHfR4RJtuOQpTnkmES27pBtuN5vzSXHcCkUipCh69Qz1Efnxi/RwEg/mW1hSrhpujAxSrtv3ktzq1cIJATXl4guX7rMWQyoo/++IfsTCodY1gjvscgmgNSTxBiwRDDwfz2N881YV/Mn/4ehLa3S27/2tey2l7607DqgZHrRBxIXqSvoUgWwAdGW8jKBn6+gbVkpWz9oOdUcl8vlDADYSsYMqgSWZVXld1npepAEam9vZ5UOlQ2QTCZBzlTtOaCkklQg4crySjgcCVvZTNZoaW2pSA6hriAScM+pVCpbC1YGYLgIvsG4hvIjKEcGACPBcTCaLuVBUdimNzoRILN3ymZFVBpnzfi+UvBsM665Wcu8rkgAgI14uBuVCgYAm6XDNY2jNqSEENI512QFlOo8mAkjAsI0TU6xkpkBAGQaupCgnpgca5nYMCli4iqmd4cFEERIPVHqANVRDjImHnnkERjTENzne3p6aPfu3UwIwLDZfw2JOOYNpTweR4JRRKz11qwHpjDtrJ7rAICXHyYB7rrrLo4MAfi/srKCiAU6ePCgu3v3boxZll6Svgh1bRxxD8yueJ+yhr/1EEj+tsHmS6bclW2ypkgBSY16T/+T3zPk/3lV4b8VAbFLEQblbuCFlAnQKOkfO5Ohp/7wD+n4Jz7BTWu2Reme33gl3fy2W2p6vBppAuw4jqbrBr+IotzkrKBT/zhG0aFhOvgmh1yXU0nJNEM09YMQTXxzgg7/hwGK9tiUTKUIAfTVEMs13XCAk2SwnBYOe+bjUmIH/jZkGCGWLvFey6W7L/9L6eZq8hsXZjgS35SefXm0E0+RS5kMJH/qx+OQuPP8XyTpyEN9FO9HplwCBqsVs6Eg/wMBoHMXRoWuaTQ40O9GImFEU4r5K4uCU/T37KGz584h9Z52Dg8TltuLo6Oc8j+yYwckA5kICNCsW4dswhYAIBcKR0Rm3qCjn5yhF/9aH2kGjDhTZNmQBWpQpX1yQLymOghYsB2A+NlcpuY9yBYJELx/HvnCNH34Tx/T7/nIT9havKRCX/ACt47caoEqWgAmlK7jsgkwArpty14XoQ8SABJBymiW95zSGLgwEwDlQRIVGvmarhVd7xQZYIZMFyA6Imgxr2HJkgC7Cm7zIuuZoNeF+/kZ6h/e5k7elikK4OM4f6KfAvD53UrDirwWwGdKgwMBpNcBi+7JfAf5d2+DLcF7gPgZQVpWkJYh0nMA9Ikyy2m6OHGOdDJIswXptmDwPkSIwCcyHJ1CpJMrXLI0lyzdppxmU9rJkhkNMaDvmoR9DJJRqW94gC5MjVHXYAdFOuNkGQ4dv3CSdh7eTTNX5riG24auykoCxIcmPwd5aBqlU2nad2AfnT51mnr7e6mzo5NyVo5OnTjFf8cHMkWQHoKpMzIOQAAgiM3/wbt9ajVF3X3dON/F+gBVwi3gv3Mq9x0AACAASURBVIoHLMChxp/8q6Z/9RntRe95j3X3Bz9Yco8IgBUvvH58APgGRrU0cQ2858MzqgIClfRLgKrWdIjf9LamAqo8Ce8K2WwWxr1eRoplMU7V0tICieyGBSMiG0AIASIgb9mpvBAjkUgg4N5/a36JFpAAsVgsl0wlzdbW1sBl1SPzUgkYlhJEBnCfZDK5rh2lEXDVOviliIArV64gcC27Gd4/qxyCaw5XkljVmmrXc81K514LYq5Sna7V9xtOAtQamSx12vJmHY1oMCwCWFQwSSoWEWB1Op0GkA+JIGjcsyYhru+lenvSNpD/gWyE30AYZeCYRoPY5YD8Su1Qzjndb4ZSqZxS37e0tIQwiQFI+8pXviLe/OY3u/j3pUuXBKLhkcb/tre9zUOrPe9lz8hJSBDK9zf1faPllPx1r+QSX007oG0BMk5NTWnf+c53QKhwRAl8ASAN5AF0nieAGmMYIyCLyunFVVOHSsfWQyD5yw46aTZaCgh1KIzyr3TP6vtqSQAFild7XtD6bJbjGgX+88vU5z9PT3zo9yk7N8u3d/gdtzEBEGqpLW+9cdH/LiYYYRgmR47jM39Go3NfmKK+uwZp54/CtNYjAPB2h+8j4Yi4/O0QzT87Rrf8/DbSIxalM+lNoy9vW44BzVu8qmez8PbyItE8oIDZMTXNKvn0muDSWqP/C8f3+NcWyGjZRfvut5HJwylhZSSW2O8AL9owiF1ZXRUXLlwUN9100OUEe12ny2NjBEJneMd2zsoDESDTrXmd2b93D7cHdJo3y7O2VY/aWiDHEhwt9PzfjlHb7hEaudsmJO8B7KklGKJULYD9RyNRsuwsJy7iOOlDscYjo5q7CNVJIlRzrRvh2Pe8+xF9IttBN//ai2smXm6Edti6h41pAWn+i3c5DRrupmEygVyMAECN7JxtRGPRiiQAljeUGQ6HGYj2EtrkElwgo6Mi8GXmgHrH5D1JqfktlNDI+P/mKfSyXlraYyvK38tOkJH5/n+j7sKhNRH4APD1DHFkvYrMH529RCLnMmAPAF9H5L2tkWELMmydXMslzRAM4Nu6TZaMvnd0lwF8ROZHnCi19raSGxbkRgSJqE56PERTS9OUERYN7N5GLtsxeh+Q+efOnKMjtx3JZ1fMzMzQyvIK7dm7hwF8eAp0dXZxm5w4foL27NtDi1cWee3fMbyDiRhs3U6dPEW79+6mcChMMBuenJikQzcdounpaUKWwq49u2h5aZkj/vfu38ueA/NX5mluZg7eDdTX38dkAbYNlmNhm4JyBcYF9lRyP1HTXmpjRvT1fRXt++eF+YF/0OPDI+67jz6X4VSLgocA78z4KQYk+g13QQYUBmGq0BgQRNDpQjnNMOYt1Qt+nGkjegry1i0tLZiHIENGS0tL2A/nQqGQ0rdvGBFQLBsAwbGJRMJBcGw19+vHGJaXV8LxeCyXTKbMSDhsmaH1vgDFypZ4R9Gg10p1wfUR6Oibg4s+84VkAcYXcE1gPLVifzc6ESAJEry3boo9XiXCp9JYuZG+bwQJwJH0KqK+3G88LADJV1ZWAjN7qrHRabWm+ZTqMAD7WBT8UeqYRDAJ4G9gOmV6JMgCLEy8WZP6VutSnsAAwLgG0d5qDZO/87r4hf8NJAeRIOUGVT0kQKXI91pJGVVfRXygrb70pS/pd9xxh3v69GnWiNy1a5e7b98+p62tjTMB6n15xxhQRAGur7JCykn74P54cMpQcRm5n4+eV+mvhXoopfRR/PeAsfzYY4+Jqakp1v/ft28fdXd3c9PgOGQDaJqWURH7qs2k2YxA2lyzJ5N6FkV/3YJOmo2WAsqkszoJfrlCW5Z8TkwzVHdbVpIcanZfNbv8ZDJl6J5cad2fhZMn6du/+0GaefxbXFbX4UG677dfRUN3ba+p7EZG/8u5WoTMMIXC/PjT+FM6jX5tmna9sZ8Gb/cARRAAmiA26mOvF8vRo9EonX/EpJXRS3T7u4fIcjwAO6iUTU03H/AkGKfGYnGemiwr5+ayuUC6wgGLX3dYJmsZFc1YWWiJXEQaGgWGY4tjrn7xn1fES36tD9FIiOBydR3SfZxBxcQFIhHxK51OUSQCOT10hUOaZmgXL10SMPXr7uqksYlJSq6s0I7hYerr6+VqAQyYnZ3nubanp9PVdX0rA6DWzt5k57EHRiisXTlr0qWvjdGd7xnikFR4Q4AAq3cvoW4X4J5j5YCorVlbQERhjNp29brOBnS6UObWJ1ALLMxl6S1v+bx+2zvvtdtfcVWSI9DJWwdttUDAFlBR/7rhGdfigzWEI/B9kjyFMjqu7eqRaISl55QngMoEYDkfIMXkvRsCOIaevMqmw5rkj7bP/1tmPudBe5nL6suIJmEj8l6C9RlBek6j+Jgg++kFcl7RQQtL8ywLSFmHtJwgzSEG8HVLZwBfdzSCLL1maGRrDkfUW7rDsjlwKXBCLrmmRiN9wwzmOyEieA7gN77Djx3x/tvlV/ziHxCzAOJvvf1WNvD1fwDso467du9a8/dUOkUnjp3gc+AdAGPdi+cvEjIuBrYN0PTkNBO+iNYHwT85PkkHDx1kqVWUt3P3Ti4P7Xfu7Dn2YUMAFtYG/PvgTQdB6tCF8xeYkEH/ITM71hKDnG++f1RQGnsLglHA/7Cf8fpnC/gP+GzVe5j54EcNLZWmn3n88cz2O+8ELMNalVBAAN6C93jgP5Wuo/ThlTyNP1sefS0z8Tc0SKQYzlTpPmr9XnpWwhiYH8RsNossgHywKtoHXluNisoG7oPk746Ojnw2ANp5YWEBgbW5ap4hP8YAEiAWgxeAoGQyEWpra0v72wSgcjFAWXk6VMLUirUvrg8g369Kof4NjwFFTPmzDZQEEDIsarmmvx6KCGhvb8dcxv2H+twoGQFQpQBB1wgp7lqfj/y+PxplPLnecm6E8+smARRojokFL/psjS0lSopJlQQFEwseeKSBgWVr+ORdLH0IzC0eboC0kUhEl1JB/FKHBxWbyWIO65jscZ6cnPKTol/+Rt7Xmu8qsWNIg8PDU4u5RqXsBGVmUutgRt3m5ua0s2fPCoD/27Zto0OHDkEGiEEZtB3qrcZFrdcpdp6MAmVJJ5AMtbRPPfXBpLa8vKxhU4mMEYyNiYkJlgPas2cPG1kJIdYsXhs9CdVDIPnbJshz2wwpIBjWCs0F0eg2Augv1d+pZNrQZKTSjZYJ0EjTX7TfDz7yEXrmYx/jptSjJr3y/a+k23729pofpUZF/6v5Gc9hOBwh0+Spgc59XaMrz0zQ3rcOUudOTvknaNTrePHX8ersfaBH7jikAxg8+S8G5RZG6ci7EHVuUTabueZEAEiASCQqdF1jnf10JsNZCjU3fMATMzAFlmC/aRqBwU3bdrQzn5kXPbePiG13OmzwB/ICmXaZdI7CEZO6OjvdxaVlMTE1SQf27eOXbg9AYXNVOnHiJJnhMA329zHAABNgaP9vGxigWIw9eCTBbntKR1ufG6IFPA8MyFzZdOKT87TtlTuo/xbPqzeRSDLQ4/8o0h4BKQqAY2mMgCOi0B8A2TDRaATZK64NJ+6AHyAXumFqltX4vWrAKlyXh/3VfzujffF/HRMv/uM3BZ5frssb3ap001ogD95Dj58X9DWa95ypi306JDsB/vPc4OH3a2R0cOoaMN4z91yTCXB1nYKerLycJ93jRd87wtO/h3SO/O39txeFDwAfEnkwrIVoEMvoWF70PQxsDVtj/XtNF2TpkNCB/r3D+ve9yVaa6lqheEsLdbf3FID3APJdcsL4IU9qpwyAX0tn+CWHcD7WdZjoIqofRAm/9zsewY/IfETcA8yHr4I6F2D9c888R729vTyXowyci4h+GWhH8BNAIBX+G7r8AMdQXiqRov7BfhAHLHGEOoAYwLwPXwd85PsY96PMPM8Tx2xQLFGKTQj2I/BBWDWQz7X05WY5R//QFzXjW8e0l33gA9ZL3//+fAQ58CUwAsicLyZpXK7+ePet1eAX+vDpdLombflidaoXZwnaTzIynyXJcE4xMB5EAMZ9rVHrhXXBNUECSN9AFZzpLC0trVHKqHQPa0mA1XAsFskZhuEgG8B1HRGPx/OgLTA63CPIDD/uUxj0ykbdUsVDYVGl6oE+wjH+AF6QGCpQGNeRmBOMni0phY1gsqoyHsq1QykiYGFhQYTD4eteGkgGc8PQO/CeutK4qeX7emSjarneZj6nbhJA3RzAYFA8ldiwoLIi/kbDQgACoBkMUqn6SPkhvRot/qAa+9U6U9czYCvVKQi4W24Ao2++853v6DCg2bt3r9vW1sbSQOPj47Rz5047nU7jpS6fCdGMhwH3iPGHVK5mlF+qTLjIYyGamZkRFy5cEJOTk7wRhQcAsgIwz2maVpQEADmDn3r8GILcaz0Ekr/8IJuYZkgBqej1jQDmbxQ/gEbK/fjHwMX/+T/p8Q9+iNLjY/zn/W+6mX70A6+kWDckaqr/NDL6H1dnEMAlEY5EYELLb/gn/lmn9OwoHXr7dop0sgE8ZwDomraGAFC1BxFAQmjhcFQc+/Rl0mK76Ka32pTLcQTyNSUCODo6HGIjYMwtyWTymtanUo+jLWefj2pzT4+LW35+gJ4/foLCoRC/oCN1f2llmeKI/Ovvo9NnzzHQ0tHWTn29PWzgjM/ExDQtrSzRwf37+IUekeCTU1O0sLhIQ4OD1NXV6doAXLei9ip1x3X1PcaOriNt3xJzz8Zo4fgY3fq/7eCtBJ7hVMpbVjVI7pkGngMSAibRFrJIyHVtJvssyxYA0yq+c/j8AZj0kp94PObCbyOoUTDLb2uGqCWD4LrqoCZU9qfe8kU9snuvu/NdNzWd2GxC9beKrLEF1hnY8mLuWT/xJ6+okwf312nfs2kvE9WaB9b7/lsBz1Lmpah0Tt4AV8rheBH4UvteAfk5oiuLcwzcIzpdQFIH0fq2xhH4kM4xHGQPOYSIEpjVcgS+NLBl+RxsS0LEAH5neze5iLqHyS1H3hOD94jGt8OeTv5a294aG9h3WiGAX3+JXjbFseeOEaQK/ZH1AO4RIDV2aYxy2RzL8iCfnrvUdgXMeZGlgEwAZGcgC4Aj8mV2BfrRC8z3mBp8ZD+xZI8E/4Su6Zie2QTJk0ZEu2EzKBme62hvAHN63ARnJbyAPtq3TgnzQ5/X2w8cdB966rtrlCLKSQGVa6J6tPih6oBo7EYBvPXiLEGGgpQjY7NeHA9ZHshWh0KhNSC1kq9JpVINwUtKZQMsLi5iDAc2I/bjXOl0xsjlsrryA1hZWQkDAwj5ZIEA8AN/Ai4IQgM4kJR7UmsHAnaBG2K+cKUCA8s8Fgu8xfXV3/1KECAWYPaLcgD8S6yTr9kMTBJ9l06nQ4UZATcCEYA+Qp8V81QIMsYbdUy9CiiNqsdmKKeRJAAi5jniu9yNVQuAq7JqnUTx4AOsRbqOZP2VmSvLGGFQ1jMgAeSqKPdCh/NS7VDN4qSYx3oAbkSsS0Z8Xd/UQsr47wvyR3ByxN9gCHzmzBnI44i+vj735S9/ua3c3nnj10Ty71o81Ig0ePLJJ/WLFy8KJQfU19eXj4aZn59HWldREmCjHv560uNUHaWxi15pDDZaCogXw1TawOjaKBJgI64TtO9TyRS0aKuKMmgGAbB88SJ95/c+RONff4Sr3r63j17926+ikVeMBL2Vdcc1Mvrfm1schgDYHE7XKLsq6PjDl8mMEh3+mTx4yFHohq7ZZbTpIQ+gYXFAWc/89RjFBkdo/xsdyiKSHZpBGxB9X6xhAYxquoGXk3z0G5RHau6EDTjRcVz96J8tiwPvGKDLy8do+9Cg29rayktBLpcTZ8+dFz3dvZRMJylshmhoaFBKt3n7eI4EP3WK+np6POM+13F1w3DT6ZSAfJDjeBv8DbiVrUtsYAt4hFeYAwoAEh7/iyQd+Kl+asejTC4DT0pGAsbQGCcsyI0sGTkeEFkKc2mhaSANmDgr+5ESVWuOEYJa43E3qFEw/ARATWwZU1c/WL77jXn6T7/5iH7v7zxoh7bXRixXf9WtM2ptgarBe3WhAJH3/sweBe7nde+llI6/3hx9bwvWttfSkM5RJrZXo+8B4COLiKPvAeAjWl+C9xx97wiybJsDCJSBLSLvbcPlaHqA9JCUcUOCutq7PekcyOgg6h5APn4rOR0vBqHhn1IgvpIpKrpvCJoOJU9WQD6iYGGWLDMq8gC/epdTEfYwN04lUzz3goRRBIzKCpAZFwDyIWHIsp4wOs4PB2/5ZmsmRRJUIyPS8Ea+hgWahqnnXohScpZNoR//b0iBoHc980ymY9euNYt1LfhPkMC1cl0NsBJyOpUwrSDDRWI+eUmZIOdUewyA487OTmTOMB4zNzeHSPyi0tv1tk1h3YplAwAPXFhYgJRTRdmVYtiZnwgAwbG6ugoiIBcOr5X+BTAvcTj2nQQeVcoAuZwyhsTJ1ilKAPQHTogfEAjA0iruJavtvCLHFxIBIBzm5+eve7PgWkm9BjRpvohqMNhGXnczltUwEkA5rVdixmqNagcbB9C+knROsUZWBrhSlobDBZRWXDgcBrhZM5ACkBWTjtSwwwQkEolE2UlPpiwhoq1i6jPaFRNbPVJI2ESDfCk0o8W9Syf5eu7fOHfunH706FEBPW34AIyMjLjRaJQZ2EalnFV6eGodV5XKLfc9FoelpSUNMkjT09OcbgwZoOHhYWpra+PUVV3XrykJEPS5LHWfGDvYgFUa09lsjsdSPe1Z7FxE528mYL7R96fKA3gfi18F/DPpjE7ianvCNiTmIwRwvBnSXdvy/BL4w+Zwja3hs3/+5/T9P/ojaLSQMDS6+z/fTXf+wl01X6TR0f+oCMy5YRgL0B7lL10WdOZzE9RxaDvtfZ0nIZLN5iDpQ5UIAP+NsQWMFqGjfz1ObQeGac99nqSNY1tFswhqbpSAJ3rPlwA5wb2MaGghXHuzvDBzpZhihz4Cx7MRAnQmvtUq7JVLZNyRpXishbq7OjwvAMelk2dO04G9+yiTzdLFS6N0y+Gb8/4tLObgunTlygKM5unQoYOuDl8QjiasDWhFG26W9grY7S/IwzzpqwiINyg3iIlvtQhr+RIdetswjwnoRWOMYaxFwmFvpACw4vmAswVYKssj9AT8QUQ2l3GzOZtNKKr5gGyIRMNuEJ1/vCoiAHWLmKqmha8e+1vv/YF+emqWDv/26yrujWu7QtPPQmQyYOo8COyPKrRsxoGqG4ANrnIQ8F4Z1665dAF4v8aQVog12vd+wN7bmnAIVtEofAbvEVGfJtKLyOdcWZpn3XtE37Ocjk2kMXiveVH4tkau5TDWrBsaR95z9L3ukgv9ewNgvaB4S4y623oKdO+VDr6nfw/zWr+BbYObvqA5gw2DcgA/ClTEQD4KXoL+flBdyd3nj4HHHSZCRM3j31IO31/BYuukgHKSb48JLyBMsLIeXlUQgL/1qakF8L62Ue/MNVWwiSfpv/k53fjeGfHKD3/YuvOXf3kNJgGcBWsq5FqCVqHeAEeJm5i1BokqsBNZBZjzJYAcuP5B7xPHAYRvbW2FZAwTAOl02kkmkyXNeWshVcrVB9kAQghDZSEoGS5kIliWZRWTz/aXhzaS8k2IuM9L8hQSAYlEMqQJ4cbi8Wyxd10lEV0K05OSRaLYMyZxQniCsoel9JdAkC/+uyFkUDV9KvtxTUYA2gYZAYZhBM6wqPaaG3E8sDM8E9dqrmuUV+ZGtFWzr4Eo+Ew9ALOqYBAHdAXG1wO6N7JBMPHAy6AWYqFYPYJG7StQXjqRl90wNQrchmwN0Bn50LlYVOslANAGeJhPnjypnzx5kkFwkAA7duxw29vb+a28UW1bqd8b1U6VruP/XkXIg6UGEAkTrFOnTkGHj17ykpeU9QSo5jr1HFvJGDpI2SC4Ksl8NUMKKJfN8YbGDJlN2Tj57529B4QrdMNwoEMYpF0aeUwxU2L1N3UdPxmSSaeNZkSaqWuNPfooG/8mzp/lP+167QF69W+9ilq3tdV8242P/mezdmEYJkWkFuz0UZ3Of3GKtt87QDte5hEAuWzWzWRzwtBF2QyAwhtTGQGUjNDzn5qivhcP0fCPeIbCLr68BhkBVs424i1xrirkiUBIlMtqCNpZ7MKmgWfnf7F2/1UhhqKlsK8NNuLIwPAMfl2RzWThoSBYT52EsGC8mIjS85+Yp+0/65DlZqi/p4fbcG7hCks37N29m4Hb4ydP0s7hYWppiTNOa+WyeHEiMxSiyckZ0dPd4Rom5EHtfOh/nnhkH6KrTwSAY1Vr7+9qmWXVgDU3VBTskBICfk4N8sL5E31vIFukQtBRFuw4T5KLnXnZ6Bn95yTD2rN/uUAvel8PGVGXUqkk1LcReOCmU0k2cUT/QIoaezqMY0hHwdDbM8tz8JLJUhOZTLZyVkBBVT0JK5PFJlzIC0nSoVAmCBJGyE651kBvsJbenEfdf98/6bvvf6nTd/+OzQAmMqivHGE9OfHS2c4yzVibmZwRVs5C5hiPOcxjfQN9CA5hh6zALa/mNJ5evTltDYdQIJtTL3hfaFyL6+HmWZoFnJsPyMdsyIC80r7PEOkwqIWUDiLxs0QA8JV8Dh/nCAbwle49NPBZPkf3ou9t3WbwnvXvNZej7iEzQxx93yOlc6RxLWveS/NaSOcYjZfPCdxPJQ6sVX5HRePnfzsujGuvRuNflUjiSa/wOoVrEoP3Xmde/fjWs02ojV9v01935zNbLYSw4VT9Avxo//a8MP/4S3rP7Xc4P/uNRwsDKVlGpFI2ur/ZGgF0S/IhUMAmri3BbHaXA2EhNeY58gRl+ZURGtXF2WzWiMViWjQazZvJAoMoF4HfDLwE9YjH4whSwkDm28O6d+XKFadSNoAK8sV8BywRILwifJgIyGb1cCRshUIhSEwjQ8OAzFEkElkXwIoo71IekTJLgiP6C9sf34GIQB9J42H03zUPRijMCMBGYGlpCfsK2zTNmgN4GzX+ai1HSitxXzcCg66mHvX4hVRznevhWAFdsFpNZ/03CJAZD3A5praSPv1GN1gjANLCOgedXIMSAfWy2f76AbBXhld4MWmEHr0iF7DIIfJ9dHRUGx0d5ayA1772tRZc1WvpV9y3euHBuMLiX+7Fut70Nl+0lgpo9fbMcjGTEaRr/iaNoDGJCTi4Q5IA3ggAGyBXgBencDjM99+MxT9Iu5Zb9IKcH/SYeqWAEPlu247QjfWh7EJoIK2ashhn0lkotea7X9crkwAwEeYIKA31qp+gKIz6V2B/4d/RF/iuGZI/qp+T09P0nQ9+iEa/+C/8p5bhLgb/d796T9ChsO64ZkT/c/Sa64qQGaJQmKcKGv2WTpOPT9KeBwep95A3XBBJnLMsQlRwLWCtIgKyc1E68Zlp2nHfIMHkNp1OcbjvRhMBiJCOxWIMwNu25WYzWbdRdcBcMTYxpUVCYeruareVIaqnvoAAZ28yBFAErXX8GybFiMofGx9ngCKThfmvxVIt+/buYVM/fI5+6jKZg72U6j1JRiiEzDRqa2mhnp4enicBzF++PE6AV/t6uvk82wLBIRyN8WAC0epiT676Xg00Bql0jU271I8iM7wHm9+t5XfeWVKZmAGU5EKKknOrbg5mxa1hCrWEKdwaYr1iZkL4YJeTYYRgDJhBZPX3wgFfilQonNmKkQq1jNGaH8xNeKJ83kQoFKZUKiUMQ7PwNzMU1k7+wzjFB3bSrlcjKjhJ0UiE0pm0q2lizbON4zFkIEdh5XJ5kgxEgFyzKZ3OAGwJbBwsF34KhwybxxYnnWt4ImA9B5kqAluhaTrlchmPfdz61NQCf/dXF7VPfe4H4hUfe0vRNT//NDMkrTxgJS3jZYM0rO3ZWFDTxaWLl7TWtlbq6OxwKoB0kA3QTh47KQYGBkg3We/cxXwIcsoMma5t2Sx0rjYd2ItjvlMR1Zg/8TeMX/zG/IgMtHKR91WB95gRHeLoewD2eqbAxBZSOQzgz1FiNelJ7LD+vR+896Lv1RrgAfgOWYZD0L4HkA/gHjrvblhj+RyWzpHa99C8x7/5N8D7vAtHTUOm7Em1AvGVIvC9geatA3kzSQXIe6TNGtBerlvsicPnAtiHtr0E9/1Kukr7ntfbguh7by4iROBjbEHjuqa9TeNbeqvEmlvAJcwNKkiv5mKu5xPFappCP/FRngneffp0Jt7fXygJVFVUfqMkgoOQCdhXAF+RUeMcBVDYF0HK8Z+D/XilzIdcLgcwXGtpaWECAMF6V65cAe5Q0kQWdVVmt40eLwCsu7q62IxXZQMgIyGTydiGYZR8hy+ULQbho9oSdbQsS1MYQzweQ1g+JMhMRxoG411c3Us5j8himF9hBkCj26QR5aFd4a8CgkWVl0gknFQqVZX5ciPq0ugy0PdqPFZSkmnUtaGCgmerUnBro663mcsBCZBFQ9Tb+EHAxnJ6XNeikZrBBgUlAXgfJwQealNGD6kNo9o88m/FiqoXBjmxrgGqrxXA7L0A6MimwOZFgyQONrLQpcOLTHd3tyPB+7q6V5qJmBirhWsrri0nESyYDASptlUX9Z8jdSzza3R+885xq160jP9vsow1f1fHmKYplpeXtcceewzX5uhWvPTg/u+55x5aXl5G/2Xky0DDXkyracyNeObqkQICoM2BdmVkbIIA89W0iTq2GJiOzYRpliYcEIXgr2utBEU6neHwwnDEu9bVqH+RJ47wd5gjScMnrrbrIO2+8bJLKPvYJz9JT/3BH5CT8WQkX/7eV9BLfvmltTRt/pxGR//LZ48JgHA4QqbpoQenv6zT6vnLtO8nh6h10HvUMpkMR5IjGriem1BEQGIsRqcenqF9b+1nkiGdzhAilTfSIwBAZiQchv6cQMBYKp1qmDkwopgnJ6eButLw9iEOevayAiwBECocjnC21/jEBK2srjKA0d7WRju2b6fp6Rmanp2hmw8dgUxSVQAAIABJREFUIk3X6eSpU9QZ6Sct2U2JKaLE+EXKLAgSr5ilW48cIZ3JAa+fMD/iXnCN8xcvMiiya2SETDOEjARGPHRdA+nGRrDQHlbZB36pDdXHmeU0JeaSlJhPUGIuQck57/fi5AotT67S6myCkvMJSi8mKbcMMqf41CwMnYxYiEz8xCU50BamaDt+IhTrjFK8M0qRtgiTBqHWMIVbwhRpC7uhlhATCmZLiDC/eSHkXpNKYiFvZOg4MLTOizoUDFWeG9dVkCPfC48skqlwPZEKGNteFL8HeiriTvkDzJyxxdhXrtBdvzrAUf7oe8fOFc3usS1bD4GMz64lyZBlYDukRyNhN2dBIswKnBWgacI1zdIvsmpTtpUFEHy2BVvjEXa8a1Pzgfi5d3yRrK4dtPcXMVfomB8QQc/PgaEb2uLiosYgquUQyJxwNIwoe3606oqkVT6k4DplhhMqNn55XPDerruTpZ44aFfWF/MV5i82NNUEmbopTp04RSO7RvIENQD9VCrF3hUIFMG5czNz1NrRyibpiWSCJsYmeEzjPPU3mKruP7hfEqWylQDec6S9jLrPKhDfA+8XliGf41JiNUEaAHwZea/7QHy0G7e4qZGlQffek89h81pMzSGiWDxOXR0A7wVr3dumSw6D91f17zn6Pg9LBO/3SkfWCtxXKrfw+0L9exddy6Q0sbG40sTHGMTa5yedoIPPRKIavUUMaJk1lhkceF/AOMjmsmxsC3AfwST1zNF4FrwnY8sXp9q+30zHswxQNodBcU3eEzdLW+jve1g3nr8o7vvTP83d8q53rdm3VyOjLJUO6pJRVm2iDGWL4SwKcMa6A6C73NpfDTaEe8V1y2U+eCo7ut7W1sYTFq6NDABN08pKxdQrEVxurEhZIJgTryG54U8QiUSK+hOgvGLyLEpq26/vD+AfhIDKCshkMojcN8KhsIW/qboB25PRP3hvYIiNpSkch8eEwjuVuTD6drNLOELyKRqNCmRbqPuE7NPKygowA3ieXtdzB0g0kEcITm42OC9Jp7px780yb9ZTD6VfX5XWWrELBgEbmxF5X8/NVzMpB71OvRHpvg0lT6KoI+STFHgtJ/t8da4lwIxKYEFJJBLao48+Cid3ftHBB5JAt9xyC0xUMLkGbb6SxxUjArBwcPRpJmNVy7LXXSGOyg4bTzzxBCJzad++feLxxx+ne++9l77+9a/TrbfeykaWQohr6gnQaMmrYu1WixQQouk1Tpos+DBOJtxINFwXcFupfwuldvzHF/MgYLkgDjZmMNKtRzLIH+GvSAdVn2KER7m6VrrPIN9PPvEEfft3fpeWTxz3nt1X7aVX//YrqXNXV5DTix7TjOh/OfdBEZ4NgGHgh8DP5z99mVyb6KZ3DpMRZlkYJuQgy1EvAaBuDkAkHEaXzsTowpem6eA7+6lzJ7KpciBqWH98IzZhXlS0CQkkRswSiUTD7lHXdG1xaVmbmpmhQ/v308LiIs0vLHggvWNTZ3snxWNRGh0bo4P79zFod/rsWRrqH6LEpE5jx5epQ1iUnBOUvmIQAhij3RbFeoji24cp2mfT6JWjdOimAxQyTQZQAIqBqEEENQASADAsMcSZB+hpTVjpnATyk2tA/aXpVVqeWKGVWQ/kB6ifXUqRW2UGr9HSSmEYqkVjlFtdoVwiQXYyQU4OBET9Hy1skB71kwkeQQDyINoRZjIh1hGhWEeUou1R/o5JhZYIgUyItIZcEAyeRwI/BVICwktpwJ+AS3qvOd6/vb+vfye41lkKxeSbFCmi5HqUnr//2QuFQwLmvmc+s0T9L9pB/bdZeO4Y8y12T56nQJiKZcooeaBQKMRjDYQCstAq9XQlEqDS+Vvfr28BAB0TEzNaKpNkWRjbtvj31EVBH/jdJ2nv2+6kXfftdw3dyMvwAPhEZD7mCgZmhaDV1VX+98jukfyLnRdszyHZ/KOAezwX+awmqSGlIrpRJgO0MnMI3hM4d2VpBeQD9Q328U0AbFleXIYcJvX09fBvPH0SQBYnjp2gHSM7CHtifmIdl1ZXVmhqdIoO7d1PbsKmsdOXqSPSSv0dfbQ8dYWcjE0ryVWyrRxFRIjsdI4BfPxbtzQybP2qeS2yXHRXat97IL4D+RzTk89R5rX4zQa2+Qj8zWleW+2z4Z/bmAyS0fRydrwa5IPI/KD69y4hmpfXI4DqKgIf5wPA5/nCl3kCEsAVru2PQvXfB1/XdoVmaMhYhA41ByUgc6+Re4VwKKxnspmm7per7Z+t44O3gGmYGkCvLSKHSP/yDzXjv39VG3zF3c47vvLldd6KQTGbRioooCcLJWaAR5gyAkliHBUBWICctvcpe6w0uhXlZLMBtoMP7+joyAPCS0tL0NKvqL/fbFNUSPUgMwH+BCpIJ5lMuslk0oaET7Eno1S/yiBPloFSIH2xrACYBre0tGTUXKyCUyFHXSkoo9FjJfiTX/2RyPzQNE1vb2/PpxIioh0+AaZpXtc+AWgNJRmPf5aSdKq+1dafEUS+vhHXuR7KAAmQQcPXa9CAh06yOGVTfvCC1wi39UY0LtzAs9ksZGYaURyX0WgwGoa+iIBvWAUbXBAYtaeffhqTPg0ODjpPP/20/rKXvcx55JFHtAceeMBuZPvKlDvOCMDEjUVSMbogBPwMb4Nvs2hxIAG+9rWvGbfccovb19cnHn30Ubr//vvpm9/8JtqCfzYBCYDoXdZda1abVCMFBAAcurVBDGybbQhcDlz3TwlehKfXevXWqTD7IE8CpLM6CQfR7Z58FNqJfS+b1WtEmaUlevJDv09n/+GzfJFofxvd+1uvov2vP1DXRZsR/c8v966DOHAmABANnpwVdOofxyg6NEwH3+QpcHikYNplneE6MwAKG0ERAVeOxmj8sUk6+I4BatsBCTxkBaSpWs+BWhoZkcyIng2Fwzwik8kU6boASewBv9BPL2LQXSpy3H88iAWAFKdOnqQjt97K93TixAk6fNNNni4zEY2dWaLZcxlq0wYpOXmRkrMa5RIhinZmSYslqH33AWodFOS0LNJSZob2792bj6jEYD515gwN9vdzNCwqCxkfRPdbGVvMn52n+bNzNHd2jsaem6a503O0OrnIYFg1Hz0SpVBHJ0W7uyne10etgwPUsR0ZIoMU7+3lv8Xkb/xbk5JFhdewMxlKLy/zc5Lx/fb/Lb24SMkrC5TCz+ICpfnYFcqtgExYJSuZgGxUNdUvfqwg0sIh0qOml50QB0kAsiBMYWQngExgEsEjE5ChgN/8fctViSMzFgKDoHIwJEAqyQRfNoIiG1j6iDXw+QksqFvxLIV1NyAxV11HpBJUdK5KN6HvPTtz183mcmirdfJWHvEVEpDwWTrV4s58b0zc/h+HONLZMPWi61o5EkDVTz3P4XDYzWTSLHFVbi+IoFtD1xvQmfUPhxulBLzkX7w0poUMk9ra4ixxgkwigOkf+b3j4vFnz9KRD77BhYQKZHRYAi4UIkTmI1oeADwAYQD358+ep+3D26VBvOCAlEw6Q9FYlKKRKEfpI9oeWQOLVxZZlmVo+xBH5C8tL/E1QUQiEt80TLpw/gIbULNBdTJDnS0dtL13kFZml2hlapl627vJWslQZjlLO3oHPfkcaV6bS2av6t47AO910nmKdkkzAODblCOLcppNWkSnpJMmPWxy9L1rEfVs76XxuWlq7W2jWFecI/BtKZ/D0ffFAijqHBQbFX3PM4lPx77Yv9dI7BTI7fBtyv0YNpKKDMJvkMr8AyJY8EZTaeHnJ69S+ve2beuRcARjxtUMLf+cs/2PrrOnSFASIG9IHgpxfXLZHMafU4owqKfrQN7j/LoyYOqpwNa5NbcA+g5jylKpOTWXdGOcKOZXKPRTf8bpvb80Pp4OYZ/o+wDABlZVTrkC77t4xuvFtPzXVRHjwBwgJVILSKmCOssZDQclACzLMru7u/NA8MrKCuvXl5PcUfezEaB3KpUKQ+oTmA3P964LbwAEzxWVKSqHm6HtQRL4fQJQpj8rAIEvuVxOb21t4WyDIEHJqj2CkjOb5QkDAYT+7+zsdHGfqBcIkuXlZeyPAo2BzXIvpeqhMmxwQ+j3RmK0uCZkzPF7o70INmO7i5WVlUwjzXHL3WQz5HfqadRm1KfRE2yjMgvqaady54IEeOaZZ2AIQ9u2bXOeeuop/fDhw+4Pf/hD8brXva6hJADqgfAvuSDkCh/gRrd9pTbD4nH8+HF9bm5O3HHHHfTkk0+yFNClS5fogQceYF8AXdevWSYAFgipUwhNvqaQANVIAVWjZV8P2F4o2YN+LFUeogps2woMtQetF+41Fo+uafOi2Q+u5kISSH2HyHYPF6s0+mr/fvH0aTr+d5+hU5/9LDmpJBd01y++hF7xn++uvVAJ5elNAslYfl832AAYm+n5Mxqd+8IU9d01SDt/1CMAAPxn0mm0XdMkehRwOP3dGE1+e5p67xygvffbbGybzabhGtkwjf5SneE4ro60UHwPSSJcVEnlAGngf0uJDb8MjZdq7osmZ0gWQK53DsYdZC2ee/552rNjH6XnwnT+mTlqdTKUuaJRZjFEwrBJb0lQ+1CYo/uz4XlyWpZo18jOvLFvJBxmOZcz58/TTQcP5nWtkbkxeuISpSYSlBxP0tSJGZo4NkMLF+YpNb1ccuwJw6BQewdFurop1ttDrf0D1L59G7UPDV0F8yWoH+3tpVDcM05u9CcQc1nkotlEoiyRAJIhvYifRUot4EeRCcuURWbC6ipZ8jmt+540QVpEkgnREBlMJkgpo1aQCZGrckcgEyShEO+MyewFEAoR0kMwCr2aiaDqlZ+2FMurdLEZqPXAWgb4WAvb81rwf9YZWko5jVAoJBCxD+D2uT+/QnvftI3C/auQWsoHnfjk/JAthLWPPUHKeWaAVAPvEI6EJYGYY0nDii8d8v7gh4252iyjd1t3n23yAvzZHaqqfpNun/zVmjtRni4T01OkC4P6AeizApnn3wFA/g2veZj6XnyEdv70IU9kXRD8RsTk2CSXtW3HNh5CAPjPnTlHbe1t1NvXSzNTMzQzM8PZmKsLKzTUN0A9sS66ePw8RbQI9bZ0UW4lQ52xdhqbGKO4HmbA30plyXQNCrkmuWmbwiJEpquRlbPZ5wQAfMbNsjQONO8Rj5l0kmTGI9TW2kqd7d0chX95doLCHREKt0fJjQj+0eMmTcxMUs62PCnQWISzCTq6OmhyfJL27t/LGQWQEgK5MTs1S/sO7Mv7qpQaBhsJ3qMOayR0PJNsrlpRDXyZqsRR8QEMbFHOOg38Cga2smyWCGQPB10H2MTZATBnxpos9MqyO47laJFoRIPOsu4LIGCPEU2D4WWeBEA9k6kk7n1dJgCON0zYrwn4rqGvmwL++8cDy8nkclvZAJt8riysnmmYeg6Ty9Yn3wL6//G3unF2XLzu4x/PHXr729e1DQBjeFmWivBudCCmqhgCMjHN1SNXgucU5RV7VqX8DaQ3S76rY46DPjwIAAWwQxs+k8k4QUxiMSch+LUag+VahiaAak3TDEgVqX0z5FmXl5cdSNcUlhkEiyv0CUAZXlZACjI5uUw6Y+iGDhNiNvbFPi6IsS8qulkCk4O2NcYB5IHa2trQn3n8YnV1lcdCqYyLoOVvluOU0TayZxoZyIrgk0YEv2+WdqqnHiAB0piYmgUS1lO5Zp/bDF2oRgPRQdPfmt1WpcoHo5ZIJHSA/7fffrvzb//2bxpSoF/0ohc5fX19IAEQvtWw6lUwfeGInY0ay1LeShsbG9P6+/vF008/DV1a2rt3L/+en5/HS901IwHQN9AMxGapWW0SVAroWhIAGHxBwXuVHcDa+9gwSc3+agawuldEfSHz07EdoQiBZkv7lKvn6Fe/Ss9+8m9o9snv5A8beMlOuu+3X0W9h3qrucV1xzYv+t8zADYMkwkAfMa/p9PoV6dp1xv7afB2RQBYLuRCdE1rulmvMi91EhFx4V8vU2rWpO33bqOBW528EXGjsxAU0AE8Q9N0Nl6/+lkfoe19V37edSwi/KQXiFamdEqMXabkrMMZFk7OpGhnjiiaoNiOXdSzM0ytgw7pEZtJgt27dlE8HqNLY2MUNiO0bVs/nT57jro7O6m7u4vmzs7ThafPU3Y6S5PHZmj61Cwtj16h3Grp6TC+Y5i69u2nodtvpb7Dh6nnwAH+QUS/+gRdS/zyedwSBWuQ/7/Vv6+aBwfJU6rrcckbzgcthTNcVEaCPyuhIEsBJEJmcdEjFUAu4Gd5ibLITFhdJTtbUpY1aFX4OPgliIhJOn6YTDA5M4G9ENrCFGmPwBuBSYVYmyd3hOyElq4Y/yA7AVkKggOZ1ssbeQq3bHuA5ABhQP7E8t6NJ56IUnJilL05YPrt9d/VsY7ISjwfyVRqnZ9CqYwYEAEw+g2FTCY3MplsMDIgQKuFw2ZTCPgAly57SD3g/dqCvfhojsr2sj08SS/8VSrne8a1/r9D7ss7aWJiCpGwNDQ4CEKTiUg2ytUM+us/+R79zT+foDf8wU9T2DFIk/r3S9MLDNJrBkuikcgSWeksmQ4AfIPcjEMRCpHhah7oDgY0JCjtZskFlAOde53YrDYajVCGbIpFYpSw06TFdGrtaaPTl87RviMHiKKCppfnaHFlifbs3UMXzl2glvYW6u3x1sxTJ/9/9t4DTJKrPBv9KnWcmZ64OWmDdrVBq4QRUYCRAZsgECJKJBtskgm/zWM/9r33/7kXh/ubawTYJioQJQMSCBuQEMmSMQIM2lXepN2dDZPzdFeu+7yn6vRW93So6q7uSdX7zDOzM1WnTn11quqc9/2+932KNmzaQJ0drvQPPsePHafOXCetGXDlg/inoBYYWYGs8s1bNrNqq/GxcTa2of2PD+aN46PjLAY4XpQgP5OO90B1RnZxAN8D6F3fEnb3CYwu5j83CeD7vLqiWwxUGd38XYmcIRgxg+BGQg6qA2pl47veIyAb4UdywUeIeTI5JGUzpeRyJRIA24pw7JElx9CMkoqCZu/XWvtzA2vT8sweWnmwuO3IIhBLOS0MpfTNX4ry534kbnnpy+zr77xjgQqClxkuQwYF+IK/BU+RQowSMET7wMiAPUSxjq5EUgQhANAPEABINPQ8OPF/e25uLrA5bBDFjqgGN0BqyALxhCW0OzU1hXndAtmaoKAs4uThlRYH+PP5goK1Nr7UQkHJZDN6V1eXnM/nl6yCRpQxzmQy8Cta4BOQSqVWzPlzWShc8/J7vpFYtvM+aKR/7dxHyOfz0NFqG3DazpOrd6xWlIREzUIvdRKAO82zya8ossVMKpUSUK/HpZ+CAjf1rhf+7vNIqLiYiDr+1frkZaoxNtG2bZj4CElPogP74JyHh4chD1UR9UKGftQTlUp9RbyQdYAJU5D4ht0miBRQGAIAxw8K2Pv76tfZr3QOQdrkuv8VY4DRJtTvW+m5irAiYutfHD9sHMJei0rbq+PjdOSOO+jwbbeTNuRmTwKQufi6/XTFjZfSuoPrmz5MqwmAhJIoGiwe/6FEE4fO0c7Xrmea/PjA/FPTdUGWxIomoU2fYIUGOBEAs9zRxyQavP8MJXot2vGyTaR0w3AUyS6OI4kCHowNAx+ukSnmtyIzQZYkN8NwbligkUdFsvODZBvQ0hbIMWCUiWx+F9x3LIHIEsg2BfazjW28L+Aa+KBrUtqiZLdJmY1bqWOtQ9P2ecqusWjTpo107MQJ6sx2UH9/H/MFgHb/1NQUjYyN0fzkPNGETfKsRBPHxun0ofM0cWKC5s5Mwp2zYtildIa6tl1EA3svoU2XX0b9e/ZQH8D+PXtKZHmCvDMA6DL9Zttm3/EF6QVdZwDuglqaIDrMRWDULSlmRCC+u5USboYyl6Co9DtP1rK4jb+9VoxD3mbQKgXLMBZWJZSRC7wqAd8Z8cCIhBlXEml2hskc2R4g3/Q5KRKJCZlEj0yQmBGzQorni5DCd04oQOool2YZ1KfvNeiyt62jrc9Y4zOV5xnJvmxlThF4REG5QTOvjHGrExjhyK6dklDYAx/gIcY9/9TLZ7hwo3s/IWE8IVf0LSgZGxUa9mfT++Psf5jUG19uG9UeP42B9zDt4dn61egyrWDT5JhGU+MaTU7qNDtl0vSMTnPTOs3O6jQyNUXz8zrpqkpz8xoVCnhm2qTpNummTYaJ7xb7IpJpU/8muuIZe5l5Lb500skgi/oH+qk310eWQjQyPcokc3o39NPjx5+i7Qd2kJhVqGCq9PiTT9DByw/S8SPHqW+gj3p7Xb8b+JIceeII9fT2kJyQSS/oBMNogPqHfnuI7QNpoJHREZocn6Tde3bT+XPn2bMGID6AdGTub9uxjckG8c/JEycx96M160pJAET86JGjbFxdsu8SJovzxONPsKQRSBnhgzbhKbB2/VqCpEJx7HlAPJ5jgQB8G9Jwtgvq16u4gYELmxz4RppHFrQTwG/6eVLWAN7TLIlAkQnzCFxbRiY6tFB2zLYhnQl9djw1SrL3TcNkkqdcDgiHKScB2L1ok5RIJhyQO/5qgqjPq1J7SEqCTEo9Dex29CU+RrAIxCRAhTidGReS7/gcytjpA6OjVbNGMN4hzYN1NFcF8PCBSCWe8UzAsaLKngcACSCbtwcsAFGohwd4md+Qw2OAr67rNiRgKmXWVxt9ANHbKckNWaC+vj48V1mXUBk1NTWFbP0SgDpshQLih3MBIDw3N0+6rsGEjDKZNGWzWUYIwKi5lmxUsDt06W8FnwDPIJphcK4kroaxgTnJiiECcCX4PT+PyWMTH45b1rvnmjjEstkVOlpmLY2yZXMmDXQ0jG5Y0OajBqGXOglQDj6ALccDCeOquHipt3IOGFw8+L0S26rlkygrq2QGw296vNBZjqHrFM/yDQEi8Q+rJ4b9qwv6eAluJf93cxTdBy2bbOAhjBdSZ2dncQmF3w8NDeGFVHESg4oRAPPlmQUoecNSLKoJB9rDy7AVC4MgUkCqqkmCwDI6q36CAPTVdkb7yLSX5Nr6OVx7v1Y/KskIVdre31/DMEUc37Kskmz/xQL9eX+Hf/UreuS22+nUPd8pnkJ2Yw9d+daDtP+GAyxbt9lPq8B/9Itl8zkOiDUmAYIJ3hPfkkgdPUWXvGETpbpd/X9d1xxo8rfLmNcfM677m0ym2ZPi+H0SDT80TOufs4YuehFKUaFPbLpmgLgJmHQIA5GrkgJc2992oMXusExGAP+QflSniIYPizTx2CDp0wp1bdco0b2NRAU60+R+KfiO/wskJy78X8LvFCIpQSRhG7bdhbNBLJGBi/4hE3ViapJ279pFQ0OjNHFmnDKFJNPqP//4CA09PsokfNSx2er3dP8Ade/YSesP7Kf1By9lGf0A+3NbthT3CQL0e2MBZp/4YgCOYRjMu8A0TTyi2YQf3yFF5f9/M+Obg6uexAXXNS1+5333bVfyt+VKJiBmQQgFI5+v6pPAKxYgb+QSCh6Z4CMSUJmgz8817Zfw64PbScwkCDK9ndluSqcgGaZQOqNQJiVTJqtQln3J1NEpU2eXQh1dCerslimbUSiRkCjJvmT2M5fRcsfdhRHkuhaUSp4ga51JnHheCrwioUg0eI1Uz+T2QYpFggk65uwquLbYIhO7YR3xMucv4LRsn+JfSn9mv2YLQm8Tvq27fdVaF4dofFSjyXGNpsd1mpwyaGZKp9lpnWYA4s8DwJ8mvTBPhYJJBdUkVQXxZpGGLwPAvU2mbZEgyZSQRVJkiZSESHIC3xFnmTIdGVJSCmmJHJmeNv6ajWtI6UpRokshpStJci5BZ0fPUWdPZzHrnl+RsbExBspDLod/oOEP4H1g7QA9evhR2rFrByF7G2At/AL2HdjHsviRoc/BdWR9IzMfWfiQHxo6O8SkzC7acRE9+cST1J3rZln/ZwfPsucjgHtk8x958giTGgKogbni9p3bSx43Z06fYfJB6ze5JDvLwPcuFUyFTd1kkj/4gFSFDBB8C7jB7bEjx2jb9m2sDTzr/GNogWQWAPzy6c8KAPCbeX6X7wtSGO9TSZaK8kqM4LPskuoAx3GYLwDIAvwd0kSVjIHRfjkJYJkWk+krqAW8ixZF4iUGlaMcNa1vK75elWMs/eEXJXlwRHjlV7+q73j5y2smsIEIAJaDZDd8r2WoG/aKepK6EuSHwu5ba3vgEMAzPJNgSJ3UfF54WfXwQ2MEgGcGGxrkrYaPRHlu/rYgCyQIgpLL5Tw4hWh6ehpzebPcv6ARFQ0k8sKgGcQGMB5kimMc4GCIL/4Oggi/awUG0qq4hWkXMbZtGx4BDLdi8w3HoTA+EWGOt9jbRoGJesbeq1IBp/z6CdPT0wApG85UXOwB0czxMRCiNk2NWsMfRjhRAcLNxCrovq24uTyWmEFW9V7wnkQPgDfbY/CZRBD+j5cBXgreC5cJiKK//o/7/CwlCTjo74+B37C5ERIALywQRnNzc1oZGIYXPbIEIpEQaOTFGvRaB5ECqgesN0MAhJXWYRXuyLSzbEGUXAAmmXKNePmnVpsAGw3dcvetwjngfEBMUEDz46CxDrodsv4h+TPz5OPFXTY+dzs9422X0UUvLAUqgrZZabvWEwDEDIChI6/PCfT41wdJSRPtu3FzUf8f2XZCC/X/g8SnnAiYPS/Q0z8YJGtepM3Xbqb+3cgqZJN2cmyLwYW43y3TZgoVpccQBHCUMMfEIMO5m3miocMSjT16igrDSeraqlH/wa209sCFNYOrtQ6QHAA55r++djk85MlyuCQEkXsMnt2OkAosi3/i2Bide/w8nfrtWZobnKeZ0xNk5itLyGD/7OatDODfePllLLufSfjs2UPJXK54agHBfgbyV8rqx/4c6OffOegf5Bot5jbLnUyoRggEvKYs9LVIBX1ujjQQAkWCYNarOLjwO3V6hjRP3ogTDJPnhmj26aOkvvk60gbWkqHpRPPnyNRfsXbjAAAgAElEQVQMMjUTRtOEPARDt8nULZZZDslsfDctiwTLJgsgPsNPXZwdPyuySAlFooQiuuQASIWkRF0dvZROK5TBV0ambDZBHVmFOjoV6uyUqaNLoc7uBOXYl8L28zzxyu6DGgB8nYGq5k3Kz5o0N29SYd6iPL7nLSoUbNLwt4JJmgqTcg+Y10zSNIDzJs3kJxhQb+DLsNnvAd4z4N4D7zUD2fcmCZJECr4UF7xHBZKSkCiRkklJypTt6CA90cXMqZW06ykhdyZJ7lIokUuQ3JMkpQOaO8E+4xPjzJwXWfbln1MnT7EM+/KMegDnQ+eGGAnAKqPm5ujU06cYeI+MbYDw0IPvHeilibEJBvBv2bqFKrUHggCAL8Y0SAQ8qyHDA48AnvWPSgGYDG/cvJFtB6PXmdkZRgDkvGcd5GbgdCGDgfU+APW95xrLIgcIzRbq4HguZPYXfQ2w7dzMnACJoJ27dzrMDBlO3vEnkgj4pYJkRXZQ5aEbOhsrfk8RP1kAIkZVVZaQgJ/5x08CwE8gmUoKIIXgSRSk6iySEyprBGsZWZIFwzTiMdOKAEfcZuwJUDmg8lceFKUvPSDueu0N1su/+IW6ADzGvVcVYGEOGdVlauX6GfgEQPl6Wc3AF6D7ns1mXQNwy3KQqIMs77DPmSDa+1HFjrcDAiObzUp4t+KD5MuRkREnk8mULCyaSVgEjlPtugP/AS6EpM2oz22x2/O8ASARBdKj2B1IRCH5M4hPxGKfQ9jjRzGGw1aehO3jctoeJEBhOXU4yr5ycDkqwBV9i4Kl8p8jSACecR7lubeqLbyMkRUfhXYe+oi28LI0DINJM9Qr38HLAESMByYx4N/PAPtJgmZi4J8c1CIB+vv7GSuNsjS8vGFAw19W1Vj5KKtJWkUioQrAM/+pOuGqKa/ToOxPpWtWDtzzrP96BARvq5yIMAwdpkKgiJxEIlFEW4PI+Xi+hs0MrdD7Tp84QU989Wv05Ne+StbcHNtf7kzRwTdcSpe+4QB1b+sJ3Wa1HQAgt8r8F8dk8kkkCslUCtn9ND0o0NFvnqPuPZto58tc/X+Ae5qmUjv0/4MEjhMB8C1w5XqIzv23RGd/co46NunUvXsbySmH5CSRnHBIws9pYl8oCsCahRvzurNkovOHJBo7fJJmT6Wpc7NKfZdupXUHXQ1sjDEG+iMr3oTmj5uzjAVBaWa6QJxUECUA/iJpM7owcXycxo+N0ciRUTr7yAiNHx9jEj4lqc++E5c7Oqhr23Zas3cvbbrisqJ8DwB/PxsWBBhGB+tl9cOnqxz0D3IdVvI2i0kmeCQ5B/OL2UZREARBrxk/Fpfr+dZb30qPfulLJPzp75Nw/dVBmyndTneYrrxT8L5Uh8y8Sfq8Tua8Tsa8QZauk1EwyMmPkKnpZGiWSyoYJjOLZSSDYZNhXSAYyHK11mVJcEkF2SUVGLmQALmAagWZAY+64ZBhuW1AsQ8/w0cGP5v4jr/ZDlkwUgaI7Jl+4ztIBjwji99l/CySKIu470mUJZIUkSRFIkfpIymB/0skJWSSUzIlsgmSOpOU6FQo0ZUgqTtJiZ4UUVFdtrGw8r2CatlPT0+zTHtkvgME51/ItJ8Yn2Ca+fh5/Yb1xYx4lLoD9EcGvadzzzLrodPPiFbbYebAs3OzTKsff8MzEMfCWAJRYEP/yRX4YpnfGFtctoA9hm2bkaXl52PZFiNqWRaBWx3Cppjs+SeUsv9hQBpJlMR8Pi+MDo8Ka9avcdKptINjrdYkreZGX/29eXUArjnkgrhs0gXzcreC1ZMHYpUa/vGBJATM60VZxBpDkiUZZFJNI/L6vWp+C5l1CHSUHRMBzYezZgtexSrGDqtcrbUxq1KUxJJrosiKGBM2C6MmHBsSEu+5VZI7u+j9Zwbr+up5JIAcZcIksAK8HVppuM0rAqpVGpimCfwDKgPsRYQXzcQEI7UX6OoHGeqQHkK2fJRESZDjQhZoYGCgOHcEaQ+MyA9Se9hMIDPfIMdcDdvAI6K7uxuYW/HZA2N7GASHkYlaTrFChQfug2YlrltJ8C2neK5qEgAXqhWgfZQvIo8dNYMALEth4EVFAnCWHGwmN4ABuI+XZa1Y1Dt+VNUf/nFTrxLAczhn1Qj4Gcy0t7CDHBfK11x009U8E/GijsLUphXmJ5qmy6ZlibIk1V1g1APhkZmfSiVbVjZdzyeA3y9BqhGCEADtvv9O//CHdPiWW2n4wQeKh+65ZB3L+t/32v2Rd6eV2f/uBBfEC0xvUwyaGX5EohP3DNGmF62jzc9ybxFd11E621b9/yCB5BmG0O9XFJlJ+Igk0bEfSKSNnyRLF8jRRbINgSwD30Wm1S9IDkmQ81FskhSbSHFIG09QakCjvv1uxn+ig5ipIYB/07JAKHriIFzGGYacEgBApl0vCgLNnJsVxo+NuxI+j43Q0BMjNHVynLSJ+aqnk1qzjnp27mTyPZDx4Xr9nRs2XADCgkm7sax+P9jPZXwqZfVz0D9InONtmotAK8gE7pGAbGv/F961GI8A1fwEFc7A768Q5IxYeYtv7P36n/+Zvve+95Fz7WUk/vWrgzRRcRu/xnfDjVTYEcSCNWeSOauzLyNvMlLBzBtkQne+YHigvExyUiIxCV8EiSRUECRFktIyiWmZZPZdIjkDba8oe1i9raDgfVS9ASAADX0+dlxTYJHp8iNTe2Jygl37vt4+GAg7eMJhTOGZAn8b9szztHA5YMvHpFtu5ZICzKdYZEQpG5MLhfIZxlKsXAkD4EcRCxGWsp4eFeuj48pURtF23EaN8Y6JqMWMkAWMJ/bP/Tjs/4wmEiBzWkIKQRYKGT1oGYbCuqYLoiRGUsHb7PUCUOJfVzTbXry/GwHPJLoI+Hvyt+z5w6pEPCiunCDnzytWEco02gQHmbtMjraoFRZH2R8B6abPyPLwJL3m29/Wt77whfUkgWSMd34/RhHJKJPxavWnmuSQJ6Uj53K54pt/enoaLwWz0UQsYAsQyvdkiKIIU6A2QGaIoigDsMYOeK2NjIwAfysSPLyaI8qk3ECdW6YbocIC5BC8KPnzButjmC+vNC+AkueChKEkMuysmUvXTOVJM8ddavuuehIg6gd91Jn7y3CgNiVng5sbGfJ4SdXL+q90M0FmB0A6yINqN1uzxE/5y6oeCYAxVigU9PL1HPqKpxkm7AD9ca2xTVRVFCiPBPEQxQsf4L9n/hxoUVqvCsB/bbDMTZXJ8jT6oAxzXBwjiFcAtqtHaDTa37D7aVNTdOTOO+nwrbeRevZMcfddr9xLV9x4kDZcuTFsk4G3byUJ4GpXC0I6k2YZ66ceEOn8g+dpx3XraeASeHdAwkJjwPJi6P8HDhLTf3bNfJEd5tf0L23DXS2aKpFZIDIKRKYukKUSZdfYlMy5siU8KxaIFbJPkc0qiSIyysg2HZo4PiEgqx9g/9nDwzRyZIxmByfIUitXvgqyQp1btjKAH1n9/Ze4Ej59e/ZQIpstdjEI9oRsokryPfDH4Nr8cVZ/mJGzfLatRyawLFvHKRo0e+Q7SG6m3QqgF4AI7mlIsXiVH+zvfoKAA7zMGdslDwAGCOf+67+E21/wArK3rSPp9ncHClyrAH+2qPUUuFpxjDCgPD9+mH0CBS/ERuzZ4ZnRIj+++LP/917mvAd8lz53vH1xLsho5gtcgGUgQzFWGCoL2xgv7uw4PumpdgP4IcITb7pMIuDP8mb3uOtRxJ5dwG3zhTzS/y3bsmWYAeuavuhVABduJDb3YDrpyyTcS66b5Vn+mNQA6GdzMBBCkFNcYMZR/zTwTPM8jZj8oUc2se/19149W8if+7EoffMhcf/b32Fd+4l/rCnlEjWOA9lgXO96Wv1RXY1yIsCn8869CSPReIeyAlcliKrvQdtB1ronW8MWP5j7gdTwA9ZxdnawaIIAyGQyYiaTKRIAeKZMTEzAKDq0TFSwoy6Nreol+gbtZVx54kZq1ZMAUT90ogbt223kEvQGqrZdMxJLOFfvxWs2Wq4WxOy52QkDAAlZlosThHokQL2YgjgCMAIGPEo3+2bLGQ3DkHTDlGBqyhbeIT5hQfNy6Z0QhyrZNJ8vyOVazHyDsMdAJQGyw0RRsh3HalMeZuUzH/nNb+jR279ET999V1G2Jb0uR1e99SDtu+EApXvSjYas7n6tBP/54hrwXjqdZgursw+JdO7Bs3TJm9ZTx3qHLMsGCbPo+v91A1VhA04I4LwAHkgS0/O5UDbumUvgG4yEbejis2xUJrvEMvsLEwVh8sQEA/pHnhyls4+N0MTxMZo/N1W1S0pXjnLbt9PaffuYXj9MeQH89+7cWbJPALCfGRuXg/2apmGRVDTlLTfnbSRW8T4rPwJY3HJygJlwplKQXGOkEXS3sTBEdiTII5797xlzYj8mt8HIaF2nf9m6VXBkibR/+3NGlmF7Ds5w8sCfCV5mrurP+A5khtzKq9MImFTenyiA/zAAvvfsBiAKwqcI/Bfftyz1vtT3BEarJbiZ7+8c7I/BsFaOtLjtRiOA5w7kWxRFYe/v+fl5Rkri/6bFPAWWFODu1pWIqJ6pW7XbaExW0n71svx5lUiU51ysELBNx7EcB0pOUba/nNsSHhsUEh/6ipQaWOO8+9jRysZU3gk2u6Yvj1PY9vDuwjoemBrmyo3ozwO7QOLe/Py8CcC8r68P8xn+rLE1TcOzpqlKI5AAMNGNsmIi6BjDPE5V1eSaNWuK8y14G0iSpGO+h3OFye9ykr8Oeu5Rbsfxpo6OjiIBgPnX1NQUnh0NV4lE2cdWt9VsIi/6F1eeuFdp1ZMAURv5AshG9rVX8seyR/ylgb6FDvubNxjdi1HqNsr+hqx27iDv+3sRRPK35y3KBGSdt/omrNZ+o4YbyIbHwr1WBn+Qc0K8EEouIVRpH4DjYPoh2xQABFvQhAeuO165LYAJGS/Xzs7O4nVBu0NDQ5TNZuvqGbaSkWyE5NINQzIMUwoi+VMpvoV8QYZ5bthPEFmeem2qBRU6LBU/YdrXVF0iwQ5/EvU6GPLvR7/5TTr8xVto6tFHinuuv3obk/zZcW0poBuy6bqbhwX/3exfF+KBekcQ4og9Ax1yCQBJpJHHJTp+9xDtvWkt5bbAzHNp6f/XDVrZBiABeExsyA7wZz5BwsfV6Yc6GL5PD04T1+s/99gIDT8xSlOnxkmfylc9bGb9RurZtYs2XnaQ1u7fV5Twya5ZU7JPveccFi5++R6AqpBdQlY/rqMHyi4A/cPGI94+joA/AnhmWJbF/GUApoEUAMEOsB+EABasKH1HOXlvb68wNjbGMsGxYP7i/gNUGDpPzm3vIdo6wORTAKrA+N3T9S4hrgFAg9QtvTGASpfy28VKBOR5SuzPriAIlwrxfWfPOhfsjpRIKLlffd2rBPRzLXp2XhW2LQH2uXY9q1hiOvYMwC9/PnjntCB+MYAf37+rNQK4VwCsoxoAMYD2Mp4zqXSKtIK2JAFckBamBTXZWFaq0rhlhLRls6xvnuXPpH0k1wA6CDlr2Zb7LMU/yPu4VXDF36ENzPXgGYHvfp8R3ifsC1NpvPdQXbJa77Hy85Zf92lZmpql1993n77hmc+sSpBEieMAQwB9FrQKAHMRJH8CT8AcGlgGT2YMex3RVqFQUHK5HOZBbCWrqqoNo9coNN7RN2+uvyhkk2dyLAHAxrlhnTE+Pu709PQwYgK4TRTKBWHjvly2xzwYn66uLjyz3Cmf49DMzAzWb6Ysy6vi2dEIrlXpGkfVznIZP5X6uepJAA+0j+zBA801roPrX5LxOZinicwEJ3FQfhMXJwOuJilbfPn38V28kr8txcEX1owWDDDiVs0cJ8w5BjX+xTHRz0KhgKqDUC/EcpmdWiRAJpPR6mW2NUqcBImLZ6ISyGynWfCf90dTVbmBKlkKA9JXO3d/BQJvj/cniPQPwH9+3wlibaOvIPFvZJuZU6foqa99nR7/ylfInJlmTUiZBO1/3aV02RsPUO/OvkaaDbxPGPDftm1WIoIFlAxNem/xhIx207Rge8t4UFdruZQYcAEoEjKMAJBoepDoiS+P0PZXrqM1+2G+abCSUVkSgUSHqkQJfLIRbOgSGUyQgj24PWDNI0NcvWqu129ptjBxAsa8rjnvmcNDNHoUEj6TZOuVk3zEZJI6t26jgT2X0KYrL2dAP5fwkZPJ4hnUW+d7C1Sm18/L0U3TxGKnKN9TScYnghDFTcQRqBsB3DcgA/CF93MymSR8YaxizKJiAOAMwBL87l+ve7Uw+KP7yf7r15D67J2unEJA8rG8M9zTw5OuYfMzDxSCCSzDgoqGoX4gvcrPdU+2yQ0qgfS1mowz8JsMeLx7HAG82y1HhmQhPpqm4V0qyIrMTAqDJD0sRhCTiaSk6dXlURejT0vhmAz8JwEebCTJwUB/gPVcohHvA8iTeWbgF+annjm4bx3PK6VYEgjeJzim32Sax0M3dOZ7FRMBbkSkT/xAlL/3W/GqD37QfN7/+l9Vs+DDYg61xl+YKgAk/4ExKPeB5JLGtZIRK/UBMi+5XA7jg1U+6rpuA+CNggDA8RabBEAf8vl8sr+/n8mq4TM9PQ0CoCGj46XwHGlXHzAvRl5wd3d3CQGQz+dtEEXNVom06zyiOE4UlQDoR9Ty7VGcW7vbqEoCBNFWb3dnW3E8ML54MEalwx5Ec61cTqYV57WYbda6QbmztwdIscwJsHHQxK8HYgU5p7AvOfQV7fpY1ZLqDH5Mf5UGxszs7CyqLdjEr1kSAG2EmXgEiYN/m3psZxiz33rHbtZANwoiwN/Hclkif/voK69YKC3CKT1LLO6Y2oHT2sqAwZ/8hB754q10/mc/KXYgd/EaesZbL6P9NxxAVmq98Df8d09+JjAZZlm2KIkipdJpx3EAKrvZtx6vyTKpQApIsls670rKWN6iCdGEqLPomQCLpE4RPXLLeVr37I20+WoXpIYE0FIiAPxgP7L6cV48s59L98CUF9le+dGCMO6B/cNPjhAy+ydPjFN+yCV1Kn0SPb3UvX0HrTuwnzZcdrAo4dO9bVvJ5vWek+VZ/dyUF4AFsqqZBm0FKZ+GB0+8YxyBFkSAEwKQDcL9BbIql8sxGQ4kXB7+x0+ID/7t3wjOm55LhRuf3RBwAiAI9zCb78LQW5QY2M+eZTbkuVhWp1ME0T2Ax5szLFlisgWXI24yjsCqj4BlWlI2m2XvfsM0HNMwYQbMsljrJfssVvAYoSlJYlhAcrH62+rjskx9y5GUhELJxIUkikrHhX4/5rQc8Ee1GX8XwGS8kWvOCGcLzRAjIACG+isODNMgTdVIUqSmpF9aHcd2tC/89wkh8Zd3StktW513PXK4qiRQvTVueV+rkQYA7zF/Duql4ck/o9RmQTiALUDZIGiSIQgAZMinUilWAYBxNzExUaKZ32zMgyZJNnucWvtjMpfP55X+/n62GTL/oWW/ks1sm40nnhm6rjNPBT95iGq0ubk5OyqSqNl+tmv/qGTSOR4JEr9dfV9qx6lKAqAUCZOHoA/DpXZiYfqTTqeZcWuYfapt65EAyBCpOqg8kzypEePbKPrY6jZqkQAAu1FmB5CQpdsJAh5qkDCyopikBiFhmj3/8tLDKEgAVELgQVQ+YYiyzLH8vMOa/QaJm6apLr3f4CdItn6YphfI+jgiy96S5GCAOvpjmchiZ5P2yD/G3Bw9dccd9Mitt1H+9Kli+9tftoeufMtB2vQ7myM/pr/BsOA/9gUZosgKsvcFtliRJZJlBTFygySIHPAXXGNHVw/fMk1s6wD8h9GvCJM1USAodPz2X85Q164ttONalygoqIVFIwDKJXzccwboL5Asi8gMLkr5TD49yTL7x46O0blHR2j4yVGaPjVBxmyh6nXLbt5CfRdfzIB+aPbDlBeZ/ene3pJ9aoH9PKufZ/RjwWAYBt7XJVn9HPTnmv0tHUxx43EEWhwBLIRABExOTtK5++8XvvPmNwv25TtI/dj1gUkApv1sM9wFEkQouydkYOJeAq3PKwo8WaAY6G/xNY2bjyOwXCIAEiCdTkMij4FX/H0LIbJGAOF2nbeEzAQAbnb1dWm7+rJYx+HSP7zKrFyWB1n+RQLYshgI68n6NlxhVutci9VnRCLICD+4BwI6n89jvmwt5XHVjmupXPePsphX6ab//E+tf//+iu/jsBm9kAMGGO3P4Ad2gHzAMLhMvYxkL8ERssM15xG6rssA/7PZLCcAAIxTd3c3vJIiwaZwrRaTBPDuO4ZzYGxDUQHmtujX/Py8DVxotcjZhL1vIAME4NtvBIyKoampqVVJnoRN9q0V71ZibGGv82JsX5EEACDJjUrrPbwWo9NRHzOMZEq9YwcZnFG5W9fry2L9vd6Lsbxf3BAYcQER0CjxBHIFbaGqo1Fj4SAxK886qEYCDA8PUzqdrisHhGPifsOkxD8BQfYOfh9UmzBI303TlVtg5ooRS6w0WwWA/recBKgQJBgG+7P8WZ66B/iDAAhKGASJP99m7NAheuxLX6bj3/omOa4qGKUGOhnwD6Pf7EA2THMNbRtG9ocfAPI/0O1GhqwAmRtRcAzIdZjMGI9NdJElDwCNm3PivgSwLysKk/KwLBNleN6iR6BHbj9NSm4b7bkOet4W5QsFtItSg5ax85UlfMBgYL0nMLKC99+YN4TJpyeYhA/Mec8cHmag/+yZSXJQDl7hI6Uz1LXtIhrYewltuqJUwodLJmG3eln9ABrKTXmREY37txzgR/zxu4YGQ7xTHIFlEAG8u2RZlnH/Th47RrddeaVgd3eS9vX3gJirmTnJs/4BtsiKzAAf02Cm19D7X7JyHsvgssRdjCOwKiKAZwg8ATAvhw68pmvc/HrJazErsiIZpoH5waojNnHdsLxA5j0SWPwfAO7uvNRV521GVq7RmwDkEjxx/JUJeC8BLBVlcVUTAdLH7hHlnz0mPvuv/sp85kc+UvEd30hGLwBxJCCqqmp6pABkfUJVX9Sr4PcwCcgOVwXyAfCiL52dnQwQB+YGAkCSpMglcnCeOAb3M2x0vIbdj2M8wGY4pgjzY/g8eebHzujoKNaFNQ2gwx53pWyPKpGenh6ME3ZKSFhBIgyqJwBerJTzDHoeUSapRy0JH/Qclsp2AmRYvEkBA25AACAbOZ/PG0ulk+3oR1RsUBCm1dOAh5FMqBdOO+LQ7DH4+AlbXoOyOs8EkJXfBwW+uZ4+vgMswxeuAR6MIBNaYTITtBIgDAmAuGMiw6WpUEmCmCAOURAahmFIehNmv0HGRbNVADiGLMu2JMmRvNRUVZOg3lArg7+S/FAtc+Egcai1zfG776ZDX7yVJg/9trjZ2qu2MKPfXS+7uNnmA+3fCPjvTU6ZlikqKRQlweR6RIFsaP1X0+xHgpxlO2zx5VZSC0wqCGa4WD0/+W2RjKmTdOBtW1BhQIV8AZtERgDUkvBBJpjky+yfHZoXJk8A7B+j80+M0NDjo0zCpzA6UzWuyf4B6tmxk9ZdeoA2HLy0KOHTtWlTyT71svpduSQb2sIso9/L8I+z+gON6Hij1RQBLIiQjYuFwP/u7iFbU0n/xgfJ7kotAEuY9IPtiEiEVRSFEXy8eoZJYrWQaFxN1yQ+1zgCqyECAJMB1uIL54tKSGbWLVCkaznMFyzDYlWWsCSJ5OMQkqTE1eQPwJ//uF6Yg/oXA7hu3Hwe74HFzrgHESBLMuRgipcbfYT8nSAKVtRJW5GMqTY0Ij74lKB89C4pt3uP845fPlQRJG40sRLrbW7A24gnYRAZIrSPBD9N0xZgaiAAIIbQ3d1dvMmnpqaw/oUDbCTrYP8l8s6VJVu24dKxygNUWAD8L1fHQEKHKIoyTG7Zs1TTYIBsJxKJSJ+l7TjPVh/DMIxkX19fcYzATFmWZRPzYLZIdL1EeTcYluuXsPaSyWx8r6VS0urziKr9KGXc0RZwy3Jfj6j6utTbYXI/HvhgMUd798O+L/XOR9m/qADXoA/ZsOVrUZ5rq9rCQwdVAI0SSIgJUHsB+iFEdYkA7wWO7Hmg/SXjlT8kwDI32p9KcapE4FSrBBgZGaFsNmvYEEMP+OHtY3NUAvj63tAtGZXZb73uR1EFgGNE4QmgFjSJJfSwqcXCDz+GYeiSoiRKro2mwRgY64F6Zxz873NnzjDJH2T+G5MTbEcxqdDe1+6ny990KfXvGQjeWJNbNkoAYDGFrBlI+MALQDd0uOGinCTQe4KZsImimFASzAQYn+P3izRz5DRd9iebSBAdUtWCY9sQAA9fAVAd7AfpIBaz+lHjMXl8giaQ2X90jM4+MkwjR1wJH3O+chKKIEqU3bKF+nfvoY2XH6Q1e/cWJXySXV0lV6TaaxO/L9fqR+YZsvo9s/gSnf44q7/JgR7vvqIjgMWz4zjK11/4Ihp/5DCZ//vNpO/bWMzi9Ap6mH4qgBXTMpl+NwqVGtVyXtEBjU8ujkAcgboR8IxdWTUANjZ0g0zbxHMn8By/1kEKswU69vNj4vFfHRdmx2cpk8vQtsu3OQd//6CN6qVmP1gX4Z9prXwNZFbtLIgAIQleL/4PiGBWxUHRJZw0e21YZzyzYphPc8ICFQGqrq7eagDLpsQrPy4LhklvP3RI6962rZokkAyAM2yWO3AE3BeN+EIGlZL2jgGgu+Q5oaoqTHKZNDKu/+zsrA2AvlWyOFFmUNca737pn1oJndwImVcotJIAieL+XIw2MNdVFEXu7Ox0iWdNo5mZGYv7AHhjpy4+1AplicWIBz9mWMWRWn318Nhilcpinle7j83kgPBg8GRUItFlb/dJRHE8UJIgAsAGNZN5jRsNL5R6kjY4FkuFvWBKW8LeeUQM/sxYGWTJM8F42w4EukURk7BtgE3DS7gZphE3I16CCCKOX0mfj79g8LKvF2cw0di+kRd8pfOvJNtTSw6op6eH3VNhY+IZcxdnrpgjhKkc0XVDMlBm2BEYAwQAACAASURBVIJsgvK46LohOg5zrm/6IwiSnUgoFTMgmL4/OZRMJUsmUoZuwPQMa5uijE+tjoAEKJIWMPxldxmTso/0c/Y//oMO33obnbv/h8V2u7b301Uw+n3dAZKYBGV7Po2C/+id63knCulU0ikUVCGZSjiGboTKooWRsPeMZY+9wV+INPTzs3Tg7esp1YOMLNVBcoosSzUX09X0+l0Jnwt6/dqMLkycmCTo9Y8eGWVgPzL85yDhU+URKnd0Uu6i7bRm317aePll1O9p9fft3r3gIlUD+3k1EgD+aln9oigy6RG/OW97RkF8lDgCKycCKCd/4M8/Ij76pduJ3vdScq5/JsG4Efceqo3wwT0IKbJY7mflXPf4TOIILGYEHNthvgD8+QIpmXpSZEH6a6gG3fupe6WZkRna87w9Tm5dzhk+Piz85p7fiFddd5V99euvjiQzWJZkyIE6+BekX8txG0//H5rj5Nf+Z9n/qkYghduR/c9MmUWpJumiyIroyTSxUHuydWJHtqMYevQbJqDEKm9d2c3V9BH/+luS8ssjwjV/8zfGFe99b9U1AoBBgM5h19vIVse1CosTAK8wDIMZA9fCZoCv8YRbft0AgAPYRXUOfgddfGTDK4rSskz4oPhUM2OrkvRPtfZwn1qWBakbFgMoSEDnfrUZ3daKtycFBBlM9s6Znp4GFhi5VFQz13wx9g1ShRO0Xx5BIobxAwna9lLfrsQTAA9CEAKqquIhW3zR+AEPr+yk4t+W+skG6J+QTqeZcUk9cLlaW61g29hEwtWMR1kZBMyx0GVlPYwVWAJFG81WAfjjiRc5L2/Cd7xk+d+B6HPWvi716e3kSRSBSGk6W6dSpUctEiCTyRgdHR0yMvrLTX8DjMfiJp5uWV2CBWa/JnST2wD+885FVQXgm/HCNNZWfGSAqqrygux8/hSKMGs/zDWptK1ZKNCRO++kw7fcSvNPnyhusvXFF9NVbz1IW569tdlDhN6/eQJAYBr+qqoJLKseej0hjPCwqLEdEjPIbhIEGnlUouPfGaK9N62l3BabdE1jvgKcAKis1w9jXuTxi8xrgGf3z56dESaenmQA/9DjI3T+iVGafHqctPG5qnFKr11HPTt30fpLL6V1Bw8wU14A/h3r1pXsEyarH2Cjruusgqkc4Oegf+gLF+8QRyCOQNUIYHF04s47xR+8//2C9aJLSf2zl4BYY88HpvNPghNn/ccDKI5AHIEoIwDZlmw2y+YjIByRmRkFCYD2Rp8eFTr6Opx0V7rY5Z/e8lPx7GNnhRv+nxusRDoRyakkE0lpJcsC4RqlkilWCcY/hmkwAoARwg1UmwYNPNbrqD7zvLAcy7Eg3SE6luOYdkkFBjwARCSz+QkZlnTjCIzA8H8My3B0VXdEOXylbNC+L9XtxB89Kih//12p7/Ir7Lf89Cc1jXKRnQ/pnbAJk40YA2O+kclkkpAfLhQKVTOJyysGIIUjCIKSy+XciiLDsAHuthr8jlJGpXys1JL+qTWugJ/AIBjGyNgOkkDA31pVDbFUx3i1fqFaZM2aNUWUY2RkBGbAq947AQQcQPuw93m1ONfz91hu4yZofxcYA+OhhtIT3kC5Lgb/P4AaLzt5xXkHADRulBHiYH1QTfugF6p8OyamxuQ5RBi9NkxaNHr88v2CgtRBj+ct5ll1hr+8D0B6WL8BHLPRDIHy/mKiUK6rVosE6O3tBbuvYxLQbJVJrYcUwP9WmP3Wu14sO1+wlxAMX6/Hrfn7+GOP0eNf/jId/ddvkGO4c9Rkb5Yuv/Egy/rvXN/ZmgPXaLUZ8B/NMvNZUcQCRrCR6WJZMJ4VkJXEnJQDZCSBKzAtW0qn0kzfdvq0SI9/eZh2XLeO1uyzMPklTdNRweEWZDgu2C9JnjEvmB+HaPzYhDDh6fWfeWSYRp8apZnBSbKq+G2JikIdW7ZR/57dzJh34JJLihI+StniqlZWv1+rn8v3QLEMQD/AfX82Pwf/236h4wPGEViFEcB7d+rQIfErv/u7orVlDWmfeZsj1akkWoVhik85jkAcgQgjAIA5k86gOJJVFeYLecxtWpa9e+h7h8RHfviIcP1Hr7fSnRfIgWZOyUssQwVt04lRzfSjFfvapi3Kiiz6TXZVTUVFmN0qAB1lyJgbA2RF1b5lM3naUolaQYSXBGLO8tckWRIM3QBbvSCzH4kziWRCUCTXe4J/5vOuP0CQuXcrYrtYbQp5jRLX/X8Ml3rX0aNads2aqtUQHjCfgN9l2ATJZDIJmUEhDP4DqR8csxrm4/lEIsu9eK+VmeISNN4VRdHbcV2jBjuDSv/UGjt+WSTcHDAJTqfTqx7oBlkkSZLS1dXFngOoOpueni5KAS3W/bgUjhu1lj/uU9zHjSaAL4WYNNKHBSRAI43E+1yIAAYmBlOYl0gz8WtHeVeA/rEKikaMdeq1HdULy6tUSIA19DvU1zt++d/BPvoqEBgYWCgUmNRJR4evfNNxCJ4AIAEKhQJe7nipNUUEYFz5JxJQTcJLYjHAfx6XVprohr02i7H9ie9+lw5/8VYa/+9fFQ+f27qOnvOhq2j3K/YsRpfYMaMiAERWgSRC+5aVT5umJaVTKSqoal3pHvQD2yeTCZJlRVAnBXrklvO07jkbafPVFlmWzbLo4DEA4051SqPJ4+MEsH/4qVE69+gwjR8fp/mzk1XjqOS6Kbd9O63dt8+V8PGy+nt27FiwT6UFATPgsyxmKM4NQ73sPmTqlGT1+2V8Fu3CxgeOIxBHgEUA7z5SVfmTGzaIjiRS4Z4/I0lpHRgXhz2OQByBOAIAaOEJAPAL0Zifm2/pc+feT94rqnOq8Mq/fCXA38gugIRJF56jthWJzFBkHWuiIVwbLjvJNfUxr1M1NXKCmLkrSCLmiZDwYdX5lQD98tOBORaMiqtWYjgkKAlF1FRNQPKMp4zLDKhhEtxKwqmJ0Ld8V/HP7pCUw08LL775ZuPA295Wk7wCDpNMJhWsvcN2DEmgQTwJ/e0iyRC4QqWs5PIqgPLMd8gAgUBoV+Z7lFrqSP5EgbYno9SwTJWney91dHSwZ5KqqnY+n2+pNFLYcbEY26Patbu7mz0vcPyZmRk8Z1a9FBC/FlEnH0cpMbQY46WRY8YkQCNRq7FPoy71jXZjKZAAnt4dkyZq9Dyq7RflTcnLBNFfTNgAqHMj7GrH5xJMyIZmpmCiCA07nGeRCwAJgL93dHQUZ+gAF0EC9PX1MRLAkzcSMpkMM04OKmVUqV+GYUi60R69/1rXU1U1CXWrUV/z5dLeI5/5DP3yYx9j3RUUiS559X7a8fwrSJgUacebehblNJoF/3mnMdYVWWbgPDL1i1I9qA6QZNGybYKLLy+rribhI8sKpVJJsm2BDn3mDOUu3kK9F4/T2NExGjsGoH+Ehp8cpamT46RP5avGLLNhE/Xu2kUbDl5Kaw/sd/X69+yhTH9/yT5Bs/q5Xn+c1b8owzQ+aByBpiPgVQ0pn7tkr5g/f460z/2hQ9vWrLjM1qYDFTcQRyCOQGQRANAMUAZfAJpn52ZJVuSWVAI8/eunhfs+fZ/44ne/2N7xzB0Ng2zVTl6RFQkmwc2sRyILbJMN4X3g+TUUfQAAnOfz+ciz52VRdjXMS+V9Ap8B4m6YxoJ3FYgZz1MQEkE4DwlSnJzQUFWVIASM5LPAB1shG0r//ltRvvkH4rrnPM9+4/f+rS64j7U7KvcbSU4MSwQA90EiJNb2/nCXy+8gYc9xHAbsYjtgCRMTE5BbrXs+UV1G9FPX9brSwrWOh+oHfAH8D+u/UK1dT/ueyV5jm8nJSVuSJKMd1RFRxTbqdlAhMTAwwH2jaXh4GMmkatTHWa7tRSlDjhjgeeElBEaOZS7VGMckQMRXBncrSsrCmLg204WoSYCZmZmULClWJpsOJPOE84VkTyMv2iDnzUHzINvW2qacMYRGo/fBKQDcZ6i+a7HgQI6Eey+wlyXL8iCiSqSErusyYlBeCTA0NIRKACwOiqbPeGhhstpIhoJuGJKxBMB/HueKOv3NXqhltP/x73yHfvq+99Gma3bQdZ9+OSkZhSaPKjTxq5G2kwBIEJMi8oGA0k9CcbVnDdN0JJ9+KsauadpSMpmEPBD+7rqbEzHCgGv2437iXw/e/AA9evcxmh2fJ3Vigmy98npZTKWoa+s2GthzCW268nIG8sOUF9+lRKkWbiWwHxwk7l9ProuZgpqmidJe3H9xVv8yurfirsYRCBIBwzCS333jm4RTP7yPzL94lWO8YA8z3Q6yb7xNHIE4AnEEwkbAlUmUWDUAwFlItETlCeDvy9CRIeGBLz0grt+93nnuTc9tGSixUvwBmA9AKgU9/mIYmQyQZUXqAdAsAcDmygIKCAQBVRjcPNirLEGFQHGCjHOCCbUkukb38DUAgNtKT4Ow90O7thcm5ijxhk+xi/u+c+dUJZute2jIL2Et3wgeg6r/MKoBAMXZNTIukDtoA+sRTwbKnpmZEXt7exm+gG2npqZw/Y12zVkAcoKYwPEbkUuKQvqn2kXzfBLkXC7HYtMun4S6g2iRNkA8RFFkUkAeboTEUieWSSq9IBjTAO38suGNXrKoSYVG+9HO/WISIOJoYxChDA367xE3XbG5VpAA7EAOUVeuqy7j6Gn2Wxwkj/Kco4plGKICx8T21cxGykv7cL5gsLPZrJjJZEoqAUACZLPZBTH0JheoBggULl03JMNc/Mx/f2fVgiYJ4uqtAkAshh56iP79ta+l7t1r6e3fu4mFZzFIgKiy/9lt79ggMcm2HbJMkw1Q29PpdzNvBWbKy8zPZIUB/e49gy3d4Z8fJZo5I9LMyVN07tA4/eyf7ioZ54nePuresYPW7d9PGy47WJTwyW1daJpc6R7hIL8f7DcMAxU6mNwynf5Yqz/QoyXeKI7Aso4AtHUf/6d/En/20Y+S/bpnkfb2569KgGRZX8S483EEllkEvIxzRgIU1AKkWiLVaR85PiL86LM/EtfuWus8/63Pt2WmUNKaD5O1gZa9VWJa25qDtahV+AAAaFUSSjFrvhUyQGEIgKJcEAnc78o9e2/ZJ8kMCGZJK6bF5tqOzKps3QJ1Nve2bZAaEvc38CSBIpc2atFlibxZ6X1fluQjZ4SXfv7zxiWve12gqr9GDH/RcYbAKoroSd0EOhe/fHG5ZrnjODKIAuAEuLyFQgEqAW2TvAFWA1wD0kMA81HtECZ5E4mUWOt5xEigeITdCAmVkARKJpOMCJiZmWE2kFEluIXtz2JuD4mkTCaDhDsmOeapS8QkQIWLEqViiJcw3BJMczHHU7VjxyRAC64KNNd8zHPpBCDi40VJAszNzidsx2IPX/7p6qpOBHhVD3IrCQ+8qPiLp9HQVTLzbaStaqSERwLggV1sFlnJKN2qRAJ4BiR1mUuY/ZqWJcoRZXg3cs7V9lntVQBsgnLqFH3juc9lBsDv+dW7WajaSQJEm/3vMLmrVCrlmKYFczO2WpEkmRRFckRBJNRUi2Kp+pM+SzQ1KNLsGaK5wdOkjiVIEB1K9RnUsWUrfe+jn6PxJ07Twbf/IV31rj9igH+qZ6FUUjnY78/q5xn9MBFGZr8f4Oegf2zKG+XdHbcVR2B5RADv3pGf/Uz85g03CNalF5H+96+LSYDlceniXsYRWLYRsAxLzna4mciGYWAuX5RGbPakQAA8+NUHxa41Xc41b7/GVpJKs03W3R/gMwBC/Ku78RLbAPJMXoYyI2XwaYkMELT6FUWsJOPjDwmIApj+egbBrIKDzZwFgflP8dJZD9griTerChAkwS8zZFu2nM24Yw3nVSgUkG8TKem0xC5p1e5I3/qlKH/2R+KWl77Mvv7OOwJL6ABH8LKFAxEHvANhlQiQAAo/SByrPEHSk7thYxX3GsyA2yUDBEwK8sf+bGngEOhLPZLDu7dYVURU0j+1xpsngYNNECd7fHy8rXJJS+VeiEmA4FeiUhVO8L1Lt/TIu7apuTTaz6j2i0mAqCLpa8czS2EZst7HzZP1/s8lYfz/5xtyMMzTkC9KNfpAshJSgdUUupMLNtnAdo26W09PzSbLs7trkQCtrAKI8rKEzbyvduxqps/IRuzs7BTT6XRxV5iLwhNAFKVQkw7/sdtVIhg21nEVgBsxS9Potp07cWPTh479D/a7dpEAUWX/A/hHpj/0/yEBpBsGW6NIsoySVS/D3z1fWyeaPA3AX6C50yepMJYgSxMp2adRxzqBOrduodwmm9J97vY//6f/pB/+z3spvXYdffjpEyR794f/GccNefl33DeQ78E2HNjn3wH+r8aMkLD3Z7x9HIHVEgFkjlmjo+Jn9u4V7VwHqV9/z6rNklwt1zw+zzgCix0ByLRk0hlBEF1gV9O0SEiA0adHhR9//sfiwEUDzrNe/yw73XVhTdHqc2ayQJpmBzG3bXVfgrbPfQCQgOUnADRdcyzTiuSa8L6UZ+n7+8jAe0kS0YdKHgtMclYQmfxPvXMrl2cqlwTSdR2yQKuT7D47ISTf/llJTCTpA6MjdZUK/LFGlj7WGWGSFj3ZYEiKBlrH8+0BsBuGYXLQnY1Tx1G41A1MbzVNa4sZcC1FBb8/YrVxibhxX8N6YzeKvwP8hqR2JpNhCantjFUU/Y+qDcQB/g2QOIsrAepH1V+FU3/r2lt4idyB1TqaPd5i7h+TAIsZ/ZDHrkUqeE0xsqFRtnZ6aiaFhF//pxoJUF7qFvJU2rp5VA8HvODxNC4nWUACdHV1iTBw4h9kL4+OjpIsKy0xDGtrAMsOFlcBXAjI7Xv3kTk7Q+/8zz+mjnWdLScBosr+9yalMPmlZCLByEM8X6Drzz/TgwLNIMv/1CkqjEikzSiU7tUovcahzq1bqWuTTZ0bKo/EkSdH6F+e92n2x9fddRdd8upXg5wkVVVR/sx+9mf1i6LItLz9Wf6LOcbjY8cRiCOw9CPgLZSkj/f1iVahQIXb/tgRN/QGWrAv/bOLexhHII7AUowA5GeSqSSAX2SrIju7afIxP5Wnuz56l4TMf8gAJdKlPki9G3qdPdfsaWWmvpBMJEVN15bN85MD5EyW0kuxh24+SBlJDpeABZ+HWiA9sk2rJdjVI1DCkACKzKoNmDwQxj4qHbD25JJAlm1FMt6W4n0VpE/SO2+R5FPDwiu/9jV9xx/8QV1SBW3i2gGzwBcA/TAYSVj8oKOjIzE3N1dSpYBkBSQKJhIJtsAaHR1FFYAW5Hyb3QbkFJ5T1YgMVElgfPlJC35MjySwTbO9UmHAVHp7e9nzFfcBsJR2xatSvKenZ5NEjpDLdamzM/MJhyyxVoJss9cM+1ciAcbGxpxcLoe1MjZh5ADeP27+r6si5nlbst+V/y2Kfi3VNrjPJypxmu2jV1lQV62j2eMshf1jEmApXIUl0oeZ6ZlU0eXT65Msy3Ymk1lQdoeyN7w0qmnnL5FTYt0IW9JXre94MHjGoyUTD7ywwPBDS51/AHKi3E+S5GUzoQ5yzQr5giyy93L8QQTueP41NP/0CXrjXW+mdQfXt4wEiDLzHwQAA/+TSeLyPnNDRDNnRZo9eZrywwKpEwlKdJiUXmNSx9Zt1LXZoe4t1daf5b8X6HN/cAud/+VJ2n/TW+g1t9/GQH+UdcqyDD1KTGJiA8/4FoojEEegqQjAPA0r2O+86Ubx+L/dQ+bbryHrjc9uehHQVKfineMIxBFY0REAMKskFEGRFTYZnp+fDw06lwdoemha+NmtPxMNrbKd3PYrtjuXv/LyQKBno8F3vZ4YILjk1y0gAJKpJMmSHIkMUC2DZEj8WM4FrX5/fJH1DVC5WLZfOfjQ9g/ku1CJMCiXBJqfnydJllble0766oOifPsD4q7rb7BefssX6novAgSHjBOXaAaoj2qAoNhFWKmRSprimqYl+/v72bMC1Tbz8/Nt8wIIKoeM88S2uPdBGOA5gNjVkwtq9FlTaz/PFFdGciWP2dzcnJ1IJNo+5mdmZi5kd5Z1upVEACcBYAyOwwLQHxsbs6tJSEEX3/N4ANmFXdh39jxpgPxqxXVtdZtcir3Os7huNzyp81UhCRSTAHWHw+rZYHp6JnVBwejCeZc/6PBAURRF1rQqs9UlFDKvryhzbfrlgZc7XpDlk4dCoZDs6emB0U7xzFGyOTExseJIAE1V5XKiaAld7rZ35Z4bXk+jv/g5veKfX0U7X7IrchIgavAfZr7JZIIEQaS58w4NPjBIMyeSJCoOpfp16tiyjbo2EeU22yQXpz4c5OfkD7IN3EmJAxVZ20b1ESMWEgmFfvHZX9C9f/19SvYP0IeOH6NEZydNTk5i8dqW8te2D4L4gHEE4ggsWgQsy0oM/8d/iHdedx1Z6/vIuO2dq1IvedEuQHzgOAKrLAIwbEXmeDKZZJOiQr5AkHJvOgz18vzbkH/DiABJrqt93/S5NtEA8wGQJVQulBAAjcoA4VqiO9UqAapVATDzX0Es0fCvdlq1KgnK9ynflslPZTI4FttUVVWyHMtaqpKxTVzaursKx4eFxLtvkeTOLnr/mcG6kkDIdEfqP/Nj8NKnvcRAvdyLrNrBwxiPlmuKA8xNpVKQdmEXb2pqCglQBqqeAboHlRqqG5gqG4SVQwb4D3wHWeb5fD6w70Kj/au2HzwUcrkc8+HANtPT0yDaFsUkeDGIgEZIgPn5+arXCwB52CqYqK9pq9tD5QjGbhjJryju+VafVyvbj0mAVkZ3GbZd6WFXTgLgpYKSm6BM+mKGAS80vPdhitNsP/AQ9ZjWkqby+Txj+WVZLv5e0zQ427PMZ9N0Jx/L/ZOfLyCZZbmfRqT9/8mHPkwnvvkNeuH/9bt02Vsuj4QEiFLyh1mJwdBMVijhgf8zZ4jO/MdpmjmZov7L19GmZ9mU6i4Py4Uhy2RMWdmhhRJFgv2I4wDTF/Brb2ItCplMmsaOjtE/PefTKE6k1955J+294QZkydkol08mk3WzdiK9OHFjcQTiCKz4CHhGcsLf968hbWKMtI/faNOBzS3NmF3xQY1PMI5AHIGaEXAcR0qn3CxNyM8gHQLA3koIG4O2JVGMYt0UdTxAwAgkwIPN9dpjJgYOtPgdTdWQIR96rVevCsC1TF5omlxrP3KIZf8Lkptah5h6Ukt1x4inKV8cT+W+AKqmgrBYlSQAYim95bOyPDRB13/72/qWF76w5ru+s7Mzmc/nDb8EkGd2K+P3QcYnwHrPtyzQvMKvKQ6lAOAD+KAPk5OTxbVQSHIBVY+B/Qn4eQGvCQuKoq845yiSJ4PEt9I2qFi3LEvp6elxCbqy2DXabiP7cQkg7As8bHZ2Luk4ttDOSgDI6I6Pj9esBKhFAqDvHR0dSWBYYeSwGonXYu4DAhXjt1lZIHiewrej2aqCxYxFkGPHJECQKK2ibeqRAB7TthzKZASYy/CHQRSERTVtQJAAAwMD0K8rjhRkakxNTTvd3TnSdQMmQHUnfkt5mMUEQOWr89tPfIJ+8/GP05XvfAY9/y+uaZoEiCLzn+v9Y3GkKAopCWT+CzR9WqDBn52i+bNJ6r9yPW19XqVsf2T4Owzst23TMU2LZVqBQNB13REFwQHwL4giNygXTGaSl3ZESRK+8Mrb6ex/naBL3vBGuuFrX8U+mPQK6XRaXykL5KV8n8Z9iyOw2iLAF9n3fvjDwi9vvpmMl1zm2P/jZaGBoNUWt/h84wjEEWg8ApZhydmOLGvAMAzoB0dqRNt4z6LZEwrqWNPAhHZBi46HvUdzqMCtgAAgh5BZTX4fANuxkbUMT6vQVWCoAkBGOEicSh2pBvRDux/EQwWQiMtEMfkf/ndmHixKgSSB0CeQDnxfeFCk0ilREt01pqZrID1WLwnwhR+L8r8+JO5729ut37v5EzWBfADy7Pratu3PuvcyzBd4/FUbjPVkhadnZlO5rk5WmYDkQ+joQ9ZGkiTmB4Dfz87O4ncsmz2s3A6wF8jzhK0caIQEQDUDiKhmgdTAN3aVDQ3DkGEQnEqlWPwgCQQ1BiRXNtv2Ut+/vBKgWRLAA8eJj6GVTARAtQP3OzfmbuRaV/MAbaStpbxPCQkwPTWbJMEREgnFSqfTgRjSpXxycd8ai4CfCKhUBQB2eKmzY3jxg8XDg6CxKCzcqxoJMD8/n1q7di2blPJPoVBA+RqTA3Jd7h3K5wuR9SWqcwrSTkwAVI/SkTvuoAf+/M/popfsoev++eVNkQDNEgAc/EfJMIB/RUFlikCTJwQ688ApKgwnaeCq9bT1+TaJxaIVl5vCJNmyAPqbxIB/QXAkUbDdCgCSFFlyLMu0OfjPIwICQJFlSiSTwi+/8Ev6/l/+OyV6eumDkAHq6nLGxsYokUgYmPQGGWvxNnEE4gjEEQgTAZSNQ45v5NAh8fNXXUV2OknGdz7cvDRHmE7E28YRiCOwqiLAJFrSGUEQBWSpOkj0AXa7koIAMBoJJACz/ecFuSCHHJgi19PCjywcvAIglUyxmHMjYFQBIPa4Bo3Ev1Y2PyMIUPeKzBjfh1VKiGJFQN9rD/FakPhVs3LA175HTBSrDyB/BNNmXm0OuVmQM42cb2QXZBEbEh4/IyQ++GUpNbDGefexo1UNdv2muMhsF0UR3gBFbCtMJr4nB4whv+AeBwGAcECeqbMjW+wPn5ugH8BMYOzKNd09csLBYgvjC/cZN3vFz1jP4bv3M/vO9frDhL4REqBRwiFMv4JuC7nlgYEBpm3vxXBRTYKD9rvZ7cpJAKzNJycnrWoV9fXGsl/JAoQW8LGVTAR4GGDDiiXlMmLNXs+luj8jAaanZlxhPU/po5oZ7FI9ibhf0UZgdgZkELMeR/lQ8YW2jKoAog2I11q1lylIgHXr1rF48Q+yUmZmZoqeAKlUEuV1wszM7LJZJGiqLjmEitSWhHNFNHrmpz+le2+6ifov3Ug33f3GhkmA5gkAW4DsTyKRZLr8AP/Hj4h09oFTpE0pNPCMDbTt0LYf/AAAIABJREFU+XzoXQD+PdAfBAC7HphnwefMf3FQ9g5iobzcHdXvluVImWyGJk9O0qef9SlyLJte87Wv0f43vIGRYCgnXwwzpxUxuOKTiCMQR6BuBLBYymQyUjKZFD+1/wBNPv4YGX/5Kst+4d5lXX1X98TjDeIIxBFYtAggOzuZTrLsbuCCkDxsRIpm0U4g4IEZEUACmbZLBMAkdy4/J4wOjQqbt212RFFkXEDA5hraDCC4IAoCIwB8YAUIAFVTHduyGyIAqoH8vJPVQPtqvwcxANi2mrdAeYZ/tWCgHfyNxxXnn0gkRMh64qMbOgDhVUsCsHH4+k/L0uQsvf6HP9Q3/M7vVFxXlwN55fr4YWR+PLPQBXrjnADg15JXAwDEt21b6e7uZtmBhULBVlWVZbH7fQM8oB8ANzarml/ZKDAf1hOAn0c1+eOGbuAmdsL8DlnsHR0dLI6qqtr5fL5txsrVuj4zPZt0Lxm7T4We3lxdf4owYWglCYB+rHQiAPdVKpVKgOkIWz3jxSexmJ4YYcZKM9sKg4ODFV/ejiM4uVxnVYa1mYPG+y7PCETlvL1czh7lcHj58Ax/lPeVa+ThRQ+mGpUAfrR8fn4epX8lxsDQ8+voyIqzs3MoCWzppLnZGKsFTRJEJ4b/6wRy8skn6a5rr6X0uhz9yX++syESoBkPAJ79jwwhEAAYq6NPiHT2wVNkzsm05nc20pbn+MF/ZPbbhMpnLKBcRVWX8GMzUHIcZBlhKsoqkt1sFDb5QjqUvxIAVQDJZBKlr8Itr/kyDT5wjHa/9gZ6/b/eySa8c3NzeAkvmrFUs/dAvH8cgTgCSz8CKLmHGVg2mxUfuvlmuvdDHyLjsu2O/f++fsWXjC/9qxP3MI7AyowAgFkloXDpF3gfrUgSAFcPwL87XyRIPAonjp0Q+vr6aGJigrZu3+qkk2mHkwRRX23EGR9IAOHjrwBohgCoZ4AMuR+s08q9AFAFAXA+tEcAtOzLZH6qxQqMB06VSxSxsaYoYkJJsF0M02BSm6u1EgAxkD55ryj/22/EKz/wAfP5H/1oxcq/cgkfgP6maWIpUyQN6sn8+K8R9vfuATa3mJ2bTzKJqrIPiABI2WBOguQE/BlVAMlkkmFqqCpAglQYHKDdJECj5EHU9z/aQ0VFd3c3JIpYLCcnJ21Jkpi5ciuOV6/NyYnpVCV/xCg9AspJAMMwYCrdcCVApXGO34GYilIxo17s2v139txMJJi+f1CPG+AhyWQytJdGu88tiuNVJQH8jYPtyuW6ImW5ouh83Eb7IoBJGG6mxTSKadfZ4gWN8j2U3uGLTTgkVkm4QD8QIKmmaQl4AvhJAACgMEQVxVIZFGzT2dkBwx1b0/RFeYHVi2Ms/1MvQhf+rk1N0VcOHCAxKdMHHv9gRRKAg/yGbnpz+9L2G60CgDEROYKQSidBNgnDhyU69/PTZKsirbl6E22+2l+RzMpLsXBABpG7mPJMfXlv3GpLEpNJhZWmaipk/IkRAal0hjRNhQUbIwLczCx3Yfbr235N//7n3yWlK0cfOHaUlFzOGR8fhw+AhvLY4NGMt4wjEEcgjkC4CHhEaCKXywnzIyP08XXrWAP6199vOn0d4RqLt44jEEcgjkCACHjArKAoCgMBVzIJgPNDQhR0qU8cPSH09vZS30CfPT0zLYycGxG27dzmiAJTPLE5WRAghHU3QYw9E9eiCTB2YhUAqsp03hsCwh2CZ5zoGfUu6AfAevyyPKPfIw6ESj4JmBBjwlytCgDtYRuWT1PBZNjfCZZ5I4jFigIAzYqkSIlETAIU1yu/eVpI/MUdUnbzVuddjx6umLBans1eSec7LCAPcBy4wOzcvGQYhpTNZMiybbIti3RvbYU+JhOKA1wAP6NqY2ZmxuZV0el0OlEoFEIlSDVKAgDM1HXd8CoN6t5zfINGNdFxDyApI0o/ASR6gIvkVRWIJyrNq0njBD7JBjes5J3Jm4qKCIiaBKg25lYDEYBrAwIPib3AMOvJIHmeAvD5WfGJRIFIAP99EtUAb/Dei3dbpAh4L1Ow7asS1MMEGDNcVAP4LwEmZ4ZhJPr7+8tJAAeLgnISgO+bzWZEVNAiY3qRLmnFw8YEQPircevOXWRrKr37v99HhdFOmvjVCO14U4/bkEMkK5IdJQHAs/9RGpxIJmn4YZHO/9cgOZZAa6/eTBufUQ3811EpYEt1dGux8LIZGZBg97qm6WAQKJ1OOShDhl+ZZdtiJp2hmXOz9KmrP0m2btJ1X/oSXXrjjSxLA+un1WDeFH60xHvEEYgjEHUENE1L4h2Mdm998e85gz++XzDf+SLbuuGZS+r9GvV5x+3FEYgjsDgRYMCsrCA5asWTAAyUFkVx8OQgkz7atHWTI4kSSxY5ffK02N3X7eRyOZZoEjTbstZVQ2wd20GlBSWURLQEgEdoeKaRC9azTO9fEmHsugAAqqXpH0TvvzzDv1oMKpEAsiRLyUSS7WJaJmmqZovyyvKgCHsnK6/+hCzOF+imn/9c69+3ry42gbgCDPQnMyK5D6C1pmmBfTChvz48MiqmUlBOFmBIzUgpXXebUGTZ7uzsgOQKI5OmpqYgm4WsKsfDEkLfJyABAMwjozlMnFKpFM4NPo5hdmPb1tOZ9zfIY4t4Qn6lHtAatjO6rsuQBOKVFSBVbNtmJsth22pme3in1lNJiAInLScBkMA3PT1dtRKgmmclP9daxBP+hjHirwgAEL4Sk355ki+r5vK+QF57vhyCR/KZzZgKNzO+2r1vaBKAddAh6oorA9p9rRbteMiC914+q9ZsD+VEmBSWa1+CoXYcR+7p6WFZIPwDKaB8Pl+VBMB2qVRKUBRZgDzQol1c78Cx/n/jV+DWi3eTXcjTO3/+J2TM9JSSADWaDVsBUDT+FSVKJhKkTUt0/J4zZBZEWnf1Zlp/RansDw5tGDpKKQOB/+VdBRkAnSB4DGACqaq6kE6lSNN1SAAx74HbX/dVOvmTI7TzVa+mN939LZqbm4Pu5aJlaDR+FeM94wjEEViuEVBVlVXjocDp0Ne/7nznzW8WzE0DjnXLH4VaMC/X84/7HUcgjkB7I7BqSACHWLXD0NkhsVAoULYji6oHWrdxHcv7P3P6jABJINMwhZmpGVq/cb1tGIaDstGwV4TpqCP7X5YY+A95y6JZIa8AaMIDAP1BNqjNVnIVfAxqVAhAEslmzlgL96tWOVB+/uXgfo34CLIoC1xiCWNNEiSJSyJZtrViPSjCjBnp774ryj9+VHzWX/2VefVHPhIIn6gkixImyRFYAABpWVZIliUaGR2jNQP9lC8USC2oZJgmqgDsvr4+Zh4NyR8kRvGs9XpgbbXz9yoBpLAZ9s2QACBMkPxYCxD1vCJld71pIMs69H0f9JqrqspMgjHPw3EmJiaKRstB22h2u9mZuYRDNiN3an2aJQKALWGQdXZ2cn8QSErZ1SR2642ren8HEYCKEcQVYxyP20a09OvFZan8HXgd7k/+xYqvBAFkHgizlo3hpXL+vB/MGBj/mZ+fh4FC3YHtPwFBkOzOzmyokqalFoC4P/UjgJdmoVAIXU5Wv+Xls0U1fTx/mZqfBIApcKGgMtOsWmcJEgC6gTAMbpW5lomXiSTZgihg0r5AvzDW/w8+DiFvIwiiA/N07DV65Kj8jec+m5TOFL3v4fcF9gQI6wMA6R+/8e/gL0Q6++NhGrhyHe14ycIhBsNfXdOwZGFmv6IoQFi1oRcbN2VLJtOCoeuQxiIs0n7z5d/Qdz/8HZI7OuhPjx4lOZdzpqenkf0Se8kEH1LxlnEE4gg0GQFoxoKIx4IUE/i/7e4RzNkZ0j/5VsvZs6Gh516TXYp3jyMQR2AFRwDALJKjeKb6SpUDAvg9OTkpDg8N087dOx1FVgBqiuOj4yzBZP2G9dTZ1Uknj5+kNRvWOF0dXY7lWHgMh3rusnkmkk6UhID5ZTn4D8xe1VWsYRoyAcZQ5N4G1SR7WDa/ptnlBAb6hWS4alUOQaoAcHzWjiAVwf0at4cgS7JgWm7lOfPmIkFKp9JsF1Rj5Av5FetBEfSxIf78iKD8z29Jud17nHf88qFA645KYCiuLb7qAewA1LFO5+CoZdspRVHYWH3qqadoy5bNSO5jFTKZTIattZEYZSKtW5KgYx/oOJXOvxkSALrvjao4VAOP2bMvkYBEGItH2Ps96DX2b4cw4pjATPB7GASjMqKdVedzs/MJ2wmGlUZABCQggcSxJfhKJBKJiuO8Hshf7++IJ7ZBBYcnHRyIVGvkOsb7LJ0IFEkAdGl6eiblS2YO3MtmB3rgA8Ubtj0Czby02t7ZFh6w2gMULyVBEKBVV5QDwgMUJICqanVJAHQZ2S4dHVlJVTVb16P3CcBiJZ1OsTrF+XwhAUKAhyqW/6k9aACcK0qiajbpU/d8V/7RH72D+g9upJvuemNgEiBoFQDP/pckGUY1pM8IdBTZ/zMibfv9TdSz3b/OcghJSrquodSUgf9+46R6MkC1IuHYtmA7goQKBJgJzA/P0yefeTNZqkGvuvVW2n/jjTQ+Po4JitHu8swW3vZx03EE4ggsgwh4WVOsXBzd/fY73+Uc/uIXBPMVV9jW+yuwpMvgnOIuxhGII7B0I7BaSABkuZumCX16SiaSDNyHrI0jOIIkSkwe6NiRYwSfgN6BXvhFQfM+cHUzwH9I/ySSCWiJswteTgAYukG6obP5bEMeAJ4eP9ZaHFgvH1m1KgQg4VJNHxrxwZov0Dk7BOKoCO5XHd1e9QX3HignAeCJsFJJp1B3vO1Q4pX/IAu6Se84dEjLbdtWl3iqltBXDyTFfhj75RIpDlEyn88Lv/7Vr2lubpbWrl3r7Nu3D99BAjijo6NYuzHg1jt21UxjbjxcJQaMVKhHVJTv61UCNAzSJ5NJBvRzKWTcJ57BsrUYmeKo+uzt7QUp548vk1oKNXYa3Hh+vqBYlsEMooN8msFHvQrXIgkAXMnCwStIINUbv0GknUA2eNJArCIgyPnF2yzvCJSQAPxUaple1HhpxRJBy3ssVOx9XAXghqUWCSCKogxTQs7WhiUBeOA7OrIijLcKBTXwBDrokMMLMpFQGJhdKKgKwO2YALgQPWT3JxLVwf5KcYaE0qF//pTw67/7O9r/psvp2v/7dwORAMEJADf7H+A/FkdnfyXSmR8NUe/B9bTrZf4h4r6roUcJAgCGvzif8j43QwKgLW4GnEgk6as33kEnfvgkbf+Dl9ON372HaV7atm0pihJnDwS9KePt4gjEEYgsAlgw9fT0MJDl7EMPOV981rMEO5sm4+4Pxs+kyKIcNxRHII4Amw+VVQLMzc2xxIulFh2BBEjzAFlHUlJD/eMyNoD3vYxfKOejKlQcPDUIQI42bN7APIGZOzAT26kgt+MFhyW32A6qttjzGoa3WD+Vg/+WCbNV3SUe6nhZ1Yq7Z+grGmZlo8dacj71pH5SyZSsasEzreEjUclYuLz/AFv9lQeO5ciZTIZtFpMAvrXb/3mXlPjFU8I1f/u3xhXveU9d+T8PwGYi4P6YI94Yg5XIHsgF4feen0CJ3j28MjCGDcNUZmZnnEMPPyycPHmS1q9fT/v27XM2bNjAKsfxwTFUVa3oPQCtcozzauCr58sBvf1Q85lmSQAP/1BAAoAMA/C/mIapSPhAyLu6uljCByp3UG3BTZdb/fwtFFTZMHQmfxT00ygRgApXVAJw3xlI7c7Pz1dcZ0dBAuB8YiIg6FVdGdtVJAEarQjgIRFIsju7Ypmg5T5EUO6FT9iXznI/70r99zQDF7y8UQkgy7IM3TY/CQDnel037LCLglQqKUJrEC+1KOMISaBsJs2kuzRNl1VVlRup+omyT0ulrWQyFWpSxfutFlT5vj9+F535wffpxR/7PTrwhktrkgDBwX93ccSz/828QEe/PUjquMyy//t2lRIA8C/zS/9UG3NRkACyooiPffMx+s6f3k1SOkPvefwxJ9Hfj7LMtmszLpXxE/cjjsBKjwB0M/F+4woPZUoPDFgKqf4QecjKF4f/ePFumj12lIz/4zWW/bzdDYFfkXcybjCOQByBFREBPwkA8BqZ8n4QO/BJLhDorL6nX3I0SPssQ92ymXxM8csD59k8kSWMCKHJC5wn1ocj50dE+ANctOsiRxIkGj4/LGi6Rn1r+pykknS4pr33figC/6gkgK+UrMgEMsH/AcCNLgL8R0UrwP+w66iyBpFII2p6ZUNV9AVZxVWAeWb+XIs8cMiBSbII4qOazJC/P+XgfrXrWL6dbdlyNpNlm8ckwIWoiT9+TFD+7h6p77Ir7Lf87Cd15akxbjGZqQRklwOpPkAUWvds4YXESEjQ8P979w98M8SjR4/Kx44dE57xjGcgMYoeffRRJpm1e/du5/LLLwfAXxFA97T3KxIQ/EwxB8OYCIvHgFxoVq7HIyhCVyEEeUY1sg3AcSReIubYf3p6Guxk20yCG0mUboQIAL4EEodLS+F5ODk5WdEcuB4JECbOfNyDsGqVTHWY/sTbti4CjASYnJhOSXKImUjA/kARUJEVK5NNB3ZdD9h0vFkbIsD13qJ2eW9D1yM9BHe9r+SUbhiGjDh1dHSUkADIjDYMs6HJK1hfZqwV4YeTADPTs0kSFvoCRHioJd9UPYmfICfAfRTueN41NH/yBL3hm2+i9ZdvIH1OpCNfzDt73tHppHrC8zhc/gfZ9jDePf8bkQbvH6Luvevp4peXgv+u9I9OpmkskP6pdA7NkADol2XakpN36Obf+SSZ8xq94vOfp4uuvx6dMl2vhKWXBRfkWsbbxBGII1A9AkgEwEIEC1g8B7AlB6N832EaWXcB3uo4e5lTTKv75//wD3T/Rz5CxlU7HftvbqibIdjqvsXtxxGII7ByIlBOAiyHM2Op+p6mfAkxYNssg997tjNyoFrVAAgAvBMM0xBOHj8pbN+13UkmkmSYBumaLqiqSvAL2LJtCzKgGZCPWDEQU6oM/PPYgUjxNMZJaMLHyn8tPCkfzFMrrakYkFgts5ntqxsLPAJ4+4qsSJwgABGAc2QmqjVMkf371Boz5dtZpiV3ZDvYLowEmJsnSZEaSmBaDmM1cB8LOiWv+7iMq/uuo0e17Jo1Da+dYYgKvANfuJY8+a8cCOVEADPycxxUxDCA/r777pP37NlDO3fuxJh38vk83X///UJ3d7dzzTXXILmvop57tSRDfwwWkwTAlC+dTsvwhgx8XVq4IeahpmkyWSAcBtdrYmICckttmYO2iwTwEluUrq6uYhIOfAG4vJQ/xJDxiXIOHhMBLRzAS6hp4fTpQTjOtPyD6UUu16W2/EDxASKLALTgUAK22rXBPF8ElOEtABJ0XZdTqRSMakpIgMnJScc0rYZIgMguoNcQJwAmJ6dTroze6vmUG/lGdeaskoIcumXbReTYFr338J9SIpsgZPs/fV9SELRB2vaK4JPRC9r/EnRXyTZEOnL3IOWHZNr60k00cAknAPzSPzoJAhzDgpV4N0MCmKYlJZNJ4c53fIuOff9x2vaSl9INd33LLhQKKBGNFyJRDay4nTgCSygC3Pwtn8/XXPwFWcS247SwaIJHTy6XE2fOnKFPbNnCDqt/4wOmk3OlFOJPHIE4AnEEmo3AciQBqp0zJwcgR+qvGLBNG5h/McEDVgCiIDqCiJmnIx4/clzYsGkDzc3MAeAkgPybtm6i8ZFxUpIK9fX1sUOKkrgg45/3Bcc2DINMw4SuflO6/+Xnhyx+rF+rSRPBKLiaiXE9GSAcq4IhcE1SAfvU8hfw9798O9Mw5c6OTraJVwlAkhyTAGx8feQOSXn4aeHFN99sHHjb2xom/DnwibU+kvsAelczvMW2wAa8KkkmuPXwww9Lp0+fphe84AXU1dXFlLF++tOfSnv37nXWr1+P9VJxHoXEChwHZEGQ+dMikwAA2GWQZUsFD0ICZjqdFvGFMQD1BPSvHSbBjZAAkITKZDKhSQpd15N9fX1FfAkqE47j6OUkbdQkALuvGqw+afbdGu/fvggIg4ODDbOmjXQThhbZbCwV1Ejs2r0PWHFoEraiHAhPNGRgoG1uONPu8/MfD6YpnpYly4jhH0yI8ZbHy7xSP/EiwmStXA5oYmLCsSx70UkAVdUk27KFVlT6LOb1qnRsgOG4VHjZtrJviCk8dyeffJLuuvZaSq3ponf/17vYIUECoBrg8c/OCkGrAYrZ/0qSEkmFhg6LNHjfeeratYF2v6oU/GfSP7pONkrPy4x/q52zl4XlNEoCwBSYBEk6cs+TdPd77yIxmaQ/efRRcrq67HZlXrTyesZtxxGII7AwAng/S5JUVcO2HLDAO3MpvMv9peK3vOjFdOanPybz3dfa1quvaul7IR5DcQTiCKyeCFSSA2rX2XPpNb880AI5trKVfS0gvlK/OTEAaR5ODCBTHz8zOSBFZlJDkizRE489QXsu2QNZSBobHaNCoUA7du2AySTbXhJLfTTRNioEAP6jDWT9M6/hiKtJK4D0JadaFZCHMW+ieoUAb6RSVr9nFFyVeKjXJ952+XaWabnJZszggVisBUmIE3CISPrew6L8ie+L6579PPuN3/+30ECrf1Dgnspms0kAypWq/4vXXlEwqMVTp06hkoQ2b95MwAEefvhhwheMsuGVMTs7S9dff71jGIbmv0cBsAJjARaCTPZ6Mj+NArJRyAHhnHl/q3katOvZ5z9OoVBIDgwMYC0MUtIZGxsDWVGx2iLK/jVCAuD4jUgCweuqr68Pc3F+3zuqqprtIDtwwCAEVZSxjdtqbwTaTgLw03MLD+PqgPZe7nBHi+rlUemoqVSKGe2gjI5PxBbDab68b1zfzzPhYS8XbuZTiQxB5iGSO7q7u4tMLdoECbCYlQAc+OWyNeGu/PLYOgpZn0bOlMf0xD330E/e+17a8OyL6PVfvp41xXX/T96XEEg7S9teMfD/s/cd8JYUZfZfVffNL6eZN5GZYQIMIChZFIxIDqsI6y6yumIW3aCuu6v7111XF11ddRcjhkVBURRB0EUJopKHDBOZnF5ON3b6/07drjv97tzQffN70xfeb2be7VD9VXV31XfOd05RkNXJ/of8D7M4bbptN83sCdDycxfTwPpDAAAmj+m0e+kfeV0YB4GAWjEzBsfRNUM1Zkz62plfI206RRfccAMdfeWVDdVgrKSf/H38CPgRqCwCeJmhEhCLDTdH8Lq9m2NWuo2QLjOMQHd3N3/u5pvptre9jfTlC8j41jtcXUul5/X38yPgR+DIiUC+MTDkWUrJwFQTGWHuW+ADRj5+zTgjUy9uxIttLBJSbsLEl3M+66ciLwNHe3bu2CkS/V09XbT9pe2E6oBQKER7d+8VpJW2tjZaunypkJHLSljqOH9dEv+yWdD6FwlWoAxFPsVAAFQI6KaOmJckSRZM6FvE1IDKnaa+ztPXDARIJtDv/jsNg3o8TsG3fkWYtX5g//5UwDZQruaeQxUkciAAAgqRG8CMv//++9Xx8XGCsTWArze84Q2EpPTMzIx18OBBUR2zfPlyC+M/kUgUBCfs5Dr4FrPNMfIab987ZcGC/GvGNSDXUgsyJ/I2ACtqcaxq+kbuC8183MNtbW0idqlUykwkEq6q06en40HLNHhHBQoljQQBoDbR3t4uKvFxjXh+Tk5OFvQFqEVM848Bgmw8Hq8KWKtHu/xj1iYCTQMB8pvvmwnXpkNreZRQKIQHPsrhannYgseSsgMoNXO+sPBibLYnQamHIBIO6XQ62N/fPwsEmJ6ehh6gxbnSUPYhpH9URTFDoaCYHM43D4BmJf6dgzYRT6qorHj885+np7/2NTrlvafTWX93lthEggCoBnjxG9NsbRFvgEPs/yAFQ0Eaeo7Tzv/bR20rFtPai0ziYjqbve/AMgEA4EX6p1r2v7xeSGOCEXzzX95K23+3iZa/4Vx6y89/ZiWTSZTL+guQuj8Z/RP4EWh8BPA+xtq6WCKjUIvwngRLTJhRwrCkiR8snLAwhCHkZ9vbSY/HKf21a0xaM9jQ93ETQ+Cf2o+AH4E6RqAQCNBojXZp2A5rX93QXT3b7Lknppdgz0LVEnr9WckeGxyQrFO34ACY/cPDwzR0YIj6+vqot7+XNr24iQYXD1JnZyeNHBwh3dBpwaIFlmValtBSL51fr7rnhKEvvNWK6PNjwaaASm8eHrdy5r0AGKQpaSHD4aKJfotKmhQ7L7pQJUA0EhV9hU8ylQSwY9S6eqLqwDfpAPxD/6sENu5h533rW9q6K66oivg0qx9CIRVkxUwmAzUAcVzMj0ZHR9VHHnmEv+lNbxJkxqeeegrAD73qVa8imGWjIh1rN5i6Yl5UbZVkNZUAtQIBJGnTLTmkEUPB6QOF842Pj5uKomil7ovJyekQCull+7wy9Kcmp8J2QY6nS/R6HhzcNgdWotGouPExvx4eHrYaUfGA8/mVAJ66eM5tnAMBpIxGOBzOaZYlk8kAJjo227khF+ebCTckzK5OAtS30aVftsGOak9GMfYsgADFjJtcXUgVG+HFC6S5VFlgPB4PL1iwQEyg5QesAGi3KUp1LGwvTZfa/9hneioeNE2Ds5LcAi9Hb+62rZD8lxEQfgCM6M6r3kYH//B7Ov+/LqS1F64TX0sQAH/PVgPsmeUNIJP/nCuCKaUwTpvuVGhq8z5a+sZFtPCEQ/5lhmFSOp32JP2D89aC/S8mG6bJLOLKcz96hu76+K9IbWun9z73LOmRiC8D1NzbwT+7H4G6RqAS9hjmC8jt4J2JP8uVt9fzAvCczWQywb6+PvaLd/41PfPdG0m79BQy3/d6H7isZ+D9Y/sROEIi0BIggM12x9pD0zVXIECx7sH1ABBAbh5VA7IaGscGy1+sb+y0GRJRuR/IBVmm8AOYnJqkrq4uIQmUTqVp4eBCsphlGZrBZuIzAAgsgAHMYlah5HuVQ+dQup8RzIrXz304AAAgAElEQVSVQgl6eQ7I9sAroJDmeyndfkgAYTe0X1VUrhuHVwzg2HbX5LwQIIskcnimRW6uPb/9pm7ycCTMpbSSDwLMHi3KbY9x9eu/5cveeJ75Z7feUnPmMoChYDAIUqK4Fx544AHe3d1N69evh06+smnTJrZjxw5B2oI5NhjbRx99dElDYC/j3U0uotDxai3rjKQwQIBiXglerqkW2+K5ZVkW1BhEtgPG3Mi9hEKhoj5WhZj8XhL0k5NT4Uq8VCvxBbBzBsHOzs6cOfDExATm2ZlGAICVrAVq0a/+MRoTATY5OZn0cqpEIhHUdb0hqUXfTNhLz9R+W1QC4O1WLYJdYcuglydK5AAMoA1ILEht/kZUJ6Dd9gsU5y46wYYuXXd3N9qbu1RMBKBPp6qNNU1NJpIqSoMreUFV2E913S0UCrdc0kaCADedfAqlDx6gq+++hnrX9Ik4OEGA/GoACQAEAkEKhYI0/CKnnb/ZS9EFBq25bCmpYbFGEMfJpDOU0cD+r0wntVL9f2dnwgx4Zsc0+/prbhDNuuymm2jp+eejgRq8Xera8f7B/Qj4EWhaBCoxGXMuFsCSxLsTi8VmVfLBrwfsqaHHHuPfO/tsMjtjlP7xB4x8Q7WmBdk/sR8BPwJzNgKtAAKIRD3+qwEIUKgjDqsacGw0KwHFCIbBAAIYcWJjw2NMy2i0cPFC4cnLFMbiM3F2YN8B4RHQ29dL3T3dptvqhXKDBAlaMgWEIT6QTkFUYPqbq2awv5PMKMQulS4sd1cOQJDtKar/j5YUqUAody3y+3wgAiBAKBziAFvwQaIZFDn/fWZHbN84C13zdYWCAfrI8EjKbZy9bgePQNM01dtvv52fc8451sDAANZE7Cc/+Qk78cQToUmPBLT4CYfDLBqNikUd5I6rmQu1CgiAnAwqIUoRI73GtNrtnZWfONbU1BRSNnqxdWo+COAFAMDxKwUBsK/Xc9n3OrwPcmoT8XjcTKfTDTFB9uWAqh2drb2/ZxDAeTmV6mJ5DokFzUPFbG/3DYU9x67KHZAMSKfTWrPL+8WkjguNRyFPgomkXeJW82QkzoMXvaqq0M/k5fTQYNzS0dHB8MKX4QZIAU1AzpW6l2tmMhrXNZ3PF/PfVmL9F7p90umUqsXj9IN161BHTR/e8je5zZwgAH4pqwGWXdDHBPs/GCJF5bT5ToUmXthPS98wSIMnVc/+lw2oVRWAaZhcUQP8Oxd8n4ae2k3r3/aXdP43vw6JK18GqMpnqr+7H4FWj0A0Gg0kEomiTCq03wboBUgvVydYGDoXugAG8O5uVvl4KpUSxnFfWnk0m97xEqU/eblFZ62tmVRAq/ej3z4/An4E6hOBVgEBIGkD4k+1lQC1ihJACcuy+EtbX8KaiHoHelFWQNs2b2PLjlpGkWjE2vnSTrZ0+VIrGAxahmmU1d4v1jas1AKBAMtoGcEQc25XLpFfshIAUkK6VrZdEoQp5TtQaVwPAwEME8A6D6gBcchUOkWG6YMAzvjya29UAjsOsotvvjmz6vzza54bwLnQLzMzM/zZZ5/lL730Euvt7aWVK1fSzp076YILLoBUqqUoioHhCKAMzHSME3gIlAICnHrCTsNv+XeZl/CafK91JQBigPlhMplsiFS02/tHzvUAyEBBAr6M4XC4YEWIM3dZSVJ+cmIqXKnKQiXng+RRd3e3oqpZADCdTlvT09N1X4tLEm4r+HW6HQf+dt4iUBUIIE/V6OqAYCCoR6KtxxD2Fvq5sTVeTHjgl0uEN/pq0C5ZKQAwAIkHUddZpX8BrlVKEOFPNwcECh0Oh5VYLJZ7j6Md4+PjdTUHhkEt6mp91n/jRp/0AxjasIHuuOQSCve305/deBkNHDsgGpEPAqSnGXvhmzNs/Tu7qWuRSqNbOO24ay+F+3VafekyCkaxl83+z2iUyaQrZv/jSLUAASADRIzxR772CLv/8/dRdNES+uCmF2kyHrcikUi6cdH2z+RHwI9AoyOApD5K8MrJ+cA4GBV6eE9mn30qgHMF70znQhULCbtKQMeCuJHXI/VUn/jSl/i9//RPpJ+xjrRPXeKzJxvZCf65/AjMwwgcBgLE46SoSqMrVxnY91gEtAoIgK4WqDBjIFCB+CIqANo72ml6ahoVADQ6PEoDiwasWDQmJsBe244KBaHJb1JRWaFiUj1yKJZJ4LOAGmBu2iW8B6qUYip0exQCAUSFXSBbcZ7OpOGz4L/LHMFTbv4jV7/7e7768jcbF373OzkSgxtSg9tHFMYN5jpIyieTSQABfOPGjUK69bjjjhMSQNFoVKgHIC/hJFCiHWBwO4kStjEwsruz0g0ylwEgwf67uM9bAQTAPE88czStZQgVmOshJxSLxYRSCQyCi7HlJZPfMpnV2dXueU3b6EoAVLXGYjFFEk1Bgh0ZGam7LC8kPjHe3OTB3N4//natFYGagADOS2pYdYB4YhJ1VuDs3Vpd0PqtwSIeD1cgv63YWryQJBsRZbF4U+IhaYMCMKESZsPl2o5EBd7YXhMVePkoiqKiGsCZkc+aAyeh3VZx4kPLaNw0oaoJDU5BKMjpcs6H5H+rs/6dYwagC+NZMyE9maQ73/YXNPrYo6TGQnTZty6lJactzYEAumZwroiSZNp9X4ys5G5S2pbT2NNZ9v+iV8ghYZFpmJTKpMk0jKoAANnWaqWAIAM0tOEg+8Hl3xeHfNvdd1Pf6afjdvJlgMo9RPzv/QjM8Qgg+YB3ZqnSdSn34yQHyMVssUUDGGnYptE+Q5DrC8zM0H8fcywztQxpL19F5ueuaHSybo6PCr/5fgT8CDgj0BIggEVISEJ6xpOJe4N6UgAUWJtt2bSFDS4etALBAO3fsx/vAFp7zFoaHxsX8kBepIHA4Ifkvr1OK2pAL0X5S7H0oe+v6YXXhvgOckXlEmCl/AOqiLOInVMuCdW5oWAIQLsPAhQJLNs+xILv/o6itnfQB/fszkkC2cnMmjPXLcsKtre3C4PtXbt20fPPPy8qAtavX2/BIDiVSkEDaNYYhbpCJpMR6gpyToQ5Uzm1BUl8rAQEAOqQ344qxqbYtRUNY6HKAB8ozDNtImZBk2Ak8VGAJNUTvLLzJyemQzIX4DWOkCiKxbypmsCXNRAIAAiAHIbwY4EBsqqqnrwv5L5u2oxtcd+0at7PzTX425SPQM1BAHnKRlYHgEjLuWK2+XJB5Xu8wi1kot3rC6jC09VsN7w4AWLYiQ1hMFzoZVvN9eEBbVmW2t3dLR7QjnsA2nSezYGTiZSKUrP5kOQv1pFzKfmPa0inMgox81Dn2hd299uvoX33/o6YwumiGy6hVa9bJfoN4wBlu6FwiDIzRI9/eYQ6liVpDdj/Hdi5dux/Z4wxP6hGIxQLDa6o/H/O+gZN7RihM/7u7+lVn/5/1szMjFnKaKlmN6x/ID8CfgSaGoFyC2aUtdvGv7OAdTzz4CNUKskvTYMbeYGSITb21FP8pgsvIm1ygrR1Syzrc1cYVjTUyKb45/Ij4EdgnkSgJUAAyJOoAQ4jX13XyxKdGh16oBNI2k9OTfLhg8PU09NDsfaYcB2eHJukg0MHqa2tjfoX9luxWIxKXoNFgv0vAGowZ1x8sK4rdcxykkEAAsqdr9wxXDTzsE0gc4RFgjBUsD+GbiiRSIRJY2C/EqBwZJW3f0NR94+xP7v99syyc84R40RUjRABOKr6HsE8R1hxMIbjKZ2dndKQVhAOQf4bGhriq1evNpB7gKxiPpAUi8VCsmLSrU9AFSCAgnPUAwTAXK9a9YVK7o9C+yDHgzwMDJlhoottUKkKE938tev42GQ4Xz7ZCxAwNTkdggpDpW33ci6RLbAsEFuF+bFM5E9PTwOg1NyaAwNwAiDrNqmPeIoqrQZX71YaU3+/yiJQNxDA2Ry/OqCyzmm1vfAQEXTgGrxIm3FteADiwWa/vHOGx0hMILHh1EDGNuUYIPIa8IBOJBKhvr4+TDZyl6brOg0PD7s2B5ZSM82ITaPO2YpGv26uPZ3KSi8V2vbeD15H239xm/jqvP+8gNZffhySYagKwLxT/H7vo5wWn+pg/5uWKB81DL0m7H+co1opIDHRMCzld5+6lzZ8/zHqWX88vfepDTQ6OurLALkZJP42fgTmQQTKGYGVAgmkobCX92cjQgaGWG9vLxt5/nn2g/MuoMS+PaQvG7DMf3+LYfULVNb/+BHwI+BHwHUEMN8SUmfBkJjkQfqmCXJAkGHDRLN0At31VdVnQ0jzJJIJlpxOslhHjA7uPyiIMkuWLaGMlrH27NzDjl5zNJJdZpEEvwAAyrH/81tfLkFfTjIIx1O5KooKcus9m8Aj/61yFdr8s5eLDu63lbc9NnQm9wtFXEgMaRrshWeBAEJy1l5T+MbAhceqcuN9XL3lYb7+6r8y3vjVL8+SBJL6/LZUT1G5X8xfMN5wbyHf4cx5IF9gG+Oq0WgU958YGyMjI0KDHt9hf6H5Y5pCP18CAbKCEjI1XkG7VgMBWkUSCPFGbkr2U75JMEx0oWmvqmoOAJqZjgdNyxDgjfwEAgEjEom4UruYno4Hrbz9vTw5vYIAOLbteZBTm5icnMT4zbgh/dm5O08qF9FoNJhIJDxVGniJgb9ta0SgISBANfpZ1YSJkWK2d3gru6nmfEfCvkgASA3+uXq9gqUdCCj4cegZAyEVpobQOobgHzSR3aLnyWQyGAqFeFdX16ywjI+PEyr/SkkCHQnJf8xmw6HQnJVgELJMJV76f/rkJ+nF735X9P35n7+ATnnHqTkA4NCAyM7nNU0TAABY+4zxouXMldxf1UgBQQZox+92sJ++8yfi1H/96KPUtmYNZEF05wSqknb5+/gR8CPQ+hHAuzEYDEIHtOhiqFQZeHt7e9he/FrNMgMuFGVU66mqqra1tfHJnTvpe+eeR5ObN5LR30nGv73FsI7qr+lzuPV72m+hHwE/AtVEoFVAALDVkWj2mlSs5tor2RfJdOLEtm7ayjo6OgT7nyyykMQbGR6hyYlJOmrVUZau6aYz+S3PhYoCsI5Ny3RVBYD9kL2HelCx2JT73vV1YoEjPw6qUCHDNvucYPSzTCZjFrqeQuCFoRuQA4HyE8KGpCD+NNwygV1fyxzfkL24lwWv+4ES7l9gvXfr5pzeO+YtyF0gc4r1PUiB+BNsZ6zzAQzYev+o/hAJU+QDZBIf29tmvwABlDvvvFO59NJLCYcA4zyRSEDeR5ALMaZl5YFNMgxgX8yNKjVZrQYE0HVdXF+tu7aZkkBSfjLfgwrXCAlIkDKxDfp3ZGQE89qM814pRE52m5yPzyQChqkL8LWSj9vzOI8Nc+Curi7krcSvAQJgmEJeqFQbbCUM7mU+bsdW8bJPJXHw92l+BBoCAuAy4/F4EAuxZlyyqgSMaMwdwteM9s21cwIhtJ3h5/zC2clYBMCBFz2S/25KoFAKmNF0hTMmJFh0XVMHBgZIUQ69G5DwxQtIVQNFE+CpVEqdj9I/cl6M2AQDgarLMJt9n6TTqawYZ94Hk0DodD771a/SH/71X8W3r/vH19NZH361Y0uLTLD/M2ky9Nqx/+UJMH9FnCsFASADlJnS+A2v/galx+P0huuvp5Pe/35fBqjZg84/vx+BBkZAstgKVfthMYx1pF3ini5UBl5LA75aXzaqAZB8Alifmpig777xXBp+/DEy2yKkf+bNhrV+yZyfz9Q6Zv7x/Aj4ESgcgZYBAbIyGC0PAiCKYN4nU0kWjUQFG94yhcEv27t7r0idL1y0EElxIauCfyPx76wMKMfsL9RTOAYS57qpF0yWie8Zg8luzZOkxe4dIVPLFeFdhzUnIATTED48gv1fyKvAMiw1Eo3kQIBkKglZpTm/rqrH80W98r9VZWyKrrznnszgqdkS7FLyJkh6SkAASXxnm5DoRjIUvohZbz64UZLym9/8hq9fv55Wr16dBWQsy8CfsjrA6ZeEPoZUYjXM6lYFAZohCSSlbYp5KSDXyDmHT6OUajKRNM+XBaoUCEjEkwHd0CoGASrxBbCrWQFeieEJ2Sld12eBALZ/J7y3oAwgKl0AWM3MzHgyP8aY90KCrcc97B+zMRFoGAggL6eUNJAsx6mXfFAl6FtjumFunQUvIzwkqnmhza0rnt3adDqj6mAW5iGwpmnwcDjMOzs7Z+0wMTEB5reJOaam6cIwVsx4K1aUa+3oYRY7XxL/zkjngwBYOOBlG4lEiE1P0y+ufTft+PXdYpe1Fx9Pl/7nRRTuzGpOa5pus/+tmrP/q5UBQvt0zVB/8b5f0da7n6clrz6Hrrn3t0IGKBQKzWJPtPbI81vnR8CPQDURwOIKrMlSJnWl9HUhq2cbA1fTjLrtCzYVjPwABIBQioqA3b+7B1kX0v/lcsM8ZZUPBNQt+v6B/QjMnwi0CgiAxLhhGnMCBEDvS717sNkVprBEKsFgFrxy1UriCjczWoYF1AAS3BRPxFkkHMl5AEiPN69VD6hCwPmKeQmU+77Wo1bI/ega3jW59w0qBGx2OjN0w9JNXXyPcWaZFg+FQoiLaAquJZlIElPYnK2urnVMncfjX/sND/xyA3/FB6/TX/2vnxYxcuNZVKhNIAdiPrRp0yZICdOKFStgNsuHh4fZI488QosWLaKxsTEYtcJIlS699FIAM1a+f6KUSix13SJzbcsLFdhOSMF49WUEeFGvSoBGS5FJBQckqPPBmvx4Ya7X0dHBgsGgAAKgoY/nRn5Ve36+0W2esNo8pdvzyOtKp9OobsjJAcGnT9M0XVYCIDYYl05PLilrhXGF6t5y/g0Aw2zQS3OrglHP+9g/dv0j0HAQQF5SsRtI3hjV3mDFQuf1xqt/F8zNM0iz3VImgHPzygq3Op/1X2graKobhq4sWLBAJIflR1YDGEZlpI1CJrrFWOnNjDnjyrxg/JeKoYy7ZP+3t7fT5ltvpTvf937S4zOkRkN04X9cQC9764nZqbqV1f6HPwRKESst3cVCoFC7qmH/y+NBBuiFW19gd/39ncRDYfrgiy8Q6+nxZYCaeTP55/Yj0IQIuGXyYzvb0E4uSsSf0nislRcQTiAAIb7lLVfQ5p/9VERb+4dLDPM1x/pAQBPGnn9KPwJzKQKtBAKAUa7p1ZueNiL+Qs7GsiDTIwxWt2/dznr6egTDfWJ8QshlLj9qOcHgc8/uPbR63WrkvEWFANqHhL2oFnCY5rppNxLvQvalyH6oUkAcvcgNuTlv/jZInIL1X+o8slIA79NEPMFibTFxGOkHgL/PxGea4kFRyTU3eh/25A4W/NjNSmzpcuva557JsaDdzm+c7UXyHlI6u3fv5s899xySrCLxv2rVKnr00UcJsjMDAwNWR0eH1dbWBv80hrxIPpGi3LlBwEASFondQvGypYo8ybrgOAABMO7dGhB76SuMT2SekZT3sp/XbSXD3aucEnT00T9S8QEejZFIZBYrfmpyKgxCJtbm7e3trhnz1eYoveQi8by0LCsIw2NpDJxIJOB1IEAA/BIy1sXke9BPALOc1Sn5fQByD4AEW+XDaxf528/RCDQNBEC8EolEUNf1WRJB+TdGtTdafr8gadbW1ub6Rp+j/dqQZkuT3Xq/ABpyMSVOEk8kYavuqlQU1QCRSIRDdsD5QTVAIpFAiZbryylnoqtpGWgXNrWeYK5r/bvuDHtDCfSA/R+0LPrlu99Dm27Naugf9dq1dNmXL6KOwXbxb8zlMuk0EauM/S8lfuAd4Mb8x+u1YHvLNNn4jknl26/7FpmaQZfceCOtu+oqC6yJ/NLJSo7v7+NHwI/A3IlAuYWqvBIsyvD4sMvjxaMEf7eZYShTdv+ia0J4AAS0tbVhYSTmn3iOP/Wtb4qW6NedZxoXnNjS7W9CyPxT+hHwI+CIQD4IgPk9V3hdk2GFOgCVAHMJBBDXYBF01dnYyBjH2sg2UKXOrk4KhUO0b88+Wrx0cTbpH1AhlSPkeiSJphJZIBwLMjs4zmwX30NRhTQQ2gXmdLGqgYI3gdQ+zSYTZ20iEvdCmZwE01/4xXoAMFAFAIAiGAzmjgtUJJ1JW6gYQPWEf2MeHoHA5V9W+UyS/vKhh9J9x2aBfSTEkZx3Oz9Bf2FOAx1/JEkx7xkdHeWbN29mBw4cEGQ/9Pd5550H/Rkhv4LtYASc36Jicysk/iEVBAnGUhUu5RK9xcYA8jS45rkIAtjXrAoH3ExGL8dkz4+BrusK+q+9vV3M86DIABmdQrJAXpLyOFa1uUkv54O8EUCiaDQqpMsQh4mJCeQFRKW+m7EBqU/pdZkfJwAIwBi9Vpn4z525H4GmggAyfOXKcaq92fK7ycvNN/e7uL5XEAqFVLxgCmkI1/fMjTm6FwAALUomU2owqIIZMKsaAExwoNBuqgHKJf/zr7zRVQGFKhMa0xvNPQsAHlQzt7d30M6776Lb3/NeSo8ME1M4nf/v59PJfwUzYLD/xWSDdF2riv1fqb6/2ygBADBMUn54xY9p/6M7aO2b30JX/PgWIQOUb6Lk9phut8NkHB9sj0mNc+EkE4uY3MhJnz1B9hc7bgPsb+dHwGMEsBi1F7wVJ7KwSLbZbJWVvXlsczWb5wMBv/3EJ+hPn/ucOKT+rteaxltO85831QTY39ePwDyOgA8CVNe5kL/RNA2yOEJHHVI3MzMzDABAR3sHDSwaQLKW9u7aC7CWBhYOCKNWJMAFK1pRmaZrnp/RAkBIpwuaD8srsqV5bJn4Q9dpWvbprKwkj5i/ErOg768buvxV7jt8b89hxcZIEKcz6VnvRiT4hRedlpkFTuBdjOvVNZ2HQ2G8m8X5hJuymTUGVgIK5IJa/l1b3UipbG9+/R08cM9z/Ix/+IR++sc/JiWBSjKm888EeUMAAMhx2NIqKkCA7u5uwcjesmULvfjiiwLEevnLX26tWbNG/B2MdSnBIysCCoEA9jpIsPuLAVOyTW4SvYUiNVdBAKn7X602PeZ5YNDbMpZI3qOwIyejU9noqh4E8EJI1jQNpuAKJMEkCDA0NISqE0FodusXIf0tnGMNFQJ4zszXHF6l/Xuk7NcSIIAMtkz2F0rSF6oaqKaTOFPMtvZYpppj+PtmI4CHCB4g9UCamxXjjKYphi7MZcpKA6SSaYUIUu/Z1oIdAJkY/Dg/k5OTMMguWg1QTXK9UUAAYxwJ4iNq0gn2v13hQdFwmP3q/R+gp7/zbdG1i05bQZf/18XUu6pH/BuLlnSqcva/HC+NAgA2fPsJuvdff0vh/gX04a2bKU2EhZeer5tYy/swFosF3Zpvy/MCbMTffaZCLXvCP5YfgUMRwGIRiwO3LLlCsQMAgONUc5/KRU4j+iYfCPjTF75Av/3oR8WptSvPsMx3nHNEvesaEXP/HH4E5kMEnCAA2N6oBAiEAmXXC7W+diSgM1rGKJdErPV5a3E8adrLFIaqADY6MopkP/X09EDuxtqzYw9r72ingcEBizMuys2kga8t3+NZFggYAjxh8pPx1VwPEvb5LG4ACfmMf7RZgAVEuB6RmJTJf8gVCYNnQzcRF/EO0jVspwAEkVJAAE3S6bSoAKhUXrSaa50r+/KHtrDAp36qdK5ZZ73jsUeckkBBt36GWKtICRWwpXfs2KE+/PDD7KyzzqKVK1dCukpIvO7bt4/FYjFLjNuZGbCzpb+DAHjwwdwo36AVSVnIr7iJaYuCAFkAK5Op2TwJ9wQAAIAnbmNTKn5Yv2cymSBkgZAvx3FHRkaQt6rK764W5GS3hGTMU7u7u3N+EQCYxsfHc9X6bkEA9BXm5wCdQNjBuhpz9fmUu3NzL/nbHIpAS4EAlXRMMplEArpil263N2ElbTuS9olGo0FbS6zhk+BaxxnGv8WOqWU0DlIA+BiGYTJFPVyNB0kMsDZQDeBkOJeqBvDK/i/UvkYAAdUAFbXup0YcT7L/Ozo6rb2/f4D94l3XUnz3LnHqN/zLuXTm+1+ZY/9rmbSV0TQpPyjMkb20Ucr/NAoAGHthlG48PwtmXHn77XTUuedaYEnUUwYIk950Og1mjWcGF8oZMWnBBMaftHgZWf62fgTKRwBgvq0p6um5lX9k+ziuFrb5++L+xkIFQEQtF5alrh4LrFgsBkM0kXh54pvfpF+95z1iF+38l5P+oTeIUv/yEfS38CPgR+BIiUCrVALM5XgjsY1k1PjYOB8ZHqFlRy2zUBUwOjrKRoZGqG+gj7q7u8HaR66CFK6gaiAn1VOpLJBdSYAqhJokL/NBAJEEhmuvOVsWT/6e8aykhwQ0ZB+KZF4ga2QKkMLQDQUa87hufFAFALCJcWb4AECZkW8RBS/6gsoyGr3jmWfSncuXi3c4kvlC7skwSq5BkCy1JVRQsYI5APvlL3+pnnbaabRkyRKw/S1UY8Ac+NRTTwUrW5hzF5u3OCsBbCMljPUcyODiPkZFTFHd92L717MSwFkp4aL9JTfBvA/zPzn3K8Rar/QckAVCHNra2sS9hXPYRs4VE4EbCQIkk8nQwMBAzhQ4lUpZ8XgcElWiwsUL+Qbzc2xvx7niqt9K+8Lfr7UiMOdBABnOasAAHwioflDioYKHi1uEvfoz1u8IyWQKD8lZi/50Kq1YYPu7VOBHNQB8Adra2mY1tFg1QC1AADFxTKeKAhi1ilit2lqr9tTjOJL9DwZOe3s7Azv04f/8T3GqvuMW0+VfuZgGj18o/q3rhpD/QeEvEvhycm4YJozGxIgpl0TCdoGAWpMFSal4SAkgTFi/etYNNLHlIJ3ywQ/S67/wBTALqmZHlDo3JniYOJfSvXTTl3jOoJIg33jLzb7+Nn4E/AgUjoCT9VZNjLCwLTcPsCXAcgw5u9Seg5WEEnkspKupSPDafpRbg6yH6j0s/J//8Y/pZ1ddlX2+v/pY0v7hItPXXvYaVX97PwLzNwICBOCCTSnmeM3yBJjrERZAAEzXTBOAAB3Ye4BNT0/T0mVLKRwNC4md4YPDDN4Bg0ZmEgcAACAASURBVEsGrVgkhmoAqPALiRY8ryuRspAJ93wZnkriWagSAAAFNPtFwj/bVEI1A/6CBH+xyg0JbNjjCxIguSqAjJaB9K7vA+Cyk9i/3KYE/7SJnf3Zz2ovf//7xfrKbcLUOR+yZXvU2267jZ199tm0YMEC3O+WqqrmXXfdpZx55plGX18fw7ynmG69k/WP5DlY6Ri7NiEql+C1+VFyeOR8l6T2ezHz12IhqScI4GauV66rcF84Kr1z94WTtV7uGG6+B9kDa3lUAWH7TCZjIh+DigA3++dvMzk5FXabDyp2/FAopOOn3PkNwwh2dXUJPwB8ZmZmIN+TkzRyI+XpiLPQ/p+LlWPl4uR/7z0C8wYEkJeeSqWQIPJcGeADAd4HT/4epYxHqj96447g9AFIpzKKZZk5qR+3rcADNxAIUH9//6xqAHgCDA0NHeYNUKvEOtpLrP5mwbVqr9t4NnI7sP8ty+KdnZ3W8BNPsJ//9bU0selF0YRzPvoaOvvvXyM4OfZEAoZFTOG8ZJJIAgLFwIB6s//R1hwAEA7Tbz51Dz36jT9R55q19N5nnrawwKq2PLJUH9XSRBwTHkzKvU6GGzmG/HP5EWjVCBSS27EXCKgEqIjB77zWcgtDfA8ADz/yY2vuCmlBVBQ2A+Czy8ZVJPVgGrzt179mt1x2GZmZDBmvOJrSn76MWJnnfKv2ud8uPwJ+BGobAR8EqF08JUN+amaKjRwcYctXLEeCFdKpbPfO3UJCdfGyxVZACViGJfKEOZKWrd9fkT8ArkDI8JgW5bP2vVxdIRAgHAwrqUzKFEsF4AAuPmgLiDKQEUIVQDQShYyM2BMxSCQTlqIqdScLuWjqnNiE3/cCC/z77UrviS83r37gvlyytxzhAdUp+AHZCBdqex2pW7Zs4fABOPHEE6m3txfEKeu+++7jV155paGqKioDiiZ0vUj/yODaSV8BEEiihNd1Ty1kHgt1th2jiqWAbKNlmEjB36JgdXitCV+pVArJdOHNgWsqZhTsZnDXAgRw4wsAU2BFUQSA4TAFNjnnkB0QzxU3IAAqUYrF2c31+tvMzwjMOxDA2U2VlOv4YEB1A92W+5jTLN2J8akw5phcwYu38njg5dbZ2UmxWGzWQeBOD28AXddzR69lUt2vBqisz5zsfySB/vjZz9L9n/qUOFjnqgG6/MsX0bLTl4l/G2D/ZzJkWeYs9n+5MxeqDmgoABCJ0Ka7N9FPrrlZNPUv7rvPaj/2WAsSQPUqL8bERSb3ysXH7fe1LBV1e05/Oz8CzYiAcyFoe4BJYDnLLswmCSSTTC4Ynb+TPjQ5dhkWDfjIZLy9MRZFVWtLl1rs4juw/PNL8bEoQyIFIEQxJl2jYo/ScVQGdHR0AATmP7zoYspMjJNxzDIyPvtmSw+pYK76iZhGdYh/Hj8CLRQBqdduPzPx3BKty2QyYHrnJEaQyM3XhG+hy2i5pkij4L2797KVq1cKqRV4AnR0dlD/wn5Rhm2ZFsBjYQ7s/Mg+MczSEi/FLpozzhVVYXj3CPNhjy8hJO/zTYoLAQOlgo42oFIAYAQAgEAgwELBUG6XVDol2uZXpHkYuimNQhd/Qdyg127dmo7190tJIMjOYB5SEJzBekWypUWvYHioqhoMBumFF16g5557Dn4AYu51xhlnmIsWLRLjspSEYSUggPNKJZPbKwiAcQgOWK0rK1HN4GW+aPskcJmAR3vQB6VutVoDGFjjoyIA3g0AMRDfZDJpxuNxsQb2MLKoFiAAzlcu54j5KGIdjUZFvgjxGh4etsLhcM7nAlUTiqKggrZsVYGXa/S3nf8RmNcgwPT0dAg3vdduLHdTej3ekbQ9Xpgo7aqFoUsj4haPJwO6pnNh7IuR4nm0FG+loigWqgF6e3tzpX7yIT41NQXTG5GcCQRqb7RbbyCglqBFI/q53Dkk+x/a/1ObN7Hb3vkuGt7wuNjttPecSW/6zJty7H8tk7HSZdj/wggKdcBYuFgWWYK9RJZIvuGXjGFCD28JLBpzE1GRmWMiQYe3PVkExuwh1lO56yj4vWUxi5gSCoXpiR88Tr/6uzvEZmd/+tPW8e97H8ZoReWQJdoiDM+k7qVMNlZSsl3sHPlMnYri4u/kR6AOEahF0j77zMgRHnMl4dk1gPjOfpUc+jPvd66vTDxxsgtdYWZnM+CMSu/XYovDYnJgqOrBub0ubl1fYIUbSomg1K5d9KMLL+bxvbvJXLaArM+/1Up3hn0goMK4+rv5EZizEbAE2MonxycPrRTwNwszuew0DrO2YCRotbe157Tr5+z1NrjhdjIdetW0Z+ceJjwBerqFiS50sDGlVhU1Zw7sbJ5g0ZuGqDCruNmYKCsKZFoYEsQ4nhtAoBAIAGACIFC5/WVyFG2GRIllWkJiCuCSNAPWDR1sab8KoIKOZR+/RQlu2M5e/5WvaMe//e0CvC+VNEV/2N5jIimM+cnExIT63HPPgfUu/ACOOuooyAaaWOMLs2pdN7HmAXBQrInzAQRw6iGHw+Ggs3LU+Z1thszlnBIxwn0JLwYvcrA2GFNTYogNBARtIEA8x+PxuImqAKmx72aYNQoEyGQyIKQowWBQtBXg08TEhOEELZzzdjdt97fxIyAjMK9BAHmRfkVAYwe87ewOlNez+We9Wzo9FQ/qus6rZfmXaqfTPNcwdKWjo4PB7Mr5QcJGAgGKUnsteHgYEPMOgLmN/3wBAST7H7qbKLd77Ctfof/7278VYYgt6qLLvnQxrXrtKvFvsP+hyZnVLj2k/V8gZuAVgWXLEokka2+PiTkQsvmcixJTpmk6a2tvMw1DSPOJRYvAoLIMXT4zk2DhcMjCJNOskN2UXZECAOBKOByiez9/Lz34hQfEr1/+kY/Qaz/zGRxfmOwWY8S4HQ/O7WzNTfXAgQO8ra3NQvllPSQ+ysmOVNJ2fx8/Am4jIBPnWOlgEo5/28z67J3nSNTXMmnvtn3VbAf2GBa/eDaA3VYukeE8l9zP+UzB77BNPlMOgAFi1igTYK8xwftB07SANjLCfnLp5QyycGZ/F9Hn3mqlBjsJeZ56VVB5bau/vR8BPwJ1joBFYIvz7du2wwNNnAzJL3hCgSWMvyOBjQrg7t5us1Jmep2vomUPnzMKHh/nyXiSFi9dbGW0DO3dtRfvVhHbBQsXIL5mIfmegBpQYLbr5X1VLBgiOc8FKC7OLV7qBCuCrASHeKeL/y0khFkqnZr1LpBEoGJjQMgYqQqkiITHgWlAdpaB/S8kgCQAgOMnU0mxhijnLdayHdvEhvG7n+aBL93FF575KvOqu+8sKwmE/IW9JkKnA4xR77jjDmXt2rUEL7Vt27YR/NNe85rXmH19fSLPgZ9ySX4ktKuRWyxWCQCZF0l2dSbiSxkY5rPv8W85jyn0nbP78D28OxAbUZWTx1GzSSriq2rXlfVa40FiR9f1QG9vb66Ednp6WlQmqKr7fEwlucX8W6GcLwAkjHp7e7HGELsmk0krkUjkTIHxO6xB8Axq1Xl0E29//9RlInBEgAAyBl5vWLzs2zvacyU3/mhyH4Fymnvuj1TbLb2OAS9nL5QYx8tZUTjv7u7OaTvKY9YdCKijSfB8AAFME8a9htD+T+7dy37+1++ivb/PJslf9ucn08VfvJC4miV8uWH/y37NMmsVNjU5xUcnJmjxwgVWMBgUrCJFUdn09AxPJlK0YGF/DgSwyWT2GGH84MER1tvTaamBQMUgADwAiAEACNNPP3AbPf/jp0UTT/rHf6Te886DRA8dc8wxYMZIwK5yBpXjRpEgwFNPPaUsXrzYQqlsPB53llpWvUbzKwG8PJn8bauJgC25IxL9uLXxp129A8YiALSiZeXVnLcV9sXiIhwOKyj7zpfwKdY+We6taZrInNjar9zJ9EdMpTRQK5IFnNdmVzZaMyMj6p1XvY0OPv4oM9siRJ99q5U6esAHAlphoPpt8CPQiAjYIMDO7TuFZI3CFDYzM0OjI6O07KhlSCiZe3fvxTPTBwGq6A8oso8Nj7HeBb3Wlo1bwMym3v5eCgQDFioEEPtisj3SWLeK05ffVWAB2c3wLlMVYU5s5mv/S1DCeUAk/0WlgW5YADIEEckweSAYoGAgy/Z1AgCQRUJG1ZcBKt8thbZgEwkKXvFfQhLoA/v3pwI2IQ/vdVQ75leOOHMXIENMTEwoDz/8ML/88ssF8JPJZKxNmzbRrl272Bvf+EYdx0Cyu1zCuhYgQDAYhEyRJ9mayqJWei+nXFI9jo9jujVwrvT8AAKISO3q6sppQExOToLkpzcSCCjnC5BOp0MwnZagDsijhmFoiqLkSLbV+jNUGkN/v7kfgSMKBEB3JZPJgKZpnoyDFa4asbZo0x+8c2m4taJJcHwmETBM3VPfl4u5k/VfbFskmqHvCCAgH52vJxCQSqXUajwNcD0A+QsdYy6DAE72P7T/n77xRrr7gx8kU9Mo1NNGl3zxQjrmwmNEdxqGSZqWtvBnGfZ/dkHgYPMPHRxlgSDmnhb19HQLtj3AAScIYJqoBCCCSJCMNELuBAEgJQRnaulQkc3Uo+T50D7y3NkxaFmGaTJdNzkqUH5w1Y9ox+82iW8u/eEP6ehLLhGsomeffVbp6+uzli9fbhM67IoEu8MdciSCLSFNiZw64pINLb+T+2DyDBBgyZIl1sDAgImJsmPwi7LQapCARkxCy937/vfzNwJIfkuZGtwcktXkZD4dSTqcSNiDJSUT+6V6XrKScM9D0xULFKc8IOImF8TVMsUaMQLBtEskEihJZ6lkMnjXX1xNu353D7NUhdhnrrASL1vqSwM1oiP8c/gRaHYEAAKQxXe+tJOtWr0KGqIM/l6jw1kQAPqN+/bu80GAKvsJcUVifXpmmgAGLFy80Nq/Zz/rX9BPe3btoTXHrJkFAiCx7vBfEHKUlcrZVdJ0tBVz2nwQwOkf4TyurA5AtTBsxcIhIS93CFkQM3yTUukUaogtHwCopFcO7cOv+18l8OIedt63v62te8tbpCSQIHRI9jTmKpjzgZSAjxQHjsfj6t13381e97rX0cKFCyHjC0Ngeuihh/gll1yiS3KDWxBAavRLWUcw8AtIPB52wXYlQFXVBNVF8dDeck5Uq+MVOk6t/QAKnQN6+yDRd3Z2ZsE3xoTZMxHpziS7m+uslGBaCgTAnNOyrCDa5zQFhvy/s022cTWqVn2vKjed5W+Ti8ARBwLIK6/ohkXpn8Wszi6/OsDNPVRrZ3c35yy1Ta003HAORVFNaAK6bRNkgcAOkg9z536YAACBBuOjltJAxUAA6XlR6B7IBzWKeQt4vX63car3dpL9D+1/c2qS/fyvr6Xtd90pTrv24uPp0i9dROGOrBmXpmlWOp1mCudeWDiihDijaWx0dEKw+cfGp9iCgV6LMTKJ8dkggGEIJhEy+jgX5EwDqmKNjk2KfQPBIATAxfeZTJoMw2KhUNBSVUVgAYZhMk3LoByZ0ml4+8KEF1YoxDKTafrBVTfT8NN7iMfa6Iqf/ZQGzzjDUBQFP3x4eFiZmppia9asgeQHgdEWiUSs6elp5PGou7sb5ceC/TI9PQ1NVhaLxaxYLJaTD8IkemZmhicSkC8KW+3t7SK5D3DgySefVJYtW2b19PSIiQmOi2OhlBvJRLfM4nqPCf/4fgRkBGyDWkjUuJLBadWKt3r0KKR7kLQvt9DAQwgl9bY0huFk+oMcgIU2QAGP3ov1uCRXx3QueKWe7L3v+wBt+tmtzOzrIv1H7xPa375Ug6tw+hv5EZi7ESgAAiQSCRo+OEzLVywXIMD+ffuh6e5XAlTZy5hDaprGIQW0fMVysT7avXM3W7xkMaQ7c3JASLQbpsECasCS5rwABbjCkZg/LCmmclWYAEMDPD9pX2mTi4EAhY5nJ/ZIrAYULsYK3pVO9j/8JQQAgLm0cshsutL2Hen7KT9/nKs33MOXvvE888233pJLoCJxDxq/baqKuYqBuYuu6wxro7a2NopGo3zr1q30wAMPCD8AAAHbt2/Huslas2aN8E4KhUI4hBKPx4sqR0jiA+ZA2Xwzw7qN21JTWUnYLAFLfCf/7vg9fORwHzSVkIo2o4Hl5oHVjrl6+AEUahOAAAAz7e3twigY99zY2Bgkj2ax7d1eTzwex5gSx3LzKQUC4DiKogQgKW23DabAZjgc9kEAN8H1tykbAbwINYlkOjRucYPXRFevbAuavEFFYIDdZsHg5YrZ3h6rtbFmk6NSm9PjRYHEQSuYBE9OTIcYr14jvxoGPIAAaArigV6oIqAeQEChJL7T+HpmZibEuGKpjtIyZ+8XAxLcVEDUZhTV5iiS/Q/dVmj/v/jjH9Md730f6TPTpEZDdNH1F9AJV7xMnAwS/ND+NwyDFM5MxrlrmRzb5IuNjY1zcEl6e7us/fuHWGdHO0WjERPGZlNTh+SAkAgDG2hoaBROwCKZL9ctAAGCoaBoD75nnBPnjJLpFPX1dGNyCi1tGh0dh0oJqQqnjKZRW1uUtAM6/e+f/4hm9oxRZMkyOuWL19PpF12E3CZoLhbKkUWm3y67xIR38+bNQncQixIAAoODgxaS+M8//zyS/BSLxYQW5tKlS62lS5cKAGznzp183759DLr/2Ke9vZ3Wrl0L1j9t2LBBWbp0KfX19emjo6PKtm3b2KpVq6zu7m6RGLTZNrXpYP8ofgQqjADGKhLTWAiAFeZlcYP3G/apyoywwnY3YzeU0GORVE57FIlzLFidRnmtagBcKo6FStJFRUAqFfzhma9k0y9tI+sTl1HyrNW+aWMzBqR/Tj8CjYxAARAA80R4AgjfLx8EqGlvILk+OjTKR0ZHaMnyJfCwErrsQkdf18U8NpFMMAAFAwsHqLPjkFcAwAEk1qV3gACnA0FUCAiT0lAoxDNapiZ5DicIIPXZZdIuFxBTVJEI7yBch8KVw9j/oPvAeyydSaPQ1/CB5RoNp/0TLPT2GxQKBugjwyMpedRQKIR5itCCx+/APof8zz333AMASWjfn3766Uj2C9mvLVu2CMLewoULadWqVWIfjKtMJgMJGaWQvJA8V6GkthcZl1apBGhUcr5GPe/qMJqmqXgexGIxsSbG3BVAQCgUylTj+VQuvxgIBIxIJFIU1MnmLcwgJItkJcDw8LAVDodngU1+JYCrbvY3KhAB8fDC6JISD1mfD8vCwxDb23pnrhnPczXK5W5WN9cFUCCgBoxorPhN7eY482kbIOSYJHtxhK/19VdbAVDLhDeAACRTIUNTCggAuFTNyyc/hkg0RyJh8bLJaJqiabrCGQNju2SCez6AAIfY/x2WahjsF9e+mzb++BYRoqNet5Yu//LF1L6wTfxb1zUrlfLM/hf7AqrHBN8ixvcfGGLdXZ0UjYbNifFJntEMGhjoFfqf09MzTHoCYNUYjyf55OQ0oVpAUVVrZibOx8bHaeFAPxYqNDE5xTIZjfr6ulF+TjANjs8k4CkgQIADQ8Osr6eHIpGwkG/a8/BuuvnqW0ibSdHAyafSa75xA00bBp1wwgmC6SJLXW0MABNdMFj4008/zY855hirt7fXgHlxOBxmo6OjDNqX8A6Ar8HU1BRYMfz4448XhlAACFavXm22tbWZqGR4+umnlXXr1pkwxtuwYQMHYBAKhawXX3yRL1++HNJAOQBgrjCBa/088o/XGhFAFQvmOZLVVIk2vZdFXGtcdfWtkCx/Z4I//6iokLArfZAw11rdALhYVIqVpIM9tvGmm9R7rruOmSsHSf/6X/nVANUPLf8IfgRaOgKYv0G3HcxzzjiSyahsEm0GEMA5B7s8m7AxIctozPu1c707TOjt65pInANkgewPEq5Ioo8Mj7C9u/fCQJiGh4Zp2YplVjAQFNugXdgXTGtpqikrBWSbcRxnP2GdBIY+vkfCvui1QfjHnvTnWPyioDfnM+owDcgyvGXSP7vb4Yc2TAN68+KwFlkg0rgmH9W7D+bD8fm7b1QC2w+yS26+ObPy/PPFfZnPasc85e6771ZBfjrmmGPMPXv28Mcee4y9+c1vFt1im+KKP9GnyWRSsJnwJeYKtmxkwXsegEMmk5lVAeklse9l23r2VzkD5Hqeu57HzmQyKqo+IpGIAAKwHpiYmMD6tamVF/meACMjI/AYnAUCyOqSZubZ6tk3/rHrFwGWTCYzxVhdmMngwYYBBjDAC0Oufk2u35ETiURQ13XXZTylWpLV+eZme0fbEV8lUG/JhGQypZqGyVA6ZScWxRyrWj38ekneAAhoa2unWCxaEAiAxihYB8DmAAa4GfFStqVYYlU3DA62Pya55RL/8nzpVFohVngizBjHi6il9eec7H+ALoFAQJgcfLa9g/REnC64/iI6+ZqTxeVirZbOZMiEea9H9r+MFyo4OVNYIpniU1MzIqmPKgItk2HDo+NswUAfFi9CWicRzxoDE1lsfHySwXOgr6/bRDsg/TM0BGPgLisUjtDBg0MsFAwImZ/sAoFodAzH64dXAaoOaOHCBTSycZjuvf73tOWu50WTVl5wIb351p9YQ0NDNDQ0xJwggPAuRllBdiLMINWDSoATTzzRsCwL/Sp0VV966SWO5P7g4GBuHOJ3SOhj7rtjxw4GEEDGYO/evbytrc066qijrCeeeIKjmmDPnj2so6ODVq9eDQACIEBVfgBu7gd/Gz8CxSIgJWmktE21LP5IJBLEPOpIirit9Y8Ev17oum19XCye8J5QcMO78RNotRgiKQBT5EL+JalUKvSddcewzPgYWZ9/GyWPX+xXA7RaB/rt8SNQpwhgfol5VDgUFvMoaIUzzlp6TlynUNT7sJisCllKZMcxcUWCfmj/EJuYmIAMkwUZy8mJSX7wwEFavW61ZehGTupHmvMW86CCPJBmaMzUTRj2imrc7PpR5vmlA/Ch35W74EJJ/mL7YB6d0TJIOmL8mJxxMJBrVqVQrq1HyvfKzX/i6ncf4Edf9mbjou99J5fYlXJ/IHTMzMwoDzzwgHLBBRfgnY/Q8Jtuuokdf/zxhHV5MpkEMZbOOeccEJ3gD5A7TjmZnGJVo8iPJBKJjBtSVLXmwtX2NUAz3BfzNReYTqcDUArA/YdYTU9PQ7bWsz9AtXF27o+q0/7+fkgwiV/Ds4BzPqtCwQkCCMBRUTh+hz8BZpQi7NSyrf6x5l4EXHsCICFkVwegakBoQuNnPko61KIqYNZQsIg6OjtyJWhzb5hU12L5MKr1g2hifDLMleJkjUpaXUvWf7Hzy+Q0XjYoIc6vCMB+mBhOT08TZFgABAiGUYFPMBiERjyHbDzeEUjsTk5OVb0QScSTqqIWj201skiV9IvXfST7v729wwLYgv1lnO943/tpww3/QyddfQpd/MULxeQbevcetf8PaxLnyKyrbHh4VEwgggEsJphYvKSSaYrGItTZ0W5N5YEAY2MTMP+h3t5u4TtKFvGDDhDgwIEhBqkf50do63d1iGNvfXQ7Pf+DF2jTL5/NbXLKhz5EZ/zLv4DFYI6OjnIk4k866SSRhLflgADsYoKABL01OTnJNm3alAMB8GxH8m7btm0K9P5RkSA/OCcMhVHhs3PnTgbWv/MD3wAwaQACgNkEXc3R0VF6xSteYUYiEVkJ4LOcvA5qf/uKI4B7H/MX/GABU07OxsuJ7IUZkuFH1JjGghDv9kIatWCLoRIA8Uas8ScWul7i2grbliIwoBrgyS9/Wf3DZz7DzJNWkf4fbxVmlW5B9la4Pr8NfgT8CHiOQG5iLAzkA0Hxb2i4g7iTmyeBjJ5lh/ufKiMgk+qQ+EFVwJ5de0RlACRbevt6hc8UcWIbn9/IVqxaASUD5PzFZLrYxzbl5fAPUAMq5gcFGfpVNr3g7ljfgfkP6R/dsJP/eVXZeGcigVcMvKhHu+bzMdmOYRa89tsKa4vRh/fuy+VjpLwNKhwffvhhzGno5JNPhm8Zx/pmx44dQuYUldDw9cPP6tWrhTY/1kkyZlh725KSBYkRmINKcoSzT7Ef2uBmftRsEABykJjPzecxmUwmQ/39/aKkB2vl0dFR9HvT5q4AJrq7u8W4xAfVCVCgclYKYR4u87NYh+C54T875vPTrHbX5hoEkKfEYMNDCzcHyunBhMCfNiAgTOPmywOi1mCAU4u9dl3Y2keanooHiZmsv78fL1Xd+dKspuXjY5PhUklqr8eGyW80GhUP+nQ6k33a1vEDIAAAMxKo0LgsBATg9GAdAAxAqTFMg50PftyH0LCbmZmRrIWqW5xKphUG9n8JbKWVAQAJsGBCD5BFTOzzSkL2b9hA33zFK0gJB+hvN/6NBe59pez/XMAtkP4VJPPZnv37WTQ8G9wB0x8T/0WLFlpTU5OOSgACaCPkfvr7ewWmapoGOzg0yvp7u4Uc0PDwqFikdHZ2AOjB45XBIHh69xT97voHaONtz+SacdJ73kunfvg6S+npwaRVSPgkEgnlhRde4KgEAChgl7TCAwBGn3TccccZBUAAJPDUvXv3KqhcWLdunRx7eNbj2EIq6KWXXmIve9nLDFVVxWRY0zQZcwYQACDXypUrje3bt2NBQ8ceeyx8uEQ1wJGWNK365vQP4DkCeEYCzKpG8qfcScsxwMrtP5e/l1UViURiVsm0bSIsDMBxfXO1GqDconvywIHgd9ev55auE91wLSWWd/nVAHN5QPtt9yNQJgIBNSCMaLEZsxhTVKGcKxLSzqQ/I+bLAdVwNHHGuW7obMe2Hay7u5v6F/Zb6VSatm3ZxuAXYGgGGxkeoZWrVwowBjI/hUAAeLhjDm3LAUIyqCatLHQuu3oBBQyQhxKJf4wTMYmH3A8TlQ1FkQrIGaGdmC/70lLVd5Py9m8o6v4x9me//GVm2dlnS0kgwW5HLuvBBx9Utm/fDvNfrIusRx99lL3yla+k/v5+9BHIdaKvkHCNx+OHJYbLzRcwD0XlQTweF1WS8oqQVAuHwyCoiFErpYecf8fvzklrSgAAIABJREFUICnUTGPg+SoF5BxZIHdgvir9ARKJBJj0WONWTa6sZATDryAWi6kAn/CZmpoC2WSWaTFI2hi/kHev5Bz+PkduBDyDAKWQQCwI8RCELtV8MctLJpMBTdOys7wafDAxbO9oL+ogX4NTtNQhpB5/rQAQgAqmZfBqpX5kkJzt0nWDQ1JISufUO5DOhHUsFgMboOgpU6mUAAMAokCKBxPIzs5OAQDYkoRVN7cc+x8naGUA4BD7v91CPMUiLW+gyJLL/37FyTT65AY69/Nvsk5620lVv9yFFBBXYR7Fp6bjtGhwIDvJtz+aprM9+/azxYODpGUyNDE1TQP9PVYgEKRMOk3Do2Osp7sLk0sLSfcpGPMODFjBUIji8QSbmJwiyAMpispGt4/QH77yEG386SHm//HX/BW98mMftVhPD8qZYVJlgHWCSQE0/5955hkFJdXLli0zodE/PDwsqgOOPfZYs6urC1r/whhYygGB0QpWSzKZVDZu3Ci0/Xt6ekxUBYyMjDDIAeF4zzzzDO/p6YFRFhJ+bPfu3RzngO8FPAEWL15s9ff3C4+BJ554QlmxYgW2hbScbwxc9R3rH6BYBCQzRprYViv5Uy7SR8LiqFgM7AWsitJ4SQApFA+bBdc0RlW5Psz/3o3fAxaMv//Yx9Wnv/0tZr72BNL/4UJIUVhcKVy557UN/vZ+BPwItE4EpATQts3bBBlCfjAHl8aN+N3gwkHq7e81pSlt61zB3G4JkuLxRJzFojGRcx8bHcMaSFwUpDQXDC6gSCwiKrKELUCWzCTm4aZucmLEA2qAQKqB7E7+x7RMrLGyO2Xlh0QC3/nv7AGzVR6WYcHsV1QQYN9cWrdABQjW/sRLJ/2LvmMZF9LMQnNeFPNmPQ/8j7cIKDfez9VbHuLHXn2Nce5X/2uWJBDWJCCNYI2zefNmVEGLNfdpp51GWO9Eo1FRRW2TYHMEB2cL3MxxJPMfEpJOCSCAPQ5PCSEVbK9fpWyw+LOZIEC9pZ299Wb9toYET3d3Nyo7xBPE1uGvyiS40tbaoEQAFfX4xONxC6oaTlACa3VZAVDpeWqxH/LDpcyxa3EO/xi1jYBnEKDUQ8A2UQPj1ZTsO4ABtkFcbVvehKPV0jOAkWK2d8TmzIK4knA72fq1AAHGxyfD2fdkdR8wL9ra2nJATCajKZquK9DMr+7Ile3t0K5nKDsU2vVFPqgISKfT0CLEhEBQXYpJBXltTTqdKkmJaYRUktc2y+1RVWGz/xG/w7wWsJ0IlmVZMzMz1lPf+x6777rrWO/6Qetdv7mmahAAUkCMKXx4eIwFAwp1dXdCeUfM8TBxQ6Ls4IERFg4HIQ1Gw8NjMCGmnp5uVIJYY2Nj8BIQi4tIMEQZTafenk6AAII0NDkxyYZ3jNGT33mSNv80q/mPz5orrqSBP7uMTj3vPPwTLAAI7ovvkIhDSSDOD3Br165dHAl8LFjB0EeCHibA2BbgRT4IgDYjmTo0NKTs27cP+t9g9NLAwIAFUADjDxUEO3fuFAsxlCv29vbCD8DEhFaCAH19fcJ8fv/+/cqBAwfY+vXrwarAJLrquFc6Xvz95mcEMO+oh+RPuWgdySAAYoOFrYwBFsqF5onoG3xXiQFzufjX4/tQKARmXlnJy4MvvBD80RlnZDNKP7qOEl0hvxqgHh3iH9OPQGtEQNmxdQdbvGyxqIbXMhoNHRwS5rRIDI8Pj4vqgL7+Ph8EqEN/QRIoO7EmtmXjFrZk2RILnlNIoEKSCTJBSLhjGxBVDNOwdE2HXAaqAgtK/uiGLqqusySrPEPevIS+k1gktwU4AVmfelW3wrcAIINpmSauH8lJ8S41fH8tL0OMbdzHgh/6vhLuX2C9d+vmXA5Azl3stZoK4hTu7Z07d9Lzzz9Pe/fupfXr11snnHACvACw3ilI5HSbJMexg8FgwKuXVLlKAy+xqGTbI2Wei/UyLFE7OztFwimTyZjwBwgGgw1n2qMtnPNcW+BLAcJNK4IAMmfgVyRUcnc1Zx9PIEA5d/L8B4Stw6sikQQwYD45V6fTaRjG1aSOEPOZznnmGTA5OR0SsjL2Jz/x7nW410L+JxAIGJFIRKD/qO4wTQsTKddGuV7b7HV7yWSHPBDAAExmi32EznwqhR+hZ4/JKLwDDpvAlmmENMJGUraUETAO04pVADJmMKOF+a9YCRRh/+NFjqQ15xwa1fpXFy0OG4k4vf3Oa4zBEwerYtZk/QCyckBoA/AGgAD4qzQMzq4+GKGMBQQje+xltxY+EBa4RSgpEGsJXIeuGSwxmqSH/vtheuxbD+V6c90Vb6VXf+IfqHP1arGroihCA1Ay+JHAklrc6XRaw8sZiTrDyJaxY2wJ0VQ0wnYJxpjC+JHHEbCGoggHYYQVDCmxwGIM+8lFFjZDubJYcOE+B8hgbyecqG3fGCzOuH06AMWiGsDrPeJv70cgPwIY19Ko1p5nNHxc2Xqcc9L8tlYjCs8BzAFhFgw5oEIat26YcrVqT7XHcbvgBVPrV9e8Q33pjtsZveUM0t79WiSd/GqAajvA39+PQAtGgBFTtm/dzlauWWlBTx6+R3t27aFVR6/CnMo8eOAgJFx8EKBOfYc5NgzLJiYm+NjIGB295mgrnUnTvl37AAIIEtWyo5ZZIKWMHBxhvQO9Yi4dDARntQiEGyT+8SOYNjDlLSHNU+pykKTXzcNBgFAwpKQz6aJkF5gWa3ppMgzeq7heTT9svsxUrkIqFP5ewqfR96AoP+jUK7+mKmPTdOVvf5sZPOUUMVeU8zesfVKpVKCrqwsscCSCIacqzFg3bdrETj31VIwrs1iS0+2cwV6DcRAjnObC5VrfbBCg2ecvF59afg8tfoAAkNrBcScnJ7HobbhJcFb+1wj29PRIQAIVKjpyGPJ67fHbEobNboGwWvaVf6zKI3AYCIBEDRbVXlmaeMniAVHsgYZBigderU35Kr/02u1ZM++AOW4gnEym1FQyrQq2fgHCfiXVAJD/sSwDZZwVffASb28/JL8Evf9Gyf1U1GCRDDaQLOWQVAEYUMwvAMdH4hZJVwkIQHYFlQFSMqhQG5D4N8Wcl4kJDRLDWkazCTbmYZFuxeQ/rgvsf0z029raYY5cME4yPvF43ET1RDAYzGnp3fORjwSeu/FG5fg/P8m84D/eVFXiMIs+ZJP8sl/yWEF51QnI+2NbVCcI/2D73wISYKZhsPRkhj3yjUfpkRv+JPRE8Vl9yWV0zj//I4VXrBAhADNBlqHbGqeqlGPDBpJ9C3BAZOttgMSuihBNlSWo8jhYEMlqAlmOmsUBsh9bfkqCJs6y1Vy1BX4JTwFhAGBkbWJwDMc5xMKr0nvE38+PAOYqUmu+2fKD5QgSR1JvQfMWz5RCIAD6q5amzPWMqxfAYueDDwZvu/BCbgVUYrf/PSXI8KsB6tk5/rH9CDQpAgABXtr6Elu1ZpUAAVCdK0CA1avE9OjgvoOcK5z6B/r9SoA69ZEAX7QMT6fSLNYWsza/uJlBx71voI9GR0YJ1RnxeFxUpy5dvpQgASQ/SP4DuME2SPwzDmeHPPa/x3Zj8ZQ1IZg9py0HApT7Hs0otQ0ShMFAEFUIIAIhaQ2zYQsVAx4v4YjZnP/3b3jg9g38pPd90Djn3/9VSgKBwADTW3QiNNizZt+plNCDhzcb8mLo3lIsZ6/GuQAaIOXiVuKn2Ul4zO3y/Z/m68DBvaVpWrC3t1eMBayhx8bGkOdsuIJHMpkML1iwQIQahLvx8XGMyVk+XK2SfIfBNoh/c6Xid76OX7fXVTMQAA8yvEjLsTttrV4xSOaTy/j09DR0OypMVc/uLkUJGLFYlrE+Vz6TE1PhAhKLs5rvBQRA8h/J6krNf8GMjsWycksZTVM0TccMqaQJUyvFGmPJskxMOji04AAIlAID0HZMUPCCsOWChLYlwAApF4Q4YLtgICCYKcgL65qG+TT2ZaFQSCDLUhZIUVTowrfcZFKaKsfa2qz2Mux/xGJqakqEB3FANYic8B98+mn+o1e/OigMgl/4G50HD9cIbeSYsBF/ricN9sQ3H6c/fu2PZNokoZXnXyiS/+3r1onSREwA5HUAtQXzH8n2QhNUL8msWl5vq+gU1vKa/GM1PwLSjBZmeTCbbxUsKRKJBL2Wdzc/mvVpARarQP/KzQfrc/bqjwoQE89UVDW4ORqqAW694EL1wMMPMfbuN1DmLaf61QBuAudv40dgjkUA85qtG7eyru4uautoo9HhUaEd3tfXR2pQpT0799CK1SusaCTqm7nWsW/RDwpXaPfO3ULmp2+gTxBdRodH4VtFPT09tGDhAkE+kR8Y84IwBbCmlr4tdQEBLAKRhpWS/IEMEeSOnOADfgeijg8EFB587KmdLPjRHymxpcuta597JifrgyQqiGKQW2lvbxcefWNjYyDKiW0kIaoYeQnfoxLAa5IcTHNoD0kgAIRZe+1U6AIgBdy03FCz1pJ1fIyUPDRMeaPRKLxOxUNkZmZGyNg22iQ4mUyGBgYGBOEO9/bIyIiZD0ZIOfZWUFyx5/++5G+zBq6H87KpqamU86FWaSWAlzIotA/nsQetMLnw0OaW3rRmVQFE5CVp3syguJXqccrxFGvv5MR0CL63lV6PPAcABMMwhdEvAIFKj9fs/WTCu6urCxMMV82RSTEwlDChwaQX/BS8uGwpF6ZldM64YGdDpkWYDQMkAECQyWRQtdOSeu1g/4Px3tHRYQWDwVLa/7h2GIQJNhAMdxE8xAPAAGKBcfGDV58THH36Sf6mz59nnvi2E5syTtDHum4oUPR//FuP0x++8gcyUtl53vLXv5Fe88l/os7jjxfJf5QAyvEMZgpQdwAcYKsUm5w2S4vb1gdEuXxLjiVXN5O/UctEwE7+i+oSjPeWaZjdENxnAOLmiwdStfGFJBDi4bWqtNLzek3clzoPFubZ57LuepxtvP320N1XX83Mrnbiv/hbSiQSfjVApZ3p7+dHoEUjAOmXeDLO9u/ez5KpJHV3dwsG+tCBIcwt4YskTIHx7Mu60/qfekQAhbdIvo8Mj3CQn/oX9FuT45NsdHRUGAQDBBDFufYno2UwhxYybdUy//Ovxy6jPqy/yzH9pX+R83i2DKdIOgoP4GJjKAsS8EJyQpAZQnWAX21beOQFLv+yymeS9JcPPZTuO/ZYrAeVeDyuPPjggxzrZSRa16xZI3wAsmqn5ecBtimqlD/1NORx/nA4LDyTbJIX2nMY49xrns1TI1xs3CpscxdNrdkmSMD39/cDBIIsjwlpqHwWfs1OVuRAMCru6+sTyrzI7xw8eBBG1Yf5UrRS/yA3AdBiPuV3693PzTg+yl10IIsycVgJCIB9UCYE1pTXBR8WzgBZ55ORRC2BAIWrRqwt2jTk182gdHu9pa5lejoehAxOnpy7m9OLRLY0+q2F3E8mo3EYSUlZo2bK4UAWCCh0R0e7iAXKWPEDQMDWXS8ZIyn7Al1DJMAxWZYTQzD9nRqYAE5akfmPC8yx/2MxyDsVTf5jW1wjXj7xeFxo1wMIsCVuUPIpYofFWiKRYJtuucX63Yc+xHuPHbTe9X/VGwS7GrD2RpZpMt0wFU4KPfHtx+j3X/4D6fHse33J2a8RzP+el79cgBaYdDjBLCTY5HMT11juvE1icIBN45pNW+4a/O+PzAhggYR5glPmqhUjYYNy/nh3dA4WxhKkrHefSVJJLcqQ7QW9SMG4bTcIB9877Yzg1JZNxD56CWXeeJxfDeA2eP52fgTmSASQ8LXZ5cIDClIzkJhB4lCIO8LwKeu35IMADehTzrlycN9BqBoIws+yFcusSDhCosQ5K7hJ6VSawKhXVMU1qOul6ZzBFYyBfT/rfQGpnoLVcDY2EVAD+F7sg/1h+IsKRzf6/oWqAJxtLgdAeLm++bYtv/5OHrjnWX7Gxz+hn/GJj+tIWN5///3qkiVLRPL/17/+tQAAYrEYAAIkXCFvAqJVwVBIQpZbWZ9CB7H9lEQurlgyt9kgwJFY7Yoqz2g0qoRCIQHMDQ0NWZFIpKAxdL3uE/gTdHd3C0NwnAMgQKE22PKoeBeJqiiMpWaSkmyvNgBrLZ3DrFe/zYXjMqCN0vgCiydMZDDBcZvMx4sLCSb7OGKxjoS+lzJwyWady4xRkQi3Nf2nJqfClWrYlxo0rVoZ4PV686/DbSVBfmxk8r9Wcj/JREqFpFE+ENEsEEAYYKkq7+7ukpp0BJZLVpbd5JFIxAqHw5AtEKEpJxeEbZAQn5ycBNuAFEU9bEIsqwGwLUABixxVGZao4KnYPKvSB6IO7X9FyZVoFjqOnJxh8TU1NQVQcRZrXu6DRA1e6niZRqNRIcB/fW8fFwbBd7zdGDxpkeukT6XXg+S/YVpcUVS24duP0/1fepC0qaQ43OAZrxTM/77TTpOyP7qUc3KeD6tQ23DXVTOaVQ1wJGlIuuoIfyPXEZA+QpgXuJ2PuD54nTZsJSZOnS7R82Hx7MGCpN6MIJQgwwS9FvJQlYKmT333u6H7PvxhZiwdIPWm9wtdakVV5k2lq+fO93fwIzDPIgBQOpnIztcw7RaAgEUEqZloLGrhnscnFolZuqk3pbp0noW85OXYyS4+tH+ILVy8MIvHWKaFJDi+AwGq1vI/+Q0C4ABsCLYApdYnue+Y8OISigiGbogxgoa7Zu6XqALIDcysoXDBSoEjaXwUulb+8BYW+ORPla61x1jvfmqDgfXUnXfeyU899VRIvtDevXvprLPOsu699162evVqc8mSJaiQLwog1UL+xM7DCT/OFgYBivp+ztcxZct8Bzo6OgQIMDU1hQobrVIT8UrilMlkYFadAwGGhobgTSB0zZwfSFji/YQxhFwu8hz4s5kka9u7TbVlrOqeX6kkvkfyPrM8AaRJCVBNoJ42KFCy04BMYnHnZExh0YcPBp5bFArMKxxjriz2Cw0at4z4agZcKwIB4+OTYcGaL/NxMvaxaaXSPzhOOBzRRELXMLhaI7mfVCqlNhIAkCapRSaN8ARQUFoMxj8+KEPTdWHwKu5JAAHwDcD3kUiUwuGQ+Hs5MABJkpmZGWtmZoYBCMgvjZXeAarCgTYLkAHgAX4woTYME/I6dWHUOGOBZD36A8n6cux/XBOY/1iAwSzXjWYfjo9n1W8+/BH+3He+TcdddaJ54fXn1W3RJpP/qqKyJ7+/ge7/zwcpPZZdMA6cfKpI/i8466ySyf9y91ip7ytNbFVyTulTgHdJobLWSo7p73NkRGAuJv9lz4DQIM2wj4zecneVNiOIudXYd3fUQ1tJHd1aeTJUyrjDnOQba48JpocPEvu3qyhz2kq/GsBrZ/rb+xFo4QgwxpRtm7cdtuDhjNPKNSutvbv2ijnzwIIB3xi4Qf2I6gyse8CiJzvBThahH3gylaw7cQkggJALMbMJfbcfUQmga572AfAUCoZ4RhMmtiXzM4wY5HBRBeH1HG4vYc5uF7zwepVldHrPxo1G25Ilyu7du+mZZ54R/nunnnoq2P901113sXPOOcdsa2srSmxFkhO5M3QFpGrtvFdFyU7JtAcIgNyZg9wm4ozjN9MTIBQKBTKZTE2IFnNp4KRSKUgCiWd+Op02E4lEQ30BMpmM2tXVJciLaMPo6KgVCARmVSMgh4rnQT5YJWVUMff2QhysZf8gDyArXUSVk/9pmQgcZgwsW4YHGwYVXmxIzBda2NqJe5g/FHzB4Hsv7C+byQWjvzk5SKanpkOzmNN16GYkbNvb2xtailTqMtyy+J3gRXwmEQC726v0D64drHwNTO4aJf7zr03TMiLjHgjUVxMfL/NoNMKmp2cK3jvQvu/q6sqx/Kenp61kMpUz+XW2W5oI29JBInEPU6NSH9xi0D60TXNNzg/5JgAEAADQ1tYmUGQk1sF2wmSyo6NDmKCl0xnhMVCHIU4AdlDIyxjj8EKA6VehD64BE/9UKmWNj49DHxNlnZ5Yl9Da03bvpm+ffDLnoQD97Ysf0RWhUFa7T1b2x1ICqkpP//Bpuv+LD1JyWJgVU9/LThLJ/4XnnIMFjIn2F2L+16I1dqlgWfP2as5lo/5C2xK67ZFIRDIAqjmsv+8REAGMT5vF4qmSsJVCY5vDBROJxGF6rq3Uzma0Jd8Ar9o2YGGB5D8AR4j2eqk+LXVuvJsliaWSNj78xS8GH/r0p7m5fjkp//MOis/ESQn41QCVxNLfx49Aq0UAiVskYu12CeINPkIOyIIeTLZ6Fqxwr0nhVrvWud4eJOfxPK8g0e7p0pEnwbm89rdXEADngcQQEpE5sKNIS00dyzqOPI5YW3htm6cAzKWNLUKFPUt87H95++M7aPX7PmCtvuZqdsopp9Dzzz9Pjz76qPD5wLr3qKOOotNPPx3+HmYxAoNTIkf0T1YLXXhd2sAAgBhX3miQeUUS1zYYxhxSPEswr8QPjt1kEEC1WeZzMkdX6TCFHA/yMUioY22LJHy+MW+lx3azny0HhPWR2HxiYgJeFRlJ4CxXiYKxAwDH9pzwlCNx0z4320jjbIzvWkh2ujmnv035CBQFAbCrlHKQiyIs4tB5+MECDJ9alpnMB2O9RlQDMBLGRkILn3FmRSLhim7qeDwR0HWDm4aJh5vZ3hErmrjAtoZu8I7OLAAxPTUTNC2zpIY/JsfRaFTPZDI51kwmrSmQ3AkEAkLbPh/vwe/tybRI/iJRjQ+S/5A5q3UJFtpoWRbXdY3C4QhksHLoe7HbB4x76MlnWfdcaH+Wv9WyW6DfAoEA03UNZrCilDgUCuGeEqWg2dJWUzBYwEjAB0nuqakpSybqsY8Uxce5nTE0dJ2jX/CyAJNBegcUap+tF4ekPiYshOPj9AAgOju7KJ1OIdmfAx7QPPg2AAhAH01NTSMGKKV0ff2l4pSt6uDQwxTnAJhRqKpBJv8RM7wMEQNo5ldi9oVzBQIB9fuvOpuNPLWBvelz55kn/kVtDIJNGFObFkfy/7mfPEf3feH3FN8/IULQc+xx9NpP/bM1+PrXo+rKrLT9bsed3K5e1QDO5D/eCXJMVqKt7fWa/O1bKwKlKpwKtRQLG0yuMW7mw+QQ9wLmSvVivbdWb3trjc1KUhKJRFUaoZiTSlPFWjOLcFzbS6Yi9mRqaop/Y/XqoJlKEfvaO0lbNwjgVRhSeouWv7UfAT8CrRYBsM4xlY8n4pSOp5H9pXA0LObbAAEMUzAdazInbrVrn4vtsfsLck11e/42AgSA7wAKHsqZ1GKdbJmWEgqHLFQdyz5LpVMV5QnmYp8Xa7OoGMmmrsj67bOk/NvPmXLUKrrgtlvphBNOwLraQrU7ZHdDoZDV09NjYj6H+QDmc87FtiQhFGJfg5gAPzSpyY4KFTcsbOwn58KFrqHSCsVa9aGdoxOm57U65lw4DlQDILUTjUaFJNDY2NhhTPxKr8POcYhckJ37Oiy2+SAA8kGmaWaQe8GYADDjZu2EdQnyHc2sCgDQZYMRdSGRVtoPR+p+JUGAQg8cPPjwkMJCyav2f7kg47iy8qDctq3+fSPAgKIxgDGV80uLoUSSkOznChDl0tFz1mEU2hbflzsGQIW2tjZteHg48Mgjjwg2gvzgoYcXLn6XDwIg8b9nzx46cOAAnQZddE0368X6R3sUhbOxsXH+5JMb2Nlnn23CLBcP4lIfVVX4gw8+yNesWWMNDCzw9EIMhUJs584dfOvWrbmHfltbGx1//AmIl7V7924eCgXZihUrRBMwecCExKnfj2Ps3bsX9yD19vYCQEDiHJNDURKrKByAgYWEPRL3qAoAGIB4F0uqQ0pnelok9S2w76GL6JQecsYDFQdoI445OTnJdMOwAmp18kCS/R8MBgUAYIMzRaWNAFxAzgjJ82orElANsOfOO9kd73wn6z1m0HrXPdUZBOeS/4EAvfCz50Xyf3r3mAhh55q19NpP/rO15LzzGpr8l/1X62qAYsl/eb5amnW2+jP/SG9f9tmjgJkNgLfkBM8GQ5H8FwwpNxPYuRRfadA1l+UN6xVvLHRRIQQgoNKqz3pWjdbCW+Dej3089PTXb2DmWceS8m9v9b0B6jWY/OP6EWhwBMDe3r5tOwxdhXQI3mWojsX8evnK5ZiLl5VpaXCTj/jTocKwzv3CVK4yrx4Q5SoBhNcAz1YzIPFaTtbH0A3BFg4GggKckp+MlkHS8IhPuilcUbZt2cYWLV1ktQdCROd+VgTphJtuIj0YJFQD9PX1Gbt27cL6HioXSKWA9CrW1kie2olUQRSoRzKzlK9Us0GAI3U9lyVAmkKXH+MlHo9jbOjwSPTycJWMfNzPdp4JYwiHwFQYhEshKwVvK0kmIiKOfAyMgWX+JpFIiBQfgCqMSbey69inFaoC7GoZXOcRD0x6GT/12LYoCIAHHQZ+KdQZHYlno1325AkZlCwu50VJZHU+DYymggH1GDFljunU/Ud/HjhwIPjQQw+xM888c5asC5L90JjHhEUmfMHsRgIJIACMec4++xyY8eDBmNO6xwPTfvkKfTxF4fB2FcfCQ1RqpuFBKpHVrEEKGP/Z7ZzseQkCPPTQn9i55547CwSwk1riHPhACx/7cs74Aw88wNetW2ctWLDQFNo1qM3MOrHb7T3ULoma24bb/MEHf8/Xrl1rDQ4ussC2379/Pz/uuOMsXP+DDz7IBgcH6cQTTxTHA+ILdkKWoZ99WeD8f/zjH/mCBQus1avXoEwRDH0WCARRZSBADJxTghnSOwCgAbT1C8nr4FxY1OAzMQG2OjvMK8DZ9dmiBRIJ+2QySclkqmJ5IMPAxFVhXV1dFvpUvqgKDTVUjwAAwEVCOqcS9n/+cVENgGzkfw0u4kZ8hq6+4+3GogoMgmXyPxgI0MZfbqTfXf97mto+LE7XvmIVvfaT/2Qtu/hiAewEg8GGGgs5r7kW1QDlkv/yfNjObSmsh8cVi8ViAd9rwEPE6ripXZUmmNnbt29XFi7EM5HPmIuSAAAgAElEQVQXlPWzy6UBFIjkv5fJa7WXgPkK5jNeKreqOSeSybjGsqhyNSeZg/vaJBLMHfHu0CrpD7CJbJlKT/NON+Gqhbnz+PbtyvdOPDEg3mX/+0GK90Z8g2A3wfe38SPQ+hFQXtryElu5eqVgWmMNg7n71s1bacWqFZgYQxJIEpxq/nxq/fC0ZgthFJxKp3KeajVuJUx4Wbkkff45Z4EAFgT8OSlcEYl/GE3bklJlK0uw9kAOMZ/9j3VgOp3Gmso80ivRRAkAZ3x8ZJx19XZZ01PTrP3f7qTAEy/Rhd/4JimnnkLPPvusyFMMDAxYZ511lpFMJkWSEqoYUHzC+htzOsw9MO/FHK/W8jy2r5SQIMofL80GATB3w5SmXDVKje+tljgcyIJ9fX2ijASKETAI9iI/LH2r4KlQqpIC29kV9FDRMDOZjBKJRFCFkJWZsywaGRmB+kFVsuAARkFWAuBQrrID/Q6CF7atVWfg/DhuKpWq2TFr1bYj6ThsaGgIGtRC8kPIy9imoxiEeNiVY2rhZWUvyICMuUaaMQBQXiMfqDLozX7I1aPz/z97bwIlx3Xe996q6u5ZMRtmMFgIAgQJYiEIgrtIiJtIMZQtP1vKiZOTxYzj2JISO8lz5NhJ3ntxcl7eS+w4i5PYiRMn3p7j40gMjyxSlLhIAjeQEMEFxC7s+zIAZu296p3fN/c2a3qquqp6ejagW8IB2F11697v3rrL//u+/z+bzZKuE5to3NCrkNY3G/WZrTKrRYtHR8ZbJ7JjaufOnerJJ58UwN98mMgApYn4P3funPz75ptvVkuX9rtHjvzQOnXqlIUTgOuuXBmyT548BYWO6utb6t18881eS4tkDFhnz56VTfjatbe48Pjx3dWrVxiTwhMPUN7V1eUdO3bMxgmwevVqr79/qYu2DXUJcwJMekszEnHPM7i2v7/fu/nmNXLf9773XXECrFy5yiWyf2RkxLr11tskmv/MmdP2mTNnKvXi+UQU4OwYGRkWAP+JJz7jtre3S1k4EdhfnDhx3Dl8+LAiM6C/v19t3ryZeiv/82+5ZZ138uRJ6+DBAwChwl14++0bhM7nxIkTanR0xKKea9YQkQT89Mk+gpQ2pTyru7tbdAOCsgJwkgCyQ8Nk6IFqjReyDVicaNvw8AhuZi9u5gb1AfynvfShGR/V9TLZItls1h0eHiarZMbR/9VtIt1u5z/5VWf3b/+W2vKXtrmf/1fxBYL94P/hbx1Sr/zaDnXt8AV5RMfqm9Xj/8c/Vrf+hb8gY2A+wX/T5plkA2itGAdHBpEQceRbcDqw0NcD9gWNvUaXN1vz4fVeLiAuBwJNYyYUOO+++y4bS5yYZb8zn8mG9Z7r5wsY16Jmc6o51AhA+XobRxycmQ8YE1osLLFgGfey72z0AdxESc30YIJj+aWf+3L60Nf+1PL+t/tV9stPNJ0A19tAbrbnhrQApCzHfnjMuunmmwBirHQqraAGOnPqjGQCOLYj+3oJxplFCpob0vgzazSBCmRwxMYpYj/OU5Q9RXvA0BD5z7zyb4SLtWtIxNcQlLUdCTAzQWpRfP++Mi3OH6l0SrVkWqbgBflCHlF6BfjfiGCp2LZYyBdqPQCC2M6cOmOt/J8nVPrF19RNjz2h/uq3vwUVkDs+Pm4NDAwQlFcJUmHPQrNgv/CfYwyHf6PONpN4gFACBWoIzDc+NktBXQt5xFTqViwWU52dnTZsBWDxly5diqULAEYKnopTJypD2jzMf25AlBjngz5vCT302NhYOYkDIszAxpGFEyCK2l3rb0nQd6M6zGjPso+Pwpob9cxmOVMtQIey8EgUMgsQ0cB0BgMdoem46S4MEBZYBkiUV8lfBX2fA6Ckvxch4uuxo0ZHR1tYfGq1zbYct3PJVG7+xZBNYBwAY6PjmWIJvxLc9ylJk8UJcM8991RAXgDjpUuXigPg448/FvAf0Bnam0cffdQFyMcJ8PjjT5QnJsYtQPObbrqJCVcB7G/evNnl7w8//NBau3YtC7fFvY888oh7/vx5+X7NmjWI+ypA9I6OdrVq1Sp49a1Lly6pJ554wlXKEnQ8zAkwOeF69gcffIA4rQD4UPgQwQ/A/tprr9kbNmz0yBL4+OOPrTvvvJOsAO/ChQvWxx/vgc7Hy2az1oULF9RDDz3kplJpk/Nlv/HG60KPhIMCIB/HBg6Ha9euWdgD2yxd2q+WLu3zdu/ebSLk5fk4HgDN9+7dy/dyLbbZuXOnjCvKPH78uDg/brttvcoXCgLKT2YTKOiVaDLRDhZZAUbUzD8m2ZQiijQ2Nub5aYhwSrmeZ0l5NtIFHlRApDxYOGUQEkZouFAs1qQHIjOBLALank6nJfpf6xxMeTUMwAzgTF2Ym2YLRAe0uXrgQOoPH37YtjMp9ff3/2LJEcwy/MPmm8SQdCajjnznsID/V/afkxvaVqxUj//jf6TW/+W/LOA/osVx59K5mPuSZgPUA/6bdrDR0M+b8ULPJniuI8jnoj8W0zM0lY8A+kySvJ+8vxxemItfeeUV53Of+xxrOJk6vOMIpU07QM1lm9lU87x6I8/rratO6XVmCirX+/yFfh9zv3EEJKWE4mAlgocBEXP1trtRlJSsJ1f27k390SOP2Mq2VPaPf17ZfZ0NOzzV277mfU0LNC0wMwvgBCATYGx0THV0TtIBQdfAvtx8yJBdNrjMTUoPM7OaNe+OsgAHU/6XNGI/qlx+r6b2qY6ysipa0mbnpOT8BVVPPSA95w8wYyhBTAY19SiVS14+l+fxN3z0f0C/0f/sVYU2yfrtY8r9k9+Ty7506pTbv3y5nNfQ9vDvRwwFdj6fn5LZyZ7X4F5xxkica0y2rAFbyUIw93EmbnTgQ5w6mWs0HbhQgSe573q4lj2d4zipJUuWSPTT8PAwuMo0LULGihk7BNxxBuC/eUfj6IT5A1E0S0EabMVorYU9t14bs//mDIcTM0qri/boQK6G9T9jSp8BIjMS6m1j875wC0gUn/9nH/AGEIh3KDaApaP9jOhDokHC4OJQNzY2lo8TXbqYOzUS1PeU6urumlTEDfnk83k8i0wuk1w18/wJ0glgkcUJ8NZbb6nu7u5KDYlyRxPg/fffl2iZ++67D9ofa8eOHfYdd9wBeK6Idn/iic+Ur127ar3xxhv2PffcA/jtETHf3d2lfvCDH9g4rarvzecL6tChg9ZnPvMZ17Yd9dZbb9pLlixRW7feVc7lshY0Pvfdd5+3ZEmXZBnUogNiUoRqB/Cc9u3d+7GA93fddZf76quv2mQkALijDbB69c0i1vz++7uFE3v9+vWAE7TRxiFAxoCZaOHeP378mD08PAwnmtgFuqTBwUH17W9/Wy1fvlzhaECfAEfC9Odv815/fYcA/dABjY+PWWgU0K6Ojg7v8uXL6uDBg/bTTz9N9PU0h1o2m0uTEcCnq6tLNAOqP9hG1891UqmybdleKhXOf6fHIp5yUgUlPbpYKgmPpS3ZRZO+L8tSZDDIgqa90Pr7qb4xMwfkcjn32rVreN/hYkw0pyR9JcgG+NrnftS5+N4u9cz/+4y77a/dPS0dc5Ib0LNgm8pk0uroq0cF/L+857Q8rnVgmXrsH/8jtfHZZxPNnUnrOtPrmW9596LSOmcC/vvrqDPG0hMTE6Hi41FtIurGCNNHXdv8vfEWMIB+qVSyjh49SvYTDlxv+fLlwmd5/Phx58CBA0QwqXXr1nnbtm0TfmQd+T/vtAjzFcWkN86ROgmN77GFX6I5VPK3frdjB4Do9SOTzWbrnlOqLdQoyihDMff72x+xh/Z8qHK/8VeUdefNs7p+LfzebtawaYHFbwFQHc41fLTKqOxlZc/K/y3hdlbtre1e0wmw8Po7ZadsQvEbnaUB3VC+kI+9ftVjGc4fBF9B/ZPJZAS4M+V4rqfyxbxXLpXJOpvVetRT9/m6B5vxPuqMC3wx1vjYuLXySIe6duSCsl57SaX2n1Ir/87fUQ/97M9669evn5LFaupNIEkQ/3rSgKo4djDZktXX4hCIAmrjlF/vNSajNw6YXe8zFvJ9ROUPDAzIO0fWCM6Q6uA+AG3OPbCdENBsgprZW3JOigpy9geigEn09PQQYC1m4Ww1PDxchg2hEXbiWXx0O8C3nKjxRTsMLVYj6mDKSCJw3Mjn3uhlTXMCVBuE6FtEKMgYiBvNysAC0E8iWKEBHknBulE6JcoZUE2vU8suUWXNh02NE4BMgCeeeAL+PKmG5tpXu3btUu3tHWrLljvKnqcsuPIBzAHPcQKQCQDX/b59++3Llye51QEut269y/vhDw8LHc4dd0y9l2uImIduh+iKnTvfdnACbN58R7lUKooTAHCqq6u7phNA6wkgGCxOFv6bbAWcGdu2bXNffvllvMLKdT21YsVyKZ92vfnmmxI+jgYBH4bz4OAyD7oinABkDjhOqsJ7j5PhnXd22ugAkC2BE2BgYEDdfvvt5Xy+YIU830M7YNIJsF6yInAC4DwwESXwQG7fvp1I3EDgIZ8vMJGjJQDXHA6WafRA2BruuXQ6jUhNBRAnLc5QVbHB4jcD0BcKBVlVDL0Pfwu/Zbks4sWaT9AzFEJBlERGW4GD1lxG0QPcHPrTP02/9OUvW30bl3s/98pPV+YiA/4rZdlkuJzYcVy98i93qAvvn5R+bulbqh79R/9Qbf6Zn1nQ4L9/HmBTGybu3ijw3/88xgWbjKSRLIwfw5MZtYGaj3nuen8m7ygbWhzOOBf3799vQatGJhL/fuqpp6ASVC+88IL9zDPPwJVpvffee9bnP/95oqYIq1owJpqvQxSHOs1hn0hIbMEYbpYq4j9UsgdknUjyjmtnJvvGhti1UePDOAF+7+Ht9pWP96jcv/6rytqyuukEmKVx1Cy2aYG5sgA0L7JvJY6FHbdlqeFrw+rK0BW19ta14vgWZ8CkLsDCWfzmykCL4DnpVNohG6CR/ZNyUjZR+ABkjTaBgP9lYuAsK51JK/QH/M+Q6P9s3rIcq2zohBtdh8VaHk4fYtCMTuDJ4ydtAg3Xv9upRtc7quXYQdX+u99Xq5/+c96P/dEfuh0dHZzVp+BQJqMTfiD44P22YG/MHJBk3xJly7B9SKP2J1HPr/V7mINiJmUulnvRBRgYGBBMCHriXC5XTqVS1Zglke3gn9POPgDdZHjUoo9iH0zGida5zPT09FSwGTQiGYKNYhWopis1Wn9RZ3TwXdrQyDGPTWfDobZYxtZ81dNC5doIrwJqGt6p6grhgcpms4mcAQwUJkctHBzaxkZ5lhbrAKoF4Md1BAxfG22x7NpUQ3M9yPxOADQB+Jg9cVtbm7d//36Adev++x/A8y5OAGh1JiYm4LdHE4AUKskmgG6GvfVHH30o0fh8iKKvvjeXyys0BepxAnz2s0/7ePpt68yZ09DzWNAMOU6KKH95Nk6AV155xYZiiLRf6IceeOABDx7B3bt324Dnd955p0vWArQ6pAnrSZ+0TfvChfPWZPQs9nCtt956Cw5CshrUSy+9JJQ+0A5BiwTtT/Xz7777bm/HjslMgA0bNrgjI6P2m2++YT344INuX18fYkbCM9nZ2VmuBY7oDQW2JzXSwcFR/f7DP4dQcHt7u6QssAgC/jFnSM6k64p3msXAvxhOguYu1+AAwCZgwDhuRI+AssIcAHMZ/V/9TuB5/511tzqlsVH1U9/4qfKKu1cy7qTuqVRanXrrhET+n3v3uNya7u5Rj/7DX1FbvvSlRQP+mzYDoCF2Zfpcb26hghPO/9lI+TRptSbq18wHeiwY3sPK3zrNmejymhunuZ7bbqTnGSfA0NCQ853vfMf+sR/7sTI6J9jgnXfekXlj9erV6pVXXrG++MUvkgHlffe730Ug2Nu4cSNZXgsG/JxPTlU23GTCNHGhT96eag5+9oxsEzgExX3HGrnva2tra0hmQcUJ8KmH7Sv7Pla5f/PXlHXHTQvmPYhr2+Z1TQs0LTDVAsYJUCwWreGrw+jqqUw6o5YOLFW9S3tvqEC2xTw2Gh25D1KHqG8jqYbkDOV6NoLBjDE/7Q+2L7viNFduyfXslN0QR/hi7tOAunPWtM+fOW/1D/Z7pAGcPX3Wure8Xg19dEYNP9Wirnx8VK3/Jy8ou6VV/croCOfnaVHWBqNi71YNfGpNTEDbhjl/wrSkFoITYCHUYb7GqHYCSDAjOEU2m53mBNCivlMFGX1bXuyHkylMH8D0PQGVnZ2dTmtrq+AlOAWGhobc1tbWhmS+MqapZDVGZM7oUY4AHbSDFmzD5h3o4Wlro50L8zVeFsNz4VIvGLBOvM2Tkb3C711NE8IECM1H3MwADmcMdEAl/vZ7V2XBdBz+CGDZCKBgMU9ONcWDZWmxvK7uJVPUwCfGs+l8vmACyxfcePM7AeCIbmlpqYgy0vcXLlxIQ+sDDQ5R9oD/jz76mHvlypAFF/7KlStVX1+fd/jwYWvZsmXSvrNnz6pNmzYBJEMJBBBeufexxx5zEeQ9cuRIYicAIDrPMx+AUUAsnADoC/BBwwAOfpwA0AHBz79ixQrvvffek8iC7ds/LXUnCnbZskHJBrh69SqZCyIYTJnnz5+z9+zZI1kM/MFJAIgOHRDA2rvvvmtduXJFaDagTXr77benPf/ee+91sRvXEZG7ZcuW8ttvv+0MDw9b1IfMAMR/t27dWgrLrKmmVgH8RgcEeiA/OM+7iVBwPp8nakZ0COgnFg6uY+5grmAjyrOqveKAIWQOaA0CcR4Egf/Yl7kF7v8kFGSNHvTU9/u//CvpD//L71ib/8Jd6vO/8TkRrT79zmkB/8+8dUQemepcoh75h7+i7vzSl7xiuRw7S6rR9Z1peWbDYbK3WNAbMRdH1QseTR1BI84kxpn/b4BALWotmjVR5TV/b7wF9BqNA08i5tjcfuc730lBVbZhw4Yy882OHTucBx98EEog9dxzz1mf+tSn3MHBQffQoUPORx99ZH3hC1+Q4KmFAnyzF9FZSQ3buMa1fKP45uM+b7FcV+2Y0c7J2AJkjTo4aL2RRJpWYTY2ToD//uBD9tX9e1Xu3/41ZW1uOgEWy5hs1rNpgTALOLbjICrKmaW9vV3Af/by0LC4nus2mmam2ROzYwH2N0TvF0uN0yDEQcQ5r1iaGTBmwH8n5cj5A+eC3woi5FksKHSnLdsiSqm5Rw4YJmR84KwbujikRkZH0JSTq255p011P3STGlqdU/aX/5tyjpxTqx57wvtL3/wGeNg0WxIcgG4l51c/eGuylBup+aTLREdqWtDAQsC4Ghl0MTtv9uyVihMAkV4+YCITExNTMI+444GzL1nxBLv4MRotvgvLhMX5qq+vr4KXQM9OQHVA5kHiBlMoGFCYw0vTNbPGhdIOzRY1VJgDLHEjmzfEsgADLVt9JWAfXigAemg7wpwBZAYQKRxEE1Sd/m4EMkzEp/ZAAfQIxhCrthEXmTSaWil+TGA8j5RNgMxGpgM2og01nQH6AZYiOABO90Y8sXFlkKKUSqVcwH5KZUK8du1aGrHcdevWyWRp7K2jS+3z58+nEfNNpVLw6iP+K2D5mTOnBVhfu3YtlDT8kcmwv7/fW758hUvG5eXLl7m/ci8bcqLsEemCk9qybA/uarjbV61aRYQqXNYWAr5tbW30vdRxfHzcunjxwjRrEt0KLz7Ppl6Glw3KIriv+/r6cFKwEFhnz561env7hPoHkeJz586JcwtHQn9/v5vPi/gTGzprZGQYBwiLCOK81I1DhIjfkh2AKDLCyuvX3+6dPn3KMs/XArreLbfc4uZyeRFP5roNGzaUKOv06dPoDFjYYc2aNTjfAqMTwjiqWeAA9InU9w8uQwtExC8OQPB6fzoaDgREhsnM4IFmkQL8Zx7p6enBey0pdGGDlrmEuqdSqVIjVO/rHdWAN2fffz/9tSeftBAIfva5Z9Wrv7ZDndxxWIp02tvVp3/5l9XWL3/ZKym1aMF/Yx/mTOb5uQL/6+2X5n1zZwGzuWMOI9sIFjbWS8bJxYsXHSjVVq5c6V26dIlsHxyYLv998uRJG+ctTtpjx46JIxIR987OTqJFYkd2z2ZLme/ZaBvRtdl8VnXZTSdAsLWDDrb0UVwhNUrV4mbTUvXj9m+j9UZYRxDE/t37HrCvHdyvcv/up5S1aVUzEyBuhzSva1pggVoAAOfsqbOy3yVwhexgsn1b21tVW3ubnGkX2rlygZpy3qslWR3KUo3UbhBmBdsheMLjf0nGAmK/4C+pdEoi/6sjpqD9KeaLBM64lmPVJSg870afqwp4Cvok+8ihIxY0Xeh3XLl8RbXuL6uOs64qfLFPtf36t5Tz/b1qydpbvL+5692SymQC96nsLzi7Apr6A1rAuRqdpVwrkny+nQDzuX+eq2FT6zlgHUuXLpVIxkKh4I6NjVWokLkv6XjQuKgILePYa29vT8HJD3YCpRBYDh/G3NDQEFn6UwKB67VJWD39zgEC9diHa12DaUFTnAcZD40+23FO0rTRC+LMWK+NF8t9gU4AU3m80QxGBgORDn4RGjMw2QTBU2XbdoWnKgxkbIQ4ZC3DMmANwF/rOs1JLwO8Wu19IXXcxMREZqEI//rtQtQBIHBbW1tNcRLsXOEaUWpaRC+/gxmLXOwk37/oAeAEMBHjOkIYAV8R5wV0Mk4jrjFUJrLhcl2i74Wsc1IP12JcwgYIpYso4RqBIOhOeKYeC5W9luG6N+31PFchMOxf+OHdZ6NmyvVHt5fKZSmTgPfJNnnSJj/tCSsIQHtnZ4c8plQqe0NDl9mxCP3RZJ2lbhJ9zwcxTpJmsL1uCxRJMjH77WEEyvQ5ZJpzjQkWdCWfz0/rO4ALHAFkO5iICWMHHDLYbmxsLFCg19AEjY2NoY1Aiirzhjg5AHOqwX/softfMg3mM/qfNmphYwR4cHyq//bpR60Lu96pDHu7pUVt/wf/QN31la94ZcdZ9OA/40Dz7JcZDzMR7F1Ic2azLjO3AJs7gI6XXnrJgZaMEm+55Rah9Wltbc28+OKLaJiQgeSeOnXK3rVrl8V127ZtU0ePHlWXLl0SYXMyAnAuaVBk5hVrUAnzFWnSdAIEdyBjTVOQibPIgCYmWygqLdmUyuG5nqzSuIJtSYafcQL813vvt4cPHVC533xWWRtXNp0ASYzYvLZpgQVoAUMHpHnAbc7AV4euAtKoW2+/1WvJtAj8uwCr3qxSgAXIBhC4vkHBiOYRct6ExN8WmiA5u+ITKLnTdQME/Hc9O92S9tIp8OapMWlooxUKBb53LbsJ/scZyNr2QgXEu3nLultUd0+3Kv3xaWWt61RXXn9Z9X/zY2VlMuqnX3+93LNpU4WpwF++3g9LEJs/eIRzLRhSo0Vya+1P59sJQHvZnzVKgylOPy6ka3AC9PX1GfDbHR0drTgBNLWlaKEmrTN7V2ybzWYLrCelUinjzwJAk3VkZIQA2xkLAvvFgKvrGeQcoF58z9j3789nK6v6Rnc0JR07M72+phPAFG4AMuhCyAwwEdHmdxa3a9euSYQwWQNMjmGRdrPJyctkzbPDuLaqjcVLa1KbFgpdQVSHkimgOdYbmgfgTyc04rI6JYio+RlPPLXapUVqazbd1KlyUUTrw36eLCfkV0uplE8AN6ov6vmdvvM8L9Xb2yubCpy80Po4jlOoTukslcqTAjQTuRR6DxmdYYHsVCaTTuwl1Zz8mbGxMXipAw8pgPcwdfX29k7biEJbdO3atUBOOpwAZArgECyVSk6t6H/jACCdGr2B+Yz+N3RFLS0t4phhbmPcf/gHf6Cef/ZZZaXS6uGvflXd9be+Ah+KR5ZDI9Lx6hk7jbjHB7hVOAkbLa7ZiHo2y5h9C2gBb7JAOPzIA1k/9SbR2blzp4U2y1133QW3P45fnGWiVfL222/bX/ziF5mDyGCyvve97zlr167FESAHBP7wmf1WJH9CnIzB5KVG33GjOQFMajRjJM7ByIjvYUkjomwEyomOirawIlAFnybO7MjrGetGcDzunjFOHbim4gS4+157+IeHVO4//HVl3b4i8eEw7vOa1zUt0LTA3FjAUL5kc1nryqUrZDuToYwegEqlU57gyU0nwNx0RoOeoiNe2a/MqvOGQ1UmnbHzhTzObhH7VZay05lJ8N/fHIZQsVz0ioWigP8kFzSouTdEMeIE0IF/Q5eG7NOnT6ttqfXK2jOmvGUXlPX//C+xw93/4l94f+7v/T208QLXZ/YIBtPyO4rAstjXJMn0iDI8YCv75rD9yHw7ATQYvGDoPaPs2ejfcQKA3TAeOOMMDw+7hrmgWt8qybN1cKbNGKzWAuBsdvXqVQJEmQhqzk+c701wLIGuZHBXj88wJ5O/Dv66a1wVZzdtrYhgs9EuFAqzMhZmEydO0i83wrWxnADGEICXxWKRqC3Ac8CCio0YqMPDwwAFjLmGCFck7YB6PHHmIEi0GaCIebkbObEnbUfz+uvLAnpcAWwgJNNCpL0ReMKTDPifTsvaP00QBc2HYrFAWtg0J0FSK+HwYpHB68zfLBBBZbDQtbS0iD7AlE2p5xHlS12nqdPn8/lMe3u7TUR/reh/Ux7R/2gL4NlulNJ9UnvguEB0B/Cfuaw6+uY7X/0ltf2X/4HK9PSoK1eu4AxrSCpe0no24nrDQQi4FrTBnO/NZSPa2Cwj2gKGjo9DL3RqaHkMDg6WmXz4DkquK1euSKQ/2iIffPCBdc8998D5L1oRzFHMHy+++KKzefNmb82aNebgxImLDKAFC/4b6xBhzgE8TC8l2or1XXGjOQGSpkYbq3Jw1xFnkknCWtnS0pLWqfiRII12aopGTVhPMYY1r2tDD/HmecYJ8F+23WOPHDncdALU98o072paYMFZgMjxi+cv2gb87+rpUi2ZFoktKpaKQp/X6KjyBWeE67BCjRYKrmEiy/IsB0dROpNWKSc15Zwl58BS0SsVS5xJvCb4n3ywpRixMewAACAASURBVOyUXXbLFpoKalJuzOa86XzjsmpPFZT1n/5ECn3in/9z91Nf/apkIIZpj6EHgHPIn5FosgMaRSvJHof9Ek6FsHM59aUuRIsnt0hj7pivLNrG1H7mpWgngGiZVjsBKF33YWQASnVNjF1honBdN+MPwoSCGe2BWjTJfo0Bk3mtx6jUVdOfszYJO0YQBhDWtyYLwE/lzf6cPTmMEjo7YObG9ZVwo4+zhhozojD40PMA+LUmHlMGE1AulyvgCCDaF/AMLnDzu3EEMJuiEzCXDTHPSiJaYjx3TMCaToYIRkBOo1DdEJG4+bBD85kLxwJMaNBO5XI51N4rtFrZbBY9ATizhQKoOnrRLbvW+PhEprWtBQqexJH/fgtUa3Tw37zzQXxuAGTZbDYzMDAgIuH+D7RAOPva29srgDjZA6VSiewGEbHiE0b/Q6obqZm2bSMUnXixnGmvmsh/wH8cmbSvuq7QNyHYzAYcjQSeibOmXC5P0UKYaV3m4n7mMiPMXou7D1CMTU2cdWAu6t18xuxZgLmGTePhw4fhe1R33HEHzkD3xIkTKa114qG18thjj3kAHXv37rV+5Ed+BAeARPkDZp86dSqF6Pldd92FsJWhQY4EaGevVfFLnknETvynTL8Sm5OFwHt4vb9rjUiV9+/lGLMmOigOwFYj2knmw1pO8Jn0sbnXOAF+565t9ujRIyr3H39aWeuXz8ueuBHtaZbRtEDTApMWIBOALICJ0QnOz7JXhL/ddmzV29erent73UZyzMexuwigNlDgNs4zuYZoa+Zmzv5J+e/jPmOursMprMG9GZ21atXXCP6SeZxOpcGnK5eX3TJBFCIw3RT7nVmvE895aP8hof+FnQI66+XDXcr97llVeOnrKnNtXG38i3/Z+/Hf+13BeGqdezo7OwHep4DzHR0dLeBccTIco1rCGY09Nef/KEaK+XQCzJYQbJR9FtLvROl3d3dDl4oTgPPRFIqeepwAmo5SAl60viLnBGm20WNsbW2tGYAYBZqLCHoqJcE1QRz/YYEznJVoUzUlpzlDURb3Mm5N9u5M+8vQxvucCzJJxsWpZ/r8G+1+NjEFgDAGB0IXRE8FHbJ8wHhlgQT842Db3d09xRGgOb5req5my9BJJkl9IA8EvnhpeLEMUHqjcqA1op9EKMlx2Cj6Ix5EMCnM+96I58YtQ3PWC/VOI4WqNe86DjOPgwLiuB0dHfIcvkMIGPFeANiJiQlxxvk/Y6PjGeQB2jvaZ+T5D+M85nsm86BoBhY7RGoA9avpv3ACMFfgmWbRgiYMKiA+QeC/+R46IRwAra2tzDlhqa2APQJIN1Jwxg/+h0X+A/4jUIznHcofHJ39/f1Gk2Hagh93fM3HdQb8x/kUJ+LZLwg0H/VtPnPuLMDBSKeN2gD5HEwRXH/55ZcdqH/YgL733ntsGL1HHnnE+8Y3vmFv3bpV9ElWr14t48nsB4goWYxZc0mCBRrVMyaVWm/IyZqaNbChUXWut5xGpMq3tLQ47A/M3ou1RQeiiNepVt3I9tDibWJjnU0g68pc2L3iBLjzLnv0+FGV+62/oazbBptOgHoHVPO+pgUWiAX8XO/Czm5bqlgoKiKNS+XSpBOgXJpT6pa5dALI+kX0uqUst+x6gNe2ZYuILUATVDcLpKsSVwMHDzeV3eAs6cQF+m6A91/vs8VWGFDOguWSVygWFI9sgv8zsfDkveLMsR1ouuzTJ08LVRdn6+43Cqr1W6+q9Kkzyr7lVrX51/+leuaZZxirocGeOIXYtxEsa2qm6TJFGJB9dFzNoqCWEU2NyDOYG8+KyizQ+6pIZ8HMrTi9BNpqsn1no/zFUCaY55IlS9ATJbqebOkpToDOzk6cQ6Fzv9ZBBOyXORJsDPyHMcSekSRY8FSDo4ClQtdai4JY98s0Fokge2rtLRlw/t/DnAhhVMHV2dQme5fv2V/HxW6MbqjJWmA15XypaYwETzLZ65qlhfPAol1fFuIYr9ABGW+OAUQxtL8jww7NgIUc1qozAsbHx91cLlfhy5qrxsfl+4WiBfAyzJOr+WwlYsyn4B0LUJurti6W5/CCHz58OA33vfm0tLSo1atXe/39/aW5drDozA9EpAHDXCaw3bt3p6C52rJlS7ER9WHiGhsby+zbt8/etm0bPPIVeh0WfGzR2trq7d692163bp3b29sLj0bFC5DL5VOlUtGZKQ0QkzKfoM1FLeBXZ/qwOFlE+PvBfeyG+Cd/9/b2AhpKJFBY9L/OEFI4DnAAhI1bI1ZLRASbHRyUMx3jccB/2qFT7kSfwCy42IC5DZoj6oEwj+u6CzobgLmKTQELcdLFkrmT++JE2s60X5r3z70FtOA644PTp0TwHTx4UHj/n3nmGW/Hjh04wWQDunHjRtZuBXXZhQsX1IcffmivWrUKMWChkxIPbrCsyNw3rI4nGlHsuXRCz4fjoQ7TzPiWRmQBmEoE0ZSxNphsilqVNZmr9DXjXa+Bc5KtYpwA/3nLnfbYieMq99s/o6xblzWdADMeXc0CmhaYdwsIyAgIPjoyao2PjgvI2N7Zzn6YyrnFUvG6dAJAhaQjMj1lTefP93Pez3sv1VmBdGoS4GukrkO5VHZS6RS0Uf6ASS+fz1s8RwR/I/i+62zODXcbjhzGKPvd8fFx69iRY9bG9BqV+c1vK+vQftUyMKg+/43nXbe93dqwYUOoFgCGY6/Boc+Atnzn38dpzSIBcdkQM/7jbIyD6H9qBaWaTjT87FBzznXHxsXW5rpec/k8nACdnZ2CHWocZ4oTIA6XPTiHpmQmmEowSMYM9MQ9PT2ULU0iKwgnQy3MpHo8RtmC5wYFboX1bVh7NBUQY3DaftrgOLw3zKPmA87C2dKMYd4Bk4Vjro06I+GQA9doBEYXZasb5feKE6C6sxmcgEkG3GPg1OIQb2trI8q54sHivrGxMYnmnUshzbiHe3NADAMygpSvtegctC1zPgEv5gHJS7937970mTNnrJtuukkmjeHhYSY465FHHil3dnYK1YQBkav7pPr7sGhzyg0qo/o76rNv3740ddi+fbv05d69e1M894477qg4AZI8t/rZvAjj4+OZN954w3r00UeJRpANAteRQuY4Tvn8+fOpN99807r99tu9e+65B241OThgigkfDZDfHnHa59swiPBhWKSCoaYIAsIAMfh9ZGQEMXB4/qfwVubzeSZzQHM5APn7xNRXe73V5cuXuRZnWuh7w+JEvY2zQjslhWO8nrHvF/w1+iVBtD/5fN4dHR0l6jnQ246Gw7Jly6R7mf+uXr3qzQeNUZQNfOB/3U414/hszm9R1l5cv3MYQsSJTRdz7ltvvUX0EkA/oL76xje+YX36059mw6Zee+01+0d/9EfLvCtkBmzfvt1dtmyZ7OPYxMngWph6v4k6RW9EA7kxExUU82IcsTgU46R8xyxywV6WJDIpqhFhhwJ9GJDM1bAy2K/xZ7apf4Keb5wA/+mOLfb4yRMq959/Rlm3NJ0AUf3d/L1pgUVgAahcrFPHT9lEcGuNPCgj5d8rVq2Yk0wAI3wq+qfKgkd+ViMkTQZAlIPjenAEiD5APu8GOTqSjE+h/yl7Tktbi+fn/ofzv5AvQCHltra0ilBwknKb1wZbAC2AXCEnVEupVIo9q+heWf/0ZdW6c7fc9Fdee61000MPgUPIma5W5HY1vUvQ3sZQFbK34xzL+alWIFUt+p8oWhfqHwWUztbYiFO32Xr2QimXwMD29naCA3E0eZcvXyYIshKsGMcJYNriF4GmXMdxoBqq4CzXrl3jEQ3VTKzm9zd1CdMrYzyD4VaP56gxaLJlwJY0zZqA/zzPYMlB2GucQERsXAuPXihjZbHUo+IECBOG1GkeEk1czVnubyS0IFCdQLVhwDZAhaGhIUCzQj1e7kpBQgcVL4CLQZTL5VhQQ2+II9AXRivEvUziM0kBWyyDo1H1NE6ACxcuWJ/5zGfggSelx3755ZdTt912m3f77bfjCQUsJv2f6FN4pyspcleuXCGyWfX09Ljt7e1EoYunn3HGAt/f34+oJZQ79sjICHQyHtfqicsy5XZ0dABmI85rHzp0yEYEk4hXRC8vXLggZQ4ODkpdxsfHHcBhUxa2oBwTYUB9qKfm6rcmJiYcng3gxrPxFhNB+/bbb9tPP/10BUQ3jjHa8eabb6bJBrh06ZL1+OOPswqUAeouXryUZvgisl1P+/SmBt7+zMTERCHo3dGAL+9KIC8/IAYOhFwuZ1EHhGrI3oj6mH4BKMRRAHVQW1tb6PtvRB+JbKj27sK76E/DjHo2v/vBf5ySfvFycz/tyeVyCD0J7U8tJyWLc2trK/onsoCxMOOkny8xY78NGP/pdDrF+0XKYCO842GbhDi2b16zsCzA+NCHFjKBLLRHvv71r9v333+/29fXZ7366qvWvffeK7z/aAA89dRT7kcffWTt378f0Vy1bds2b+PGjURdcJhiI7iwGhizNtggCCyeSzFsHY0u6b/8YV6OWf1FeZn/kGBSfuvRG6l12GCvxyGjOvWYvSpz9lxR/wR1UMUJsOkOe/z0SZX7nb+prLUDzeCRRTmam5VuWmCKBSzP9ewTx05Y69av865evmoR5d3V1aV+ePiH6rbbb4MiZ9ZAXUMnBxWP4eGfCzqgJMK5i94R4CkrnUmzr667H92Sa9uObSMaDWUUH85H+ULec0uuZ6ds2VBN7ghsNdc6EtfjOw2SeuyHx+TMyr6DPe/Kdy4p57e+Ic297Zd+SX3hV3+VIBeJUo6iFQxwAnAOZH88ZVzwLPZ4lFcrcI09C/vosEh+8KWg8v19VU11OBf9yPusg1hu6D2M3wnA63zp0qW6nQD+vS1ZAEuXLrWNBmMul8Op3HDdRPbGjLHq8cf4Jbq/Gg8C6wRHq967RzmENN2sAP7+8Rl1X9zgLM5uOrgnHjA8Fy/JIn1GxQkQVX8Gg+ZYDZ0EcAQAfuIIMOXBkzg+Ph57MDNIdRaCqG/7oncrPgG+05lX0yKQdYoJ/MWy4OqPOBEMt5S+n/SbwLaEvRCmMAaqBkgDAdYoW95ov/udAI8++igitwBP9ve+9z3nnnvucaEF2rVrl03qHpMgANQDDzxAhgB0Oc7FixcFgAZ4f+CBB9yDBw+Kd19zuKtNmzYBNKsPPvgAoMsDvF+7dq23efNm96233rLHxsaIiIfORW3YsMFbunSpt3fvXoAxNgnegw8+6L777ruShnXfffeVTpw44ezZswcgAXoMtW7dOg/xTMqS9E3XBURm0lRkMgDif/TRR3I9deLz6KOPloeHh+13333Xevrpp2UzoqPOWTQAbDMvv/yyZZ591113uStXriyVy67zgx/sAsCou33r168vao2PUK5DNjcsBGERC7zLAIVXrlxBTZ5FIDUwMDCN8sc/ls07pvUO2IhFvveGJ9vvqNBRs2QGCMATB9w24H8mk0HLg8j+aa9ZsViE759+iAT//TfncrkWRJL5jrrgCJjPbACz4WSuI021HnAtbA4y828UN+WNNoct1PYGZQYZzn/4FYeGhqzXX3+d9Hb1Ez/xE95zzz1n/fiP/7hokRw/ftw5dOiQ9dnPftb9sz/7M/uxxx4r9/T0yPxLGfr9E6foYv5Up5CyvzD7GcZ5nPllpu2PipyZafkL7X4iiIzDwxy2jbB0krpG2c04V1jL9L6tklE2n+PWOAF+e+Mme+LMaZX9Lz+r7DX9N/QBOkm/N69tWmAhW8BzPefE0RPWrbff6hFMVC6WVVtHmzp35pziu6RUjLHa6imcDTZURPlCfspcYgQf/eWEOb9jPavqIihy4K6PHY2nudkz6YxdLk1S60gQQQCFUD31mYt7yLRgjx2V+VBdF7AJ+P85T6bT6QoWwjpIUBUANBkA1X2lebAX92ZrLjom5BlGCwD7F0tFlR3PWuUDZ1T///U8If+q63OfV11//ieE4vLpp5+GpyTy7FTtBADLYF9T7RyKwsdqBbtVjwMdJFkz4iYKTG10N1RzwDe6/MVSnqZJJjBQDkiXLl2aQtcTN7CI/THnDt55yiSYz8+2AN1yJpPJ1xM8HWXLsD110PdhAdNxMh6CygvTGPDXOWrPz7Xs9TWbyxQa7ai2N3+fboHYTgBuZeDqQRs6QeHR6urqsuAJN4+LSmsxNBTMrrwYYeLEcTqwenD6nQj6ftnH1BpoTOhcVAscMClgZAQ0ObRr94xxAhw5coTIerkYEL+vr88jKhWgCtD94YcfhiPNe/fddx3AqMHBQQWI/tBDD7nd3d3lixcvOvBSA8azmXr44YdLExMTwln/3e9+11m+fLl32223lS5duuR88MEH9uOPPw6ALGmBmUzGO3ToUOrcuXPWk08+WQa0v3LlClQ9Rfry7bffdrQToPzqq68CeHubNm0qnTlzxoHXn3vee+89cQLwXGhyvv/971NnySQ4f/68PTAwUM7lcvarr76Kc4NIfLVz505xArS1tblaB6DAGN2/f78NF/fjjz9efP/990m5Up/61EOlfC6X+uDDDwB3Vb3tI6KX3U3YQUSLsISKELGJ8jwvTRQ9uh4sUh0dHaqaEsj0ugFbdAaFAIg42KDYiXpnqxcZ5hjeWQNCY6uJiYnAbAXK9oP/nZ2dgZH/OGyI+ud9Juo/aRQ/PIDoApiFf3h4GOdkcTYW6Fr2kuiqTIZdqNCYNBL8r1qE05rjMqr7mr/PkwVMdLVeeyoHRzaT+jfr9OnT1jvvvGMT7b9mzRoR+H7llVcsPbeV4f//zne+43zhC19w9+zZg5CaghZIp3+KI/16+WhuVxFfo33mEMf3ONKiIsJmYocbMYrK8H0auzEmOVAnzaCMcyBgTtQpx7Kmzda8mGQMVJwAGzbaE2fPqOzv/pyyVy+NXA+TPKN5bdMCTQvMjwUAxU8cO0HAm4D/58+cB+BWg8sH2SdDBxTImZ+0tgDR7Peg/CG3HcFhePmrqX+qnQAyH1qO1YjoclOHGYgdi4aC1iSSICrP9RaFYyCpUDDgP8H9La0tnuhG6E+hWPAQjwb8Dzw3NCDzIOnYul6v16LLlpUr2vbP/a6yzw2ptc98Xj3ze//VGxoagqaaLFfO6pHrcYATgAAzaB0r97LXqUW7W4v+p7oPgmiog/qJqHyC7eZqr6PrJdkT1+u4idMu9nVgFIYZ4OLFiwSgVkSj4zgBwDz4Y8aQCTI0WCXjE6rqJUuW5OLUKek1YXSdQVTqrD2GUtP/nDCaIP81hhLInw0Q5xxARgLMBlG4Ku+5sXcS53RSe13v1ydyAmAMjB7FeYYjoLu7m5dF7KeFRKe8LHxvIlpNhkFUp8fpDAZyHCdCLU9WHC+Xrj+gtrHH4uRKiGPUGV5jnABQThBRf/nyZQt9gO3bt5e7urrcAwcOpI4dO2b19PTIAgPAD2gPF/vJkyeFQojFzmwid+7cmQawv/vuu8UB47qu8+KLL6aI8DfpVID9jz/+uEv2wKlTp4TeolgsCrj+2c9+trRnzx4HJ8Bjjz0m9ESmTCLyX3jhBclQWLlyZXFsbCxFxsJjjz3m4gxoaWnxeG6xWLS/9a1vpchMGBgYcA8dOuQwcTOsz507R0YBlETWG2+8wfN4NnUrtLS0sBlOvfzyyzgNPISJoDdCePPhh7d7HR3tavfu3cItWm/7nn76adodSjfBO1wL5EXse8mSJTbZGjhQlixZIhEt1Zz6/mGBXXFyoH0Ab36UmI3/Xt4h3lneXVIp/alqfo+5/5444D9R/wj+QmeOHsFMQPt8Pt/S398vm3rqCM3RXGcD6Ll3VgFL2sfibbIMZvjqN29vsAUMBRRzGXMk8yJzIP1l27Zz4MABm3mW7KoNGzao559/3sIhuWLFCrlwbGzMAfjfvHmzR4YVc+59993n4ih78cUXnc997nOkSkduwBrcrDkpjiCDILCf+UdTy5lU7oYedOIEFcyJAeb5IVFUY8w71YEXYbSM1U3BxvRvPp8PdRjPZfONE+C31m+ws+fPqux/+zll39R0AsxlHzSf1bTAbFkAcLjslgXQBiQH4G3vaOffquyVPUtZ5KJbylVebCDeUwL4c4bhb+UpC+C97ArwVlmTcAvIudr7hJ+v2gkg11iKs1G9a5kB7iUavlSkFaWGnHHhbXeVi40CHQNltww2ML3euFU0q85s9WtQuYBmcaL0g8R/hRa1kMfj4VVH/1c/K6nDYS5tsJiepTMxnMw/fU6l3vmh6t18p3r2rdc9gtJ0hivvLcFtkeM5KFPdCJ9CncL7RVR+GO1uVIaA367Vuni1bB53X9SofgsTlG1U+YulHLOvg/qcOlc7AeiXWoC0OHQti6BEGTsEGEIRRZClzOmuS5mSjU2wYkdHx6zQhgYF14RRBVU7wjRG4IRlrPizVILGaRTvfxJwH3vq4KImK0udL1FiJ0BYOpT/+UzC2Ww2A4WGAWXHx8cZ+BVxUDyLTCxE+TbSm0nakgHqatmE52uu42kLQZzoM3/ZS5YsaSGaEO8VLxKbpmourDr757q4rVoTAJCfaHtodrZs2VLCCYBT4M4776zQP7FYI2J59OhRcQKQQgm9Bd+//fbbKQOS64U8BSDP/QDW5kPk6xtvvGEjvNvb24uIi0THPvXUU9VOACL2pUycAN/61rccyrrppptKo6Ojzo4dOxwcClAIVTsB7r//fkBv0sJwcADGSabC3XffLToAOAEef/xxvicCvcTYwknw3e9+t+Iko77QDm3depfauHFDeefOnZJKihMgSfvIqKB92CssC4AJk/ctjOsSGiCi3stlsEDLI7q+FvhvFi7S16BWKhQK0AclipIHhNPczqXqaFEezqJhIkh94L/d1dXFs6YIFptsBMB/bE7k/0zAfzOWWKxZ+BEE4jvEnZO2c6YvM3ZgnpkLr3fSOXCmbWveX9sC5h1kLvU8z3nuueck2+i2224T0Sbeg48++shhnb311lu9999/X+Y9snng+f+RH/kRrmMOsq9evWrjGCXb6uabbxbnKnRsZ8+etRAFJk06zgHpeuoz7MJ+RAvUW7lcrmGbyrhBBdeTPYPaovk+p/GRmmuD5pwkh92FZGejqfMfb73Nzl44r7L//UvKXtUXGXl4vY+BZvuaFrgeLABgm0ql0HZRhXwBsF5BCUTsDX/I7OXse+v6W91adDKUQ5S/YzsAQGgJeG55kjanFp1P9W/VTgCA9pJbmuI8qGV3zuxErhsHhKZwk2h99AZMBoJQBJaKlXKpv9EliNuvYfoF7PV11oE4QYwGEfsTyR7QqYkzyEiIW8Vp19XSQxDxX9dziP73i/+SDZLP5dEDYI8V6YyhzxgLerxEXl93Y67zG3HGtP7u9y376++odHevevaNHW7bypXo97H+ynk2rnOM9wxzBWgAEAAK9SB7RYJmpuFIGqAUjKuWyQ2QGaSLF3bfXO91goDg63wYBTav2gmgNQEqmQBx9qsa0yAQswTeQnChOd8RSEomgMnC7urqmpVsAB31P00UO6j+QftyME6cYeAR1YbSGQCyzw9ygul7EV4P3Q8nAfd1Jg72nBWHyfU+zhM7AegcJsYwYRNjMF4W6P2N2jWDGlqgVCoFEMoAAJyTbIBGAuZx61dLgMJMsBoYcGpN4jgTaBuLiqHq4OWeTXqBxTYoq50AgLL79u1LE/3/xBNPlKHYAawHgCcy9eTJkza0P4D4gOUbN270oA4iup9MgnfeeQcHkkTka4oX59133yUDRPQBiEq/du2aRMO+9tpr9rZt26RctARwLDz99NOl/fv3Ozge+I2IfAR8DR3Qm2++iRiK4rmA6ggaP/XUU2WjG+DPBMAJgOcWHYK7776bCHHrrbfegjIIgWD16quv4lhAh4A6QF/jfvjhhynKJNvATP5Hjhy1R0dHFLRDpi4J26d0+8g8mOYEYJXR1BeBdAkcAliQoPKiPxAshl8/ygHAWGT8sxhiYyhFkmQBcL/e8MumN8hLrJ0A8GmmyKTA0WOci+ZdoL/Gx8eF85/NXi2x33reH+GZLBYR7xGnQ6FQcEdHRyXDoJ7yktxjMqZMpOxs8/Ub/ko/bUqS+javbbwFzHuonczO17/+dShQ1JYtW0S8lxf1pZdecnA+8g4eP37cGhwcZI70nn/+eREDHhwcFAop5mMOL6xR2gGP0xrKK95lueZ6ogKK0xsmow+gwYx/NpWNsEOcFOE4dbwerqnFZRvEF5rEdhw4tI5FZITfbNvSOAH+w7pb7dzFCyr7e19W9sreWV8rZrtdzfKbFmhaQCnA72tXr9nnz52XrF35k86odCatLMfib3HAt7W2AZqHzke1BH1rOQGqQelqJ0AcoWBD8yPUbW5ZidAwmQM+3v5qWiFDu8YYcMuu66Qm6fWSjIkkAsPV5c7k3iR1DLgWWoxpbYX+Bz9OS7oFD0blNnTH0EIw4r9Rz6avyRbA+TJTQeKoZ13Pv4sD4KU9yv7Nb0ln/OQ3v+n1P/CAW2/WdhR9CfsT+izoTGY4y2sFbdHvmUzGBjOKG9wVxtM+m/2aZB82m/WY77LZ16VSqRTap9Tl8uXLMAIkcgIYzKNchvwgU6HIBr8CS/L7k2bLCRA2roOcS0FOgCjdVJ1dLdoZQetDHGdJEnCfM62m6VoQmcDzPU6TPH+aE4BFnkmGBS8I/Da81HGAKGiB+vr6eGmkTkRHQKOB4IWppKYmCZwAo7jWTBkcLP2NZiMTxT1baxBzGDUpgDg7woAADaxO8fRq0WBR1Ma5EXdiT9Jpi+1a4wQAgP/0pz9dhJ4FQHfnzp3C479169YyAPaJEyega5CIcqJY+/v73ePHj9tHjx6FJkB1d3dzLSC6iPBu3bpVnACAyNlsNoWuACLARI6sXLlSxHzh/oceg+8AqUdGRqAJIsLfev/990WAF+0AImEpc9u2bSUEfT/++OOKoPDGjRvdFStWuNTXPBc6oNdffz2F+DCpUJhjOQAAIABJREFUXGgQ4Hzg30QCrV+/Xq1ZswZ9A4tMga1bt3qAcFxDJgO0OZs2bSILxstm8+nR0WFr3759FtQcBw8eBIRP1D5A8e7ubpwR6rHHHiuRlWLGCcAhUQth+hUsbKVSSRx20Ba1t7fLBqraAVD9Hvh/1+A7zpdIMeBa49fogxi+PF03wH8b21aD/wie0mY23bMB/vvramiS2LTx/dWrVwFUE2U9JHl3gzQAZlMQSgsyix4Kc5cWP28uqkk6bZau9TsBWJuff/75FFopiP6SgbR161ai+RXORea+9evXu2fOnBHKMTKEzp8/rz71qU+JToh+jyeF+vSHOVp4ha4jHYC4XRGkkdKog1atYIO49buerqslDMaei3VK650IINXa2jotCCNIBNOsV/CJkqY/3zarOAHWrrNzly+q7O9/RdkreppOgPnumObzmxZogAWI2j5/7jzc76qntwcKRdkve66niuWi0AHxGE95NSl5kkT7+6tdDYa3trSmzFnT9VycFBZnC0+zCAk9kV7bjb6AyTzwUw1Vm0ZTD0lGwJTfPCU0QYaiFSeC4fmveeaF+z6dTiy2W9mn2JIJOb0+DejTqCJE6N6yhaLJiP/i9MmkM1PEfwmiwkcSRf8jz/OUxdmmUCxQpti4SQsU1RPBv+OQSX940kr9yv+Q/vhz/+7fe+v+0k8moqYNKjkKAGc/zp7ED+RzduL9qiUQTnAbe/CogNrqOs1lRrh59myeO+vr7fm5i/fesqw0dMnUAAwglUpVItDjgNvy2nse83Omt7e3EmgJnTKMEP4zWDqdLre1tU3bz2qK0WkZKkmsEsS9H0RdGpYFUostgLlSVORDzpNhugTV9Td4ahSey336nYtF85XETtf7teIEYDF3HAfgW4AALc4bGr0QNzWIg5DjOBJdrAe+ZAPYtl0wFB0MFtLw/Z2sgUA8B3hYEwPpcSessOtM1DQ8b7UGAHZgAg9KLQNQY/HgLdCplYKxyMbsBkNaGF8EfNNs0iJNNCpplNjXpEry39DQIA7MPk/TXEjUaqlUEg5sxgTXcB8UQUaoRm9ISUGSjSl8aiywgMYA9rK5cgTflOfxm/DdeJ5s4HEGmDL130R9mLpMbug9r/Jcxij1ABCmHMB96t/R0SFprBRNaldbW5ukILJRAJzQYJuI51LBifEsqbZOT08344i6iH4Bj4vbPs/zDI2FvLNsEqCzkKiSdBonHBuUQGAE0V9o4KH94flGxyPIAaB5s/F+i10HBgYqjgLsCBXQyMgIZVScfPVMoHiRx8fH8SA71L+jo0Pa4S+LtuHQgZ8f8D+p2G899dILd7q3t1fqMlvZAMYRwrjBmeMXY2rE4h+20FY7LuPOo/XYsnlPcgsYwV/e529/+9spovy7urrUCy+8YG3YsAHgX33ta19Da4W5Q3388cdonpRx7jHXMF7l/HwDAv21rB0G1Dci5TqOgFbykbB479DBFwBWIv6uRdLg85f5lEOzgC36D33jX7uwp15rAgH1qAP7XFnOOAH+/Zq1dn7ossr+wVeUvbzpBJgr+zef07TAbFoAcd5SuSTiu0SAy/+g8Xc9BSBOND3zFPtkTa0XSO/SKCdAtWM0MGLeAPDFYmzRYt3OWLRCJmsAJwPzeYVSiGADnV0gfDeWReZB3dlacbIcZqvvNc2S5ZZdK7H4b1WlJMgnnSF4zPVnX3CZbiM2atICxehMHADO+WEr9Qu/b9ljWXXvV35ePfCr/ydR2hWsKUYxgZfE0XTyU/pQiF/4tbrQeuh//GXMx7msSQ872QMaAwLTrNACo/Vo+oe+AeeJElCGXhhGlLa2NqMzKAGU+Xxe6Kf41NIEaER/BNHy8F218HWYzmpch0fYexcnU8a8S6yTcYJ75uPdqHdeWSj3ATgK/y9gWhwKGz/fU5xGVGcDEDGMx1Tzs0kRKJ0T0Us9+PdMhYLjHt6DRF9Mmxh0TNZhXlpASSgMw373e4INeINjQAs/8eIDzBBxe12KMMYZG4v5GpNOxXszPj6OwwcHgCwMmvqKDZyA00zYQdQS4B25bC7V0pop4/Gtxx5EVnJfgAJ7Bl4PxpuJqq8uH/ofJnxAdiZ/Q8/lv84AhjgmeEd1Jg/ZHMLVb7IGuIffoeQpl8s4O+ra5ONIIStBp8mRUl0B/6kfOh5QLuFImivw32+P6myA6nTAevrQ3ONzfkp0SBhvZSM2AGZxZfywYQnKeGoCmDPpzcbfq99Pee9ef/11Z8WKFbxr6sCBA2RCCX3ZqlWr1Pvvv082n0LXpLe3V5z6cdb2xtd48ZQYtGeY6SaX1jc3pcFjwGgwsP9kDQ0LjDD9YnhUcYrW0quIc2Cfi1FZcQLcvMbOXxlS2T/6W569rLuuNX4u6tt8xtxZoFAoOmjHImeUbhGe6uZnkVlAU1jaJ46eYC86JWuWPbMJolm9djV72FAwN50SipnYoLwxUxQdUBhtTlIOf3EClEqJ66frKZHzRmdAMg8tpaDJ8YsaJ+16zuasGY3Q+kr6bLfk2ql0SqhjzSeJ+K+5x2hBhEaKTzps7GIpGdVS0vZcD9dzZrTKykn/wu8r5+h5dfOTT6uf+J9/Ujl/z7SN7D04C8UBIdmbMz7HxsZCA+H0+Y2gvMQOHuYd9jhxmDhm2m7//Y3YCzeyPvNVFriH53mwJgguMTw8zDyUmA0A7KWvr4/Ya2nKyMhIbNxEU5AjKlwXxlLVr2nGksEagkSuw2g2eSfADmplu/ifJZlyvgC0uJoZlMFciLGi3sEoXHa+xs1Cfm5iTYCkh9qgbIBqMQ0MxMRoIv9nKhQcF7wyAFjY80iXAUgNOnRGpMKwSYgcsAb00/QbobRDC3kA3Yh1A5jGyUO0OrRGiA6bSHUmurGxMaJuRZSWTUFYZs3o6HiGJIn29va6BE10FCUZBoEHSRxqQcIt9NnExEQL0f9w/+tMjVD6n2w2y4IjTivHcSqbm2w229rf31+h6NHaGGpoaMhNqgvARg7vOG2CDgp7+hYM6L08KJzY+MPvOB8HAOwmacCum+7p6ZFNAFE84+PjRnSqrtdBe98l84lxEyVaVYtSI04FNN0bCzjO39B5p1GUKHHq1Lwm2gL0Oxsyxsfu3bttNFX6+voE7Oc9fuWVVxA09xAGBvSHizFqLEU/9ca4Img91xEwdTtQ5uvAdj31GE4AxrGhJosaz0kO7LNpJ+ME+M3VN9uFq1dU9v/725490NV0Asym0Rd42flsIQXwX/1pOgIWeMcFVI9cpbHxMeva0DVr+crlk3RAINyWiIiSFSAAn84yDnUC1Auy1+sESBqJX2/9wnqUeuNU0Jlek9kC/E+LIUeNBOrP2YAyZpJNEPWcoN/hmzf0P/Q1VEtJxX9lTDgpG/i35JZqgniy1yuLWPSMwb562rtY7qFfWv7FNy1nxz7VtW69evat112VTsv5u1FtiBt4RWCpPicTfEew3JQq1MID4tR1voIcjGbW5BE4se8iTtMWzTXQ+JjzP0GRlmUlzjbJ5/MtAwMDlc3AxYsXoa2KxaAQdyzGMaif9YSxy147CA8Nw33JvNXC2DUHhdZZmyaSHRVs7W8D18KUEYZ3mWv9+m5xbHCjX5PICaDBp8Q8VGQDLF26FE+O2JsXB4zCHy0cBcgn6Sit6I6HqubiSVh+FFjP4RMwDLDMeN6YyPl3mPMgyJtWq/7UA+5bNjZJ+eGS2KV57cwtwHgg1RUeeqIZlyxZItQFlMyGdnR0VATBoFVnnBjag+on57L5VLFUdDo62guGDilJ7TSNVmJFdOh/tCJ9ZPQ/mxnamcvlFMLM1aK/lAM1jskiMPUfGhqC7qgQJxsAUJ3oenhC4fz3R/6z4TDg/2zz/SexPe2GYkV7neEFpL35pI6JmeiH1EN7obkrcUqV44ixR4n/JLFZ89r6LWA0algbDMXX4cOHU9Bybd++nU2b0P+4rgv1F2tI3cB1/bVc3HcSOFAdXcW6zHxU75rcyD3N4rZu/bVnL8U+K2rj739CXLrK+msVfWfFCXDTartw7arK/vHPe3b/koaBEtE1aF6x0CxQLJQcpSklq+vWdAQstN6qXR+dJW7ns3mrq7tLRIH5AAyzX7Ztu/KuT+PT9xWt6WVi0e34a1SvE4AM9JSTEl77OBavt35hZU/Tc/GUnJ/82QKcO/ifcarAm68pXskSFlB8LgWCDf8/+g/YzrStWCiqQrHgOSkn9rwOzY92fNR2AKQmgz0QHS4WitPoguL03Y1wjQgB//Hblv1HryunrU391I4dbvvatW4mk2lohlXUXo79N9iA0VPjTKz3IezZpa+TAJ5hfReX5aLRfa8ZOgh8Y66qsAZojvwptMA6E8oL0hRtdL3mo7xSqQSXvwQBjo6OksWaKChxkqDBFgyBMqCSHh0dLcUZs7UCk+u1hS8oMBQX0GN3CuMEzzNOBBxeUQE6Yfz+UXiqv106KwGK79A51wRXR2UN1Guv6+0+C977WgY1DQ4SwY1jDDqebA740+Ev5sNCjqCGX7Hd6BLUe+D21yVJWQwqQz9Uqz0mChPwjEEWlo6lU2TqEqfgZeR+nhGnT+LYv3lNYyxgxj8AG/Q/cLkZ+h+ewPfQ1KTT6WJrayubWlkkgiaiUqlkZ7O5dGtrC7RYsTeQ/pZoiiEiDWK75QGvoZojephNtZ7EpxjIFEeE+9WrVxE8IlLcRsDm6tWriHrLgkfUPnoIvGukQ+MMMQURCXXlypWa2QAR4D92c4n8T6VS8EbXZaPG9Pz0UnQ2QEtvb6+ZzyLbWzU/8Z7LYUBnasTuQ1MOG042l3GypljAeR5zShzw3zyjmQkwWyMoulwOFel0OsU84qdA4Xv689y5c86BAwfsJ598EnoUeT9IS08yH0TXonnFTNKg63HUNS0uXKgitMcaxbo7Pj6eKFNuITkB/t3KVXZxZFhl/8fPe/bSphPgRh/fxXyRjL9pn6YTYJGNDBh/JjUALKhdDD0MToDxiXECbGLtWQHZy15ynbhqEDzqv/3WBYjW4rZTjV69C7WUR9R62U1ev5DejOWAYM4n4p8yEFYGdkTs2E+fUq/dko4yMpS9sue0tn2SMc0ZKZfPSeBFyk55QRH9jAkAfK41gsnw//sFgIPqYnQCfNdZQhnVpAWaZi6omVq+u8+yf/3PZKz8+a99zRt89NEpuFLS/g673ui0VQcjSH9lMoY6eloUtc4MELrttra2aZHQUfVjH2Si/7XGiD0+Ph4rYjyq7CS/h+lmJSnjermWKP7+/n4ZczgBCGhOEshZKBREUwDKY8pAJxVHQljQpCgRT44DzoLQD4E/Bmo81mvjONQ+YRkIfg3DKHpzTeszjb0ijDI7qD1x2GjissHUa6/r6T7RBKh1yKqa5KaIVEYZwkS44xHM5XIty5YtqwCFUAJVC4jO5MBdXZckB8E4L4ApP0LICVAUoZ+6vdCAqplMJs0GgxcqKpshqg+av8/cAn76H4Rburu78fpXuOqhgyFi3Ti1AGj5HUHDIIGY0ZHxTCpte0Gq71G1NXQHYWlbQffjecYB0NnZCUe1ETeecqmfegfPNNFMSilZmGy2s7ZNm0S9HicAkfuM0fHxcbyy1tKlSyuOBW4cGxuTrJZqAB8AHS84aV2UZ7IoTGUWMvjvN1h1dhPZD6lUqmY2QFwanqgxwO9GkyJM8Jlr2DiwQa3Xqag1U3ACJXZSxGlD85rpFog6VHAHa0yhUCA1kj7GIdekkpulwVRv5FVY5MwsVfO6KZbDgF8nIMk+zsyLREvNdxQQay77yn+7fIVdHB1R2T/5Bc/u64wFDF43ndlsyDQLFPLFT0KJfb9ajkUGaXN8LKIxIxtgpex0Ko0jQGoOYp3P5aEDcgGwEQquFn31NxGwmL2wBrljt96xHcR1K/sy27JVvpCvjJ9akfI8U+ZKuIvMp4qlymgaaO2DyasspXiO/5OEzgcKJWwRFTEaywhG5Lg0c17ssOchNovcMxkAJmiKvXA2m8V0BAOKk0TyFlw6+pOP3/6Gwkh0F2VABH/CdAJMfzVpgT6xG32T2n/WSv/iH8rIferXfs1b/+yz6EsmpmaJNd6q9J38+3TGRBjlL2VzBtP0wYW4ZykfA8WUgNBaOpZx21HvdfXuhet93kK9DyzTUPlA/QxIF4f1wLQHKubBwUFZPjhaX7hwwWtvb5/m2DHAP3OLn3nE6GlVR9+bs369diNoCb3WsDHKc8EwwvBNn6ahBDeGlaMDfKYEUmvcM1ULzzDt0gwMMEiE7pfILsjlcvzexC4iBgSCgjIx+UUmdHqeofmgs+AWjpU+aJ6nOaDSZBrwHSBkV1cXEalySRBImHSSYUCGgeRxvEV+2/BsBlWcyNogm/JCc4BNGrVWXRaD1/CCsxBgxzgvRr0vfvO+2hbgIM8VCN5aluUQ8W449JmcR0ZGiMBF2LdkgFm9ISjj1DLj3zwFGqBSqei010EDpGlBZBKOUp83z4Nqp1QqoVvABkkWHbPBN9cYjJcyjxw5YrW1tXmDg4MVwUYm3ZGREefy5cv27bffLrcdOnRI4Qzp7++XVGayI3iGKZvsAL82gIn858DT1dVlnTp1Cu+2WrlypZRnwH8iqPyi4Qt1fOqUvgw24EN205UrV+D1mxa16qfhwcYaxK3bUWhsotPohA7GbyeTtcS8HVe0J8jOzUjmuRt92rknWWlR663JBqBvm/6Z2e2jejlYG8nbObstXNil1+MEIIii0ZFSSa1knAD/ZnC5XRobVdk//Tue3dPRBHmTGvI6ux5RYAuZ1YBPMxtgUXU2wD9nM7ujXWgspfKA+VBo2o7ttbW2IfaoAOvDqCKTCvUaC0VF/jeKLidG/SRq39D1SDaii+9j8n/+Hq1XBDlsVEyjFmrg8AFk1kGMlVLD+P91PaboPgTZX77L5wOpfQgawG5hQL88o0kLNPmOua5lXxmz03/7Dyz76qi686//DfX4b/w6EdKJwNikw0XT/bg6y19ASHCxOAFZ3KOBycDAwOq6hGFb8+kEaO5pJ3vJ7wQgAJQgrLhOALBV7kdLkU+hUEAUGM0riew3WbAGRwnD/nzMFKJZytjU5dWNK8Rhe4nDt2/4/2tpBcBMwNnVD+RrVpZplEMh2MQ0bM1cp4MtnSZuGm+Gs0ZHR3OAlQAKenLDqynCgoBLcT2X/sdp1WfhKzcghaTVeR5cWrIBBkC9dOmSamtrq3jADO8az2QBjgKwmBAN4Gqez7PNQE0K6NdDsWKeG0XPoV9ScbaE2TRoMdHlTgP64nVv86p6LWAmRCLux8bGHCh+Ojs7K2Ew9OO1a9eE/ocFIGiRZzLyZ4bk8wWnUMinWltbE9EAGZqoJKAuIISm7BHQ3USy+O1h3k3GYy6XE66/3bt3kx2k7r77blfzixNtbA0NDdmnTp1S999/vwD9+/btU4ODgwpR5LGxsTLftbW12e3t7WIjykb7A/8ijnLAfzj/DY/+Rx99xPVq7dq1ojsAh6rjOIsqohmPPhEBRuuE+aylpUVSKPiwsWdOq+bgb1TGU7UIpuGO9+uX1Dv+m1RA9Vou2X3+VEr6La5zL9lTmlfXa4F6xH1xHLMvSbr/qLeO1+t9Zj9kUvDj7EW1jglRQHUfhhphz4oTYNmgXRofU9n/+Xc9u7u96QRohHEXcRlNJ8Ai7jxf1YWyxrbtg/sOWoPLB9WyZcuEju/ID48Q4CaR4z09PWrV6lVusVQM5fwHZGdeqxUhHmQxKH38FDFRToF6rR7DCTCtaEPnY9mWZEiU3bI4BjgD+LMV6q1T5axv2TbzfaMj5KGZcdKO1ZJp+YT/v1T0CvmCCuL/J8CptaXV9rct0EFB9kJGKD0q60AA/U+YWaBGjcREZmrThX6/ULGWXKflq/9DOftPqRUPfVr9xW99k71WQ4WAg+zg4/mfBuTHyZr2BwnWS/c8n06AJsXK5KjwOwEmJiZcGA+inADmHMGaMT4+bvX09MjcAkbS0tIC1oIDACdh0WCEBjOsFfFOn4AxxdX5i3q/wSwY51HR/lGZtsxrjFUw4Opn8h5gB55T3TbuMc61WnVlLuRj6OONfY0twLIoXztdYjneomxzvf4uCuZ0WDWYPpMG6yh8PFtTIgGy2ayAZgaQJHLWcZxK+had2t7eXhHdjeOE4CUwYiw64lY8QEkjJHnhiNZgbDJBRzkgqu1TK/NAA6REpxHlTLSnCFtUZzEEORIMFxuD2XwAF2ZCOTSTvr0R7jXjaHx8vJzP51NoWbS0tEym0FqWYuInMwAhF8aM5gSE52waT5sGhLyRkTHbc8t2OpMut7S01AQo6GcmOQ3EEmXOQhMbQDDR/93d3VAOBUadmfcDLYNr167BTweXovXhhx9KhD6L0pYtW+T9pc3nzp2zjh8/Lk4AnIQmlc22bSIhiIKxisWi097eXgHF8XJzLRkIftof7sUJAB3QzTffTMiNRNHIYch15Vqdak0klTxL309bxEmpxYhN2+Q+HItynpoj9hqcG/C2kx3CMxkXvOM4N2rR8OgFrGY6W9z3jEWTRpvsgkbRh83nZjNu2xfzdYxfxg7jBvC/ISnyi9kgC7juSbIKm6JUjetIk11p5rQ4e56F5gT41wPL7PLEuMp+7e96dlfTCdC40bE4SwqjA5J9VpMSaNF0KtHv2VzWPnvqrLXpjk1S7+HhYXXm1Bl16/pbhcv+xNET1srVKzkfhAZ+CUWOAiMPp4kJMko1LW2UUHC9hq3HCRD0LAN26/297NX5t6Y0SkTZIJkHzqQDwLEclSsI7UNDPgjNci4h8MkUmC/kvVKxFOgAMNfQPh8AJVo2iAgXq+iKdNaECDOH0f8ENASHRKSeQEMMsMALoX9a/s23LeflD1X7ypvUT7/9pmt1dLhzlT0ethfUVCkC4kaZEJwHDKyeQAWyCdgHzdUZ19+WhRgYVm+mblQf1fodKuCBgQGj+QgV9BQHlB+zA9OU+V3PdzrLO2OcANeuXSOAVIDyoOBA8CNNBxQ6xzU66ChK11Q7g4gTry1unk6LthdODc0uI7gOmA4OYbLk/Hp3xuZxz1swFYCF4rXgbzDb6iA6fR6Q6+p1vM1krCyGe63h4eFsnHSmuI3RLyXg37RBC2gGXysRwXzgF5+YmCAqugKK1kNBoWlzbAZlnINiUFt0qpbUw3BxMUj1wKo52KNEU4LAfSP44h+8YelWOrOh4tgwnGAM6htlYOv0qAqfvQahBSs2qVPauSJ9pbksE20uuc9P/+N5Xgog3Yj8ArYStc6kblmWTNxG+CcMpCfyq7OzI434C5oBYR5jw7fGQqvHRGJxaX/0f2dnJ46EaUPdF/0vlFxEVrS0tMDxL9fu2rXLGhgYUGfPngWgVwMDAwKqDw0NWSdOnLAefPBBov6906dPo43gLVmyBI5Mfrc7OzuhxBGRtBUrVuDZxnkAFZhQB1FusVgExLcOHz4sfOY4WCYmJtAqgFqIV1gA/jNnzthLly5lcyfpluPj487ExIS1fPlyyVAqFAoW9ERkLQC69/b2SuYCq8BcRlNDc9bT0yO8royLy5cvkzGCN7/mwWSmqZXYBBCZw4p2QERuPuPO4VxXzzycpPwb9Vo2hToVsiZv4o1qn4XYbvYsRJzEiUSPky67ENu4EOtUD6Bfzz2z0Xb2uq2trc6/7u+3y+xzv/73PGdJW8PAqtmoc7PM2bVAsVBylOcFBmWYJzcpgWa3DxpVOmAuGcLXrlxTt94moL+6eP6i0DssW76M84d7+sRpe0nPEtW5pDOUH1kL4KIJEJ9u11Ps7QVINu1ZDE4Ax3KsioiupyQYkPZbjmgrTNIIabBsio6CFmEGVOdcRxCQ7PEt5WnR3NBMi7j9LRHmZVf4/3mOuQ9tNA4ltiOBSjU/1dz91A0Koep9A6LGTsqZbIdbrlku9nFSjt2kAlIKB0Drcz9Q9n99jTQc9VPf/77bsWFDRYsvqn8a8XtANDzadpz/JIJ6dHQ0lmiv0Rms5nWPquN8OgEMoBoVBR7Vhkb+Ph/BatoJwBxBEPUUJ4COSCcTWKiiDN7C2NCsELzvIgyMHQiETqfTMmbC6NDpcw1ih84VcYHzuLbX+MS0QG7uN0HNaL0GlYcNeB8IptX004KNGF0D2mJozzX9EditYK0E/FQ71HTWnTgQKNsXJCr6lGH18NeNoEwdcNfcg1d1mjgB4g6MONdFgVuFQqGirE2nXLx4kWjlysRZD/jEy6MjkRsqpMugM1HhDE6AvaCIzVqpYHFeGBwCDPwwUD+MPmQ2ORHj9HWjrzHR79iCSYEXnDHiF60N+m9szKTD5MLv9JEW5o0F3NAOQ2EF2DMxMQGQbRPhPSmHJZzvQv8DZQ2gOZMY3+PND6N9yE7kUqVyyWlra3WXLFmC02vapGn404ywUL0RwVD/kAFgov+NY8TfR8aOxWJRUpc1DZAA87QJtfoPP/zQXrFihXCZnj592tq2bRt8dVB3OcePHxcnAOV88MEHzk033eQtW7bMHR4etg4ePIjXVwHqa7FgQOrKn8uXL0vKNJH/juN4+/fvd0ibBsBvb2/3Ll68aA0ODnrr1q2TrIJdu3ahP+B2dHQI1dDly5dTJ0+etB544AF3YmLC27Nnjwg0U++RkRFxeGzcuFEyeOaShgPHSyqVSuuxgmNFsjaiRP4YryYjKMl7FCQc22jgkTlPz6fNBTNJ59S4ljmNjQjvN+MjDqDcoEc3i5mhBXhX9RpQ831oigHP0NDTbyel2EkSMWe0NZLc0/BaT+4XJp0AS5fa5VxOTTz3v3tOZ2tzPp0NYy+SMvPZQsq2a/oAVNMJsDg6U2v3SCbAhk0bRDD36JGjAP6qu6dbNAGOHj5qDa4c5KxQKxNgMjoyAgz2W0Wizv2AOsFL8M37hIEbdTasl66ouhdjZhSIvgDBQ0aQGOeKpFV4njLA/zRb2M4Uh0jSESRUxa5HFjPBXYaumOAlAfDjOABm04teAAAgAElEQVTMMwH+jViyCqD/MdfRX4ViIXRccB02w1FSnU2QtH3Xw/VQNKXfOmSl/u//Jf3zE3/4h96Kp58O1GCbzfb6Az45dzEuDXhp9vdxs7HryRqdTycAdm002DzTvorCG2daftD9OAH6+/tl3kbjY2JionLe13Q20zK7GTf0N9fbtg1eIE6Ay5cvg70I/llL/ypKs7SaHmem7aauOLzCePU1qF7RkjUYHOsOzg8YJkymAJgu+3HJ3HIcocg27DNaU2PSIaw/1F1r6JAtMEnvMOkclj/6I03UOh3UI3JvHSV8PFObLdb7G+oEMGLAtbybvEB9fX0AZ2IzIqThDTcR0kk48A1HG4rWDKbZnKB4lvb2Cv8Wg86IrGruq0CvWJRWQNTAMbQRC8H7qqPuK7RE1F3edDdZKqtps/YYCu2NXkyFRzlpef6UMP7NBJVEoNl4LZnMof8BsG9tba3w/2vRWgBnqLMq2QWGEqe6D0ulkj0xkU1z4GttbS2mUiki2gX0NRkDJmKRe2eS3mei/4kIB4DXXtIpVfKnDhJ9MjY2BhUNHmjhsqNNxvv6/vvvOytXrvTIANi3bx/OKbVp06byxYsX7SAnANdBJ7Rv3z7r3nvv9chAwIGwa9cu1dnZqTZv3ozegMV7zv333HMPCyaaAkT2K5wMtm3jBHCOHj1qPfzww8zyOAGsDRs2eGgO8L5dunRJnAAPPvige+bMGev8+fPWXXfdJervDEjt1Khr/ES9g2G/Gw7+a9euwf8qHHSM3aGhoVib0yTzlQG39MZjilC7ySKpNwuqun3VmUf12qd5n+hCCPjPe0fq43yk8Tb7YWYW0O8ePPM1s22SvM8zq9GNcXc9gL5xkjZqLqzX0sYJ8Bt9fbabz6uJ//WLntPREnlQqfd5zfsWvgWK+aIceqqBfsaKV/aspgNg4fehqaGOSrSP/fCYABjsaUdGRhQOAT65fM7DQXDb7bdB9VNLB87KpDOVs0ZcC1RHkQc5AaSsqlxoAdV9H0t9cp6Ry/1Ump5SBOrLPcQMVd0LhVHcYIZq+qK47Yxz3UxEkIn+p42tmVbL0g46QPxcNoenRc4mcergv8YvAKydKAhGT4virVXvKKHgpHVarNdrB43dcmJI2b/we5ZVKqvH/9k/8zZ/+csAgBUq6blsH8Az+4tqTvN6GDXCQOOw9mggMzHddaPso50QCyKISUfXO4YXvlFtjCqH7H8wTLAWwG4C/8BSTBZAECUU50CwbRyLZPB3dHTInG+CoONksNL3jLswpgPGkl9XztBJi1OyDowOzIq1DQqjIJtw3sH2MldNBusKdlPdH6yVYAoTExNT9AEMRZAO3NXLj/b46swI2htVd8qOc12UYyOq36/X3xvqBGCCwAtquMOCvEiAlo7jkA4jHl2ikOHFAmDlv+MCWga45WBuNi7VQqyz1Wk6Yl1AXZPmEub9rSezwV9vLVZcEVierTaFlYsTQ4P0Fc52vyvOeMYlnVJ/qicdvw380f4m+n2mkdvV3uBqL2UtmzFmAZCJLkdbqKenB76yyqZ8ZGREvIzw/8exfS6bTxVLBYRw3ba2timgkRE9IZWXZ+RyuSlgbpzy/deY6P+enh7Sq4Qjs/pjHFUA83CWaiV5Fqwpm9JqJ8CyZcvKZESQGXDbbbfJRjgkE0BBkXTo0CELvQAWDeqxe/duyQpYtWoVw6VULBZtovfvvvtubClOAKL4b7nlFsmuwXGya9cu58EHH8T+3g9+8APJBOjq6pL0MEB/kwkA6H7gwAF7YGCALCIcLUJLhC+AsTTbdEDmnWCx0wKgOLJSRjiaTQFjJioboBZ1munHuMKxjdwchqUlJh2fN/L1Jt1X63nEmjtuZHst9LZHAfxRPJoLvX0LsX71APr13DMbba84AXp7bbdQUBPP/6LntDedALNh68VSpjgBLKXSmU/oTxdL3Zv1rLKANyk8SKD48LVh5ZZc1d3XzV6UPTbg+SSPvO14UMJMobeZBWPOBAjX6AvEqp/UTP/TsZ3JyPgAzQKyEQDQ2fMb8d8wx8BM61fLZPVmK+AA0IGLlYbTV/lcnkwOCY6qq6t8GQDs8dkDBjlLqnUE5FmeIgK3yf/PmCu5dmrPSct54SPL3rFXzLPxJ/+ievo//Tb9EkqtW1efJbjJAOFBwqdxBIL9jzLnu7iZi/ONB+kM9koEeAKzNfxSaFU1NVgkVVcjH44ToLe3V+YOKG5GR0fFCaD1+QQM13T55rWXIEtwDqiRwQ/a29sFY7p06ZLb2dkpwD64VVTwCv0fFmStwXbRjNDBxwL+GwqdenjxoUKtZlcwFD6w85iAaGPfsHOSwf3ijnNdnqWxw2niwv7+DHMyBPV5dTBuI8fFYi1rRk4ArVZfeQHjgkcIBA8ODlYW3gsXLkALkjNG5GXAaxbm4dMivhJBXW14JmjDPTUXnWL0A7R4h4CQ5rlGsTrqxQ6rJ+3UAGmiCLJa3tqoNFEttEzqJQK24lnEnnFsqScbmRw1j75wN0IvAgitRV2F6z5uBEmc5wZdE0ahZK41WSv0TTabhcrG1o4pGZf0I/Q/bOqRmoiqh1t2LaL/lSUc++hcTOsz7NPR0dGCcyyp8LT/+f7of7IWtEjulCoaxxiAfDabxdFGvchKCBxLAU4A0rfg5nfOnj0LF7+HOPD9998vGVx79uyx1qxZ4/EeX716FSdARTQYzv+DBw+iAwDIL/Qn+Xx+mhMA8H7NmjUSVUCb3n33XYfycWiQSXD77bdLJgBzwfnz5xWaBPzOIjs8PGyjU5DP5y3oh4jEuvPOOylrmuB2VN/F+d1w8OPAoT3VTj8ynJYuXSp8dUmyAcLSGZMKxzYqHTAu9Ukcm92I12A/HflfTiLmfSPaajG1OYALtlL9etK6F1Pb56uu9QD69dwzG+0zToB/1dNje8WimvjG3/ec1kyifdxs1KtZ5vxZoFgoppoOgPmzf0OfrJ0AMBT7tbfyhby6fPGyWrZiGUEpyi274gSY7QzAdCrtFEvRlAhJbSBh8pY1KeCLK4OPJdm3hrKhUqRkR/C/Sd7mKY4Bv2hu0jrEuT5J+w3/fzqTVpl0poJDFIoFr1go1hQAjlMXrsEOnCk5O9cSffbrCJh7oAyZbadR3HbMx3Xe0JjtvLLHtl/co5xzQ5UqrHrkMe+Lzz8n7CBzJQQc1H4T5Ko53qdE5UfpQwaVl8RxoLUrJQN+PvqmnuzM2arnTANs662X3wkADjA8POwSJGoAek2VITOlYc9gXIBngldAE9nW1lZxAnR1dREwiIBupMYnBZp2By0qRmsUjKn69zjaAkE2McA+416LEHO2DcTweL4JjK4uKwl1j7k3bmB33OsoN27mQL3jY7HdNyMnAB1uoqb93GhRRuAl6urqIhJYLkWgVKeVVA5JDDbjPTO8UAboqvWyaA7+THXqSVSdZvo7L6dxCBgnhJkA4vBVVT9/JjRAhncryIkSh0ONdmD/8fFxSBFnZBo2hLx0Seh5ZvRAfXMtGiYzbqGRyuVyaWhrzKTM7WzCSO3NZDLFtrY2uPZr7uLz+YKTzxdSjmN7bW2txaAUUsaHSZ+aCThYHf2vV5opJvNF/yPUS7SSZNrUimwJcgKIarBlOUTwoyOAI4dIfcbme++9J8LBg4ODCicAoP+dd96JFxznkbd3795UV1eXd9NNNxHJLzoB1ZkAlLdlyxZJ9xodHXU+/vhjG7ofDlVoAuBA6OvrE02Ac+fOiTMCTQD9EbEZzatvQWN0xx13kH0RuZDWM76inIuAPoC/Js2P6IByuSx0S7WeV80j6ReOZZxEpcL5y47zbke1vUkFFGWh4N8NDRl9Vs98X99Tm3fNlQXYe9DHOssNR3ZFjLDRmhxz1aaF/px6AP167pkNO7AetLW1Ob/e1WV7pZKa+LOvek7L9MCA2Xh2s8ymBZoWmHULWOlU2rpw7oLN3tZ/TirkCyqVTkkmLCLBOgCqrgoFZfcGFRRGTVrXQ+VQMQkyWp5Od7dQtJ7Ey/EGEPRkdMWEUmhSPY2o0ykHRuZjI+jLvVEZA/XWV+iGiqWa4LkB/3FQ4ADwCwBD01EulT07FS0AHLeO1ULBYfehI4At4/L/IywMddH1phVg7TpqW9/8wE6/fbBiqtaBZeq+n/2b6vaf/Em3deVKoqUJTpsZKBG3A2tcBxCrKaEReK7gVgakTYJ3GKrpOMGiQQGeJgK92i7V2E31fxvNRX8zg/Ae/3fcA53NXONrQV0RN+i4Ad09pQi0F3t6eoTbXgeLVpwAYXYBj2KcFAoFm32hpptGa7FCHWwCyAjA1bpxgVWvhe8ZUd6wAGrGitGwiGsX9DEzmUyaOsWhXqrlnNHaBqGURkF1AosE84kKRo6bjW0yJuIICse10WK+bkZOAH/DOzs7M2NjYzXTNsz1mjom09vba0R4PAQyWltbp9xvUp+MqAaDAO+6UZJeqIYHyCNiWOtciLqtScuJw11lotSz2WzdNEBBaTm1Jg+/LZmMTP2DPIpJ7d4IcDLpM9mSAuAHUVIxSY2OjgLWpaH/0UKo8gioXHK5HGItRSYVvgtbnImIz2bzKc8t2+lMGvA7lPYDG7CAjo+P1+SVDmsnzyoUCmnEdhGhDYv+N4cGRHeh6akV/e9/VpATAKALJ0Aul4MWyILGZ/v27XIbkfqrV69WUPIQkX/06FEF1Q9OAMoyToBVq1bJf8P/v2fPHttPBwStz9q1az0EuU6cOMGiqu644w4B/Q8ePCiaAWvWrAFMt8hCKBQK6oEHHuBa2matWLFCHAw4Oi5cuGBRNpRAM8myCLN/nLRNv2AQYOGVK1diaQMYjsmZCscyjlng6nUy1cNpWcd7eV3d0gT/r6vujGwM8y7rusl2M8EP9b5zkQ+8gS9gzmWt1uvQFEuYdY6+YK41/83fRGfFOVDPpmkrToDOJbbnltXEN3/JczLBWXizWY9m2U0LNC3QeAuIsGGxZJ86ccpasWpFhQazXCqrC+cvqFWrV4lYcHt7e+MfvgBKNPoAhs+ZM7kWbuRvqaGAkpbycJb4aYJMxgBJBo7tNMQxAOCOk6IEL1PVx/DKOylHpVNpyZz2YRGi3wCbdRIB4LhdwFnaBDHWuqc10+rki/maGfLi4E5nbMD/JMFBces6H9dZV8aU/Z2PbPXCR3bqwtVKFVY/8aT61N/+irrtx36MSGvOu3CPL5hMOk3tW9Q87EJZy7jSTBDQxIDlxmJQoNFxg6+CnAABjsJpvMBBzkTzHXicfl+nDYHq+7S4K5hAXThGo8aYycaYj4ArnADd3d2iZcne8+rVqxJkWYsyFCxJB4jZ7e3tBNmigwl2UqFCN7YxAUe1sMJaz4pyjmih3kgq6irdytg6EJpyJ5DJhTLBO5I4yfT7ITRIUSl1GjOOvK5JC/TJm9gwJ0AtZeugFx9KoIGBAUkb5IOYZiqVqgi91Eo7iuLnrWeime3UInOgJY1GAwksGOIfMBz6RueA+kPDw7X1tEVHw6U0P7oIGCdZaIx9DdeWFiOpqy48N2l/Gc+4yTLB+QOwm3Tjw4IZEk3dQnROd3f3ZL7WJP2PB/8//8xkMlDS4PkUzvegPigUiiyEKcR/4f6PEfGdAqRNOvnxbAAFsme6u7uJdJcXpnpxNtH/ROzTDnaJSaImjBPgwIEDztKlS4nAd7PZLCAMjgT75MmTgO0A/RL19MEHH6gVK1ZwHULD6AXYmzdvrjgBjh07Jpk+K1askNRFMhgOHDhgcQ3OhMOHD0s7CoWCxf3QGqEP0NLSIuIyAP84BgD4oWTiOePj49amTZtc9BvOnTtnX758GQebCBCvXr0abj3xFhtCvnrenVr3REX80k/wFBq+vzjZAIxxnaaHgPKMBZ+Svmv+9japgOKPGCMKramhFszhJH4Lmlc2wgIzed8a8fzruYyoqCZ9SEn7D6RR98yVvYwT4NcQgPM8NfHCL3lOeuGAGHNlh+Zzmha4Hi3AuQEKy5GrI9aKlSsqTUQPYOjykBpcPng9Nrtmm/zCwdopIFoCnusRLc29ZBNI1gCaCf7I5ZqOAXd64DeR8OgVcFY0Doiy+wnoyhkCsW1PeeivkdVdOeuZRnDmg55DWaouAeC4HewXCq51D5RGnNkD9RdwctjWlKjzuM9fiNdZ7/zQtr75oZV+51AFsG4dXK4e/NLPqa3PPqt6b7mFcyVnogUT/e+3I2d5xhi4hAaDObfKJRq7SiUByuNqYRowOQoMnc0+B0AFi0ni5Gh0fWrRczb6WdXlgWUsWbJEKKTjOgE44zM+crkcwancK3PipUuXYFnzlnR2TKGcjgo61JkFgVhHnDNJLW0B2qvPt3XrVhp92CD8TGsKJHIkxY3eTyL+Wy2kPNvjZqGW3zAnAIMmiSinBszSHR0dYhuifpk0jbe3lqdP804BlDcMfKnFZdWoztN8blOixU1kIYPXAJia0gg17cTeVu1IoC+IijYfWZj4QPFTcyOSTgs460+94WWpR1TEPCeOorw5vBseRepvBF6xEQAskyj1ipOSxHikvf6IQK1cjjI74DaLuFTR0P9ocRcj2htKAZT9/9l7Ez+5riu/7773qnrvRnejsW8EiY0ACJIQwVWiRFHyUMMhJWoiapzYchzb8XgcO6vzT8SJ92ViW17GSSYzyUTSjGRphhyORhK4iwSIhcRGgiCx977U0l318vmevrf4uvCW+6qrqquBKqk/DXa9d9+959319zvnd+bymYUS8i/x3v9BOzPxMXFrdteKUKG+gP94//f19VGvWxh7A/7zLDZNeMjbev9X1Y8NNXpuLGx4NbD5qmycRd+0XIaQQLoLDX5Cf2XjYwgJvqefGJKL8jXRRVlEVUiOCL1Rqjx+UXXIkWgZ7fVJ2XwkyNgcFqifnmPK5jtdltxrpDqWK2EVNT5sImny+TzkplSLuo6Pj0tUSXWZmu0Xog6miTFWy3ivLnc5c2OSB0G95sHVXE51UujV3JZG1p15vFXChuvRTi1NWDnomTmMw0jKZFf1qM5tX4ZOrO3pSMTQ9hpPpaD9W44E0Ang5n70P/texqvbfvW27wDtBrYt0MoWCCQGln1yIKluEAxvdhPquvcNEV0BfA9+liQTjmhsJWqg7MsZApAbOSGRBtIVNlEDQTkhIyWEceESgsVzm+QpUFKEOAMJmrZ4lhDnQs5NrBHG0dDcT44GtP9Fgmc5CYBtX65O9muj9c/5XcudmvZKbgFySwRJDttHt8p14m1+Y9rx/uQ9x/3Rcce7MVGp2o6v/op69Ld+U+39+tflbzg/4v2fyWRayvu/2pZx56VaAEYb8LYVSAAdBevZ4DCN6n82tmrUsyEB+vr6wHMk2e/Y2Jh488cpXhin0vn5ea+vr0+UNorz8+rmzZuqHCA5ySXZ090leIG5J8z5NS7fqOU5HnlqwRyChBLzD46MvNsk+Z0k+8Z55eu8r4x16z0xdaPdSf0ODIQ5v1AoxJa9UtLxSXZr9vd1IwECkj3WL7VYLHaOjIzIroJF/Pr16353d3diElaur/ckYKQwzIFyJZlW2qelQQBdI+2JDQCVDdsG2M7GJmqQsJkASI1jqLUXvls9gExCEAPipumomuUG0F7SFgY0E50J4ddZyEP1/kykho1UkkluHLQDwDZyOiSa1bIp0gTkf0icyySutfWQEgi1+cLCgkvyX7Dprq4uCCsrMN/YikkXkNtGqsB4/w8MDJSNZ3mUPqjx/ufdJGn/R703nrewsMDixhhcVPjUHzaluVyOBMOA/3g+VOwTJAHMOOZ3INRQSjETrpG4CmtLiGbhkuqazQf2C4uESNMna702KeG0SQhpIjampqYwXyU3gAFHtT7gkhwojON6eFfUMje2pYCiewS2AdCOSgpda1+6He+L6t+rua1sqplb2VjCTNIWE23EBj3NRnY126FZdWcTz54hyZNu1ZAAjlJzP2yTAM3qP+3ntC3QLAuUFkrkgVp0zhEhfV/yX1XSdmptfb0HFmnYRtQNN/G4BLR1e6avHNdzkc4RcF0nAl4SmZyGGNBrqQDygPpCEiyUxZQQA/oZCrGhwHkEqwrgz9+oC/5L1AV5IUNUmPdh7pufn2ethiMoV0ci1M0+UQUZIqBYoB2xfQCwy5AexjlwNSYKRoaJ9+S+cc7xfviek3njTMU6PZu3qEd+82+K1/+abdvk75x/OGOSnyFNFHvD313EA+LA1locOW300luBBMAcjVbOiHuncSohzegLnPGDkj5GyjzMJsb5FmAdh5ZgPoFCoahGx0aXkADUf81Af17mNddFghm8LlRmOop0sO0jBn8jjwH7berIGKzXeUaXT/6IUGfmWmTC4yIMgu++s7NTch8k4Sm2xEIz+tVKPaNuJEDEgUxCZqJATzS0h4eH0daS9k9MTLBHSpRWaYSxTFJfDvXs0+jARipmuXI4tdbXBszDM9VoHDJ4bTo9YFbUxBL2Hql/EvvLBBjntWfaoj31eOdGKxGvbg78kXr61VEhJtlwNYtJPY20SjBKBG96JlMAbu1BLh7qMzMzhJIuIEFjojSi7JfPFTLzC0UYXCR5UkdoUDcAZDa1cZJAJloBe6P9H+b9b/oT/RRpnKmpKRaLBSIZ0vY1WO1SqeT19/cL+G821npT5kOQ5PN5QNDEJLdJz16Ol7op21Y7MakutX6v80eI5mNUGUidrV+/nq8J+Sszr/X29uItQIJlSfpTfS9zDX0wLIdF2rpWJxu2ub8ZkVA29Wila7SsmvE+SJxbW6nuza7L7Qj+GxuGrcOmb9SLuGv2+2rV5+mIsUhHhmC9ww6DrRQJ0NXZ6f0vfX2ucpxFOaB2JECrdrt2vdoWqMkCUSSAl/FwVCG6dlHvVjvC1DN6PVhhkZwpxns+1tTAiJsMwAucjeSO8b4XgsBxxRO/2gM/iRwIRlD4ZfH0F+dAVH5M1IDY1PU+A/61nLDYNxCNEaw2nv+cYYRU8OqX+De1PVMQASQLpknzC/VTO0hd3xpuKJfKIpPj3JhyOl457asfHlvi9b/za8+K1//uZ5+VEI5isYhTHMA/fYb8cUSSp3Kuq6GadbmFMxNtiJIMDsMi4h6s1TRiZXZsAd66NDCmkJUmAbCVjTNlI+xgpB51cl8kfcCPimATPI89qM6VQveofPCsB4saGhqS/BHMSWNj46oqyEmqbIiAuGgA9spBxQzT1qR+GbSJVtnoADDHnvXmqDkX8gl7V7qesY7OYe/P5IpNqqsNfkr52saJORIa0ZdaoUwhAQJZqYUFCnoraHbSCgDh5eB9jRuXTpJC8tXIJDZ4Z5PrZnBwUGwBUz8xMXFLooxGG4o2Gt35sGcx8RppmUZ5coQ91xY0BSTnx1aWIKncqAk+blDxvk1eiLBoAWxotPOwdRBsTyIQzB466EHB+zD3mXAp/R5LZlE23v8DAwPICUkxTBwm3JBEvn19fSLJEuV1SNgq3v/K8ZHZAWi3jnSpfqe0X2cwF/336u9ZXGCKAeRtvP9nZ2cZr0SNzAfDaJPGi9YyJOxUiBGzmJn7sAfeTGzQ8Pqv56bMdmKOaoONJE9S+5f7fVIbgpsESLXp6WlOSSwysSQNm0adUGrZ3mJpWXbLEMLlmm5V3G/ART3n37GbA5uXZbxJqiNbbO5dLddEjXcbmbvV0sZWqGfaZG9hJECSs0Kz2ilylx0d3t/v7wcNU3N/9D+1SYBmGb/9nLYFmmSBOBKgGpjn3FVNAlQkb6rqC7Bu0wQDfOvzdvS+MaG0epAT1bI84gWecU0EXc1RA8YOkARJRIKc8QKO9iRqLvklf2F+YWUJgMDL1P0iOSLAy4hkbbUMEHsuEiGnJQgMcRN09DI5GqR6i9EXi/8kqbPFR955WeSYFiWY3ryg1B++63gBr//ebdvVo3/rN9Wh73xH9WzYIGdWgH8i2DXo39CcDBbNqPUScdwKO8ubaEbGdz6fLyYBllTARmu/VUiAKAC6VkOmuc844KwUCQCuBJiFJBD1BrP0PI8QI8GX4j6QADg+M4bncjk1MT4RSgKA55AnIC4aIEqC3SSptvXob3R+BcoHBA6TF0pSVgizJWsd/S/JYRIj60iKWKfdO10WSBKb6KzVgH1iNIBuJFEMMxknSRN8SQBJALD82ILl2mvWON2ra9eu4TEt4TDN+Gi9eyEr4p5nEk4AcCdpUtWz3kmAI8+KYwvD6pLkLRf1zCRJoLjM3ybZb9jEzeFfa32lAtjN4KVM6haM2ABMh9zCm35R6n7xA3CO9zxyPtiNvhq1AS4Uil6hUMx4nut3d3elAtqj+oDWOpbQFzYPOvIEnTOJ6ED7n6QxeiN2SzEsMnjno5mY1vufjRqadDjT9Pb2Ih1U8VLiQdiC6Ah+1xv8Nw3R7xppptRRC6aMWhaOeo5JM0fGzRmFQkESn/NcTTqF5gYI1ksv+KkSSkW1i0WShdfkZIhrf1iCzXraa7WUpXUWIXwlMXst0merpa31qmdM8vV6PaIu5ZicLMiRpS0waj1c6XkobTta/fq0B8uww2CUnGGz2y4kQCbj/f01a1zluWruD9skQLPfQft5bQs02gJhJAD57fBqJop3obRQOVdGkQB4zjdC751ywXPL/mdSOoF9ONIPqc5btdqyEVEDwbosiSAANC+VFN7/pYWS4yinrFwFEWEFatfaxrT3QQQU54uJOAlgPwmBiX4gGkJys6XIDyC2L4t0kpvJZnzv6oTKXBp3VGdW+VlPqa6MX8568m+/w1PlbGbxt7fozWwc76rJAilT+ZKYOTM243s/OeGU//Bt5Y5OVUyx6/lvqEd+6zf97U89Jd7+uVxOpJiMt78t0ZDWts28PmwPyD6G9wQegX2QEk2SNqTO4BXYOyqygGtahQRICzTX852sNAlAWxYWFjrw6OffSEqDIdGfDcHGuNOkqKFfUXVgQDmDg4OCd7JOTExMhpIAlJsUDRAVORKl5hH1Du2tkVYAACAASURBVJrxLqMci5Mwxag6s5bSziSiQ2M1ifljGXu8vyQcuJ79uFXKCpUDMhMXzG6aZJU6YzWek9YLrk6ykens7BSbTE1NsYijUVXXkDAO8tXJLox2PCErsEo29TYgLoO+Ht4TSR0hKWQmSTcsrPykSSJqwNp42cVJkcQRGjZkR1hbjDRQ8P3Btvb29rrI2wS142dnZ5G3Uf39/RKtUigU5sOAPibwXK6Q8cslN5si+W/SuzTfG7LNaCBCAOCRT525Jkovn/7J+CBiJo08jwH/YVpIxE1Cm2BdmfhYkCi3UeB/8Hla0icy8XKSHWsljZLKTfM9mz88PEwCY8YGdjRkF97/XV1deIpUvAVc151P2vimJfSi6kwf0np3eBPF6vzd6VJAZr1jA86mwmYdSNNXbudrVzIs2MauZq3j2lrDXaPWprTRNjb1vZOvYe5jTU7ypjI2iiIBWF+TDgeNtjMkQIfrev/r0JDrZzyV+8H/2I4EaLTR2+W3LdBkC6QhAcIke0RGp3EkAHtP0vDech5HbmZ+Id7xrZGmvCVqQOlcA4E8A0HnLTkX6ZwL/JvcAToZsBI/9LIP8C/SQWFJhtO2RQSNnMVjEiQD50Q4FUHkdT2MXc3f+EoIibLYnDoSulCxvQD6WrKI9MisU2kcJnUgBHJLlboF28WzfeUvJl0ugUk6jpfx/MyHN5T36jmn9NJJ5V66bm0K1i2VySySBUIOZJTqWPztdGblB6k79+2zlTL777pbPfK3/qa/7zd+w3f7+zkTQcBUgH/rh6+SC8OA2Op9jI7+F+fYuGZxrtUSspHkXKO9ttOYfaWix1uBBEDKXDv5kesSh06wk8+inlxUIEUOTn4H7WoiBmZmZtXk1FRo9ICJBOC+qHceFzmS9mzSaIemKBnlWvBLY0udfDtRpcYm10ZYVHGasbCar43NCWCbhMEYwGYSCxpLJxMm8YU3NDQkX7HYjo6OAqCl9thLehFM2NRRM7TCunJYpAMYYNIk/LMpCyAZYiFJhz+prLjvAagAIaampkITJseBhrQ1auFJyGyPV/0SWShTxySwPi7BqGb9QpOf2nhXV9sJANboqJvIEyZnvP8BYINz79TUFN4IZaR2ILeipJPm5xcghCT5L9r/9SajaIMBHdHyZ9Ffs2YNC0goAWAAEeo+Pj5OpI619r/JL4BHEuC/nogrZsRDHfCfZMXNTMSkw7TC5Kt4Z1ZBRGkXueWMwbB7ITxZwIy3vYlwwIPcjDmiAUzicwiCycnJxGgA3TcikwHV0o6kMZv0fS3PXA330A/J02Ai36w63mpoWBPr2Op9x8a7KslczDXMw0AN7E8Y8xzwST5l4+GVVH77+0ULpJ3TdeTOEm1Y7ajQEiRA1nG8/2142PWzGZX7/v/QJgHaHb1tgdvMAq1MAgA6A1Tfsq/xlUQbryQJENUNqiVrANgXoW1JPrD40cD6Eu90/uw6kkzYlG19mAipTMbLuHNzcy5kQ39/f5nIAk3WOHOzc+Rrw6wC6sLizEzNcOYUb33u6enpKZPouGJ7XzmZbMadnpzmt+ru6Ya48HkOckVgCLb7T+6ZnZ11iXgIfrKZrOrq7oKoUO7Jj331sw+c8k9PK/f6ROWyTE+v2vzY4/48Tl/5vLOQz6tSgZ9C5adcKKjy/Dz0kfVo3f2Nb/r3/7W/qjY+9hjtv628/eOMEAZics7WkruVF2SzT7aRQ2wlEiAOz7HuODVc2AokAI6mg4OD5DwVgN/WcUXmCy0blMvl1fh4eE6Azs6Oha7OTlFLiNoX15MESOuAU8Nri2zHchzJbMaVrdyPTVm1tLvV70lMDIxhbL3kbQYnHdeQBRzYWPhGR0cdwDKTSIhs2x0dHaGg93INagB/Ft1qaRqAcclMPI+DeCkxmoHOpUO/YANr9myOahN2YnAyweAhVw3oJ7FocYfquA4PIA8wHEaIaH0vsVFUvYMSEdibRREwRnvYoodfsxSMeSa2oS8ZXTAWXSZm9P87OzsrBAC2wysbsgegm3pEhcHmcvmMePA1wPvf1BtblEql7OzsLMB8Ocr73ywq2GxmZkbCKW29/9Gsox0sUD09PaHgP5r/vF9yHCR5py93zIXdr7O3i+QK44h3qUF1eVdJz9ThW4lhXknlLOd7M/6Zx6hz9fjUER4AzULwjI+PszlOjAZYbqREdZvibJWW6F2OvVrlXhOJw9iqzoHTKnVcLfVIyi+z0u2oZ6ir9uxhn0JiL+bx0CTfK93m1fR8vT9grcKe5Oax3huEkQC8G0hvmzWkkXZi/c34vvcPRkbaJEAjDd0uu22BFbRAHAlQDbQ3OxIAsBjwOphLTUwFIF0lVbSCJox9dMZdBMmTAHITURGUzgFkx/m+loh9CJRcLge4r9ZtXAdgX4YEmJ6ZdsdHx9XGLRv9bCYrGMH8wrwzen3UWb9pvT89NY1GvhoaHlokAQjCgLTQJMCNqzecrp4u1T/QL99NT0+LgxbOZpy5g5EDkbiAl3FxCFsoLigIBfNxXj+nut/6WHX98qJyp2Yrf+9cO6J2Pfur/u7nnlObnnxSPPPxNDbRGEa2pKOjA4lZdfz4cWfPnj1+d0eHWsjnfSEI8nnH/J7P5dRCLufnpqcVP+sfeUR1Dw83TEK2VfumqVc1zhLmCGkjg2uzV02rtjEwMNBFPaemphoisZ3WcaMe79IGZ6zXc9hjytxC7M1isnP5bxQlmN/BmmRKDeQCEHZwMVJJfvMDYcfvhYUFxruMs4WFBZIKq1KIcIqRAqLsKIfdOAcn8JXFx5elzmAUcRr6UZ769bCjKSNK+mc5z2bMcAZNcsayyZt6p+Z4iyUBjKekJLGYm7NKbhIVVmISCBrP+eCg4cDEC+jp6ZEBhXcyLxVpknp2Qsqiw9Fxog6b5mDJNbaSP2GJKgygmbb+wUMxz8dbmzkmbLKFIOA5Jg9DELRPAmfiJu8wJjvYjqSs90Z/mXsA2gBLDEBaj7Aj2k3ZZuCziSECgATTbGRMBIAhALAjAHrUu1hYWHDn5vJZ15X8CvQ7exeIFC+YiRkPDuo7MDCA93+o9n/Q+x/tf8/zhMBIelQA/Ef2pxJdYO4jmgDNfwJuVgr8r2xYHUeSKuEhjx2uX7/uHjt2zP3iF7/Ijt9KEmKlmFuzCTF5LKIigbQ3SMfw8HAlN8D09HQ56V0y7zIG65n4KMxWPINPPZ+T1EdX8nst5SYEJxEbabw3VrLerf7slTgI2NqkUQcGLdMXq99qW8c79Tr2CUTiEHWoIyvIY3JLziXW+7BNflhuo5YiAcpl7x+sW+f6HVmV+95/344EuFM7ervdt60FwkiA3FxOKVeVOrIdS7ztm00CREr+rEISoHJuWJTTcURZx1dI6hCNi/4O/vS3kAWy/mc73EKxkApLAPIr+2Xn5rWbztr1a/HYlwjy0Ruj7nxxXvX096j+vn45J87MzrizU7Nq49aN/vjYeIUEMPvLxUr5ynM8tJ+kKejpU+8bV244w+uGUT4QFQTWv2AIuwCJix75fEebHd7r5NSk8vPzat25MVX+01NKvX5GOfnPxBN6t25T937jG/7u559Tmx59VEgGjuNSHAcTDWyaZ1FD/W/n3Xff9Xbv3l3u6uoCUhDQkwoAYGrnQP4b20MmiNf/bTvALRqmgXkJDzWXB7EZ7G1kgzAlP+AhxgFOe4YLUGuiy/UrCkoDy2tgf0NeK1vJ0kaTAEk4k4X5Ul9Srz19EOAPjgfGuX5HlahfDehXuEjGBcf0gYEBSd49OTmJPn2FcMWxUv+IPJn5KZfLyFSDd4pj4JUrV1Xp1pQtlXwAccSQxumkL1UbUUvg4OApbUnSureR+k79oqpuiHNaXs4Z0lb3n3HK/Bdli3pgk8u10UrcH0kCGI95wH8bhtJUPsyQMFZ0WID3KEa/WCxWpDNkcbxxw+/u7q5rNAAdncl5dnbWSmqIOicNnkC7szBtOtIBiYlUXm3Gs50JRUciLBnYJtGnGfB0fAYVNtUHXyE3TGIZvo9rZ5KeG4OSxSYKKAPApe0sRhroF9AZm2nG8xbPaK7XbFvNABztMhM29gb4np+fJzRLmNkgAUDCFkiUOAIgnytk5hfmPQIVurq6FhrhFY9dfN/PAsCj/W9yFVRr/wc3jXj/5/N5K+9/bQPJq6G9SpZo/ufzeQH/dbKyFfH8D05uZjMDM0yOg7ffftu9ePEijLd64YUX2KyH9p3qCTIpX0a9J1Q6F6AVv9kM01eSPE6JBujv70fGSd7J2NgY46SY1M8IkaN/1wuorrKVtIP5ME3Ol3rbs1nlmTwukJEAjs167p3ynLg8MK1gA96/SahWi1dgWBtaJUFbK9i3ljoYAqB6/gmM1cr+h/1F2HsLIwHS7FVrqbftPRIJUCp5/2D9etfv7FC5/++/a5MAtsZrX9e2wCqxQCgJkMuhH1+qBuGjSAA5H5QDrqR1anvGyzj5Yj5sv+PwXTBpcZ0eWfdiiGYQkLRsFO8Xk9W6nmukbm0i9lMTAaLz7zrutcvXnP6Bfs5V+PQ6o9dGnc6eToUX/tp1a2WNghgA3B9ZNyKqBuQl6Bvo8+cL80j/+J1dnUJS6ByL5JnzOzs61cz0jDM5Mcm1gPSqr69PId9ULBRVsVBEzx898MX8AqUyxIefmZ1X3mtnnfyPj6mO4x+R9bli8zV79qkNX3pS3f21r6n7n3lGuAciyJGdxYZr164V0J6/s3ZybhwbGxNZIeSNcEwD6H/33XddSIDe3l7Oiu7Nmzc5v/A90QpWKgl17wgtXKDJAxfmTKWBfXEoDTZBS2EvSb6sJScFNDb/1vdUYLO0kQDNMJvBvIrFYmiOxXrXwZYE0N77FU9+gxvJBLLoJi8/AYA/lZ3BLNeuXSsE2ezsLOAyuSZvAeR1bj6JJIAEgEDA4Zl3PDExoWbncksiCXBC7e3pFoyS982AC1MmiUoMzH1pQfVm7ZujgHbdzlCpcJv+Y6P7Tzk6lyO4ypJ1407OixhJAmAsJGgM42jbqao1ywB9AYWJAIh7mXhyDw8PE8otl42NjbEwFubmctmFUkkAtIznlXt7e6wA/LBnmbpo8HzepnPZXkMnYlACMkXJzVSXZWRQuNdEHcSBfn19fZ18zztBeDyKoDAHaQicqPongRg2We0NmGsmW5jwJNIkTmooydZMFFxDX2LSchwng6wO+SSob1UEgNQligBgIp6bzWWV4wOIorPfEHAQO8/NzXkkatLa/7He/5AWeP8D2Cd5jBvwHy8SFhVsELAhSZCREpJIgjgiJMnu9fzeADfz8/POe++95548edI5ePCgf/36dWf37t3+3XffLYle9KKXuMG3nZeW0wbDYOOBxEJvFmSbZ+PRgeoS+oHUgWgMNgxJ70MvymhbJ0aA2LaNaABIxKQIBtvyWv06Nl96vmnLtjT4ZS1H17HBVasUzzrLD2MqKUlbUp1WQ3uT2rCS3yd53TBHmfpFeb2FeS+Zw3W9yJ5abQQJ4C0seP9wwwbX7+pQuT9okwC12rJ9X9sCrWqBepAAeIgvlEW2p66fzo7OKA94J+NmeGbLe3CLpFGITE7U32MM6Ig9CoWyjeSOSP+5njM+Ni6evsNrh3HqcyfGJhSe+5Ojk87aDWt9Ev1evXzVGRwaVD19PRIJUMwXJYmxl/UA8xUkAPfj/U9kQXdPt5AEY6NjTjFXVB3dHVLtkZERf2JiwpmenCZngCLiADxkRGWV++pZJYl9T3y0pIkjDx5W9//Gt/2dzzzjdG/d6r/zzjvOvffe669fv7585coV98MPPyR/AY6FIkly8ODBEudF5ExOnDiBNDNEg3gyb9682d+2bZuiDEgAciF88skn3ieffOLcd9995e7ubnHOsvVCr2tnbvHCmhWV3ookAK9GS+PihSn4lAHWg1JknIXNa6x2gKx+vXHfa7UMIVYoU3vuSxSFAYHCAP40/dbGzsHkwOA2OJ0Gz/Xa0QW1AyJdJaSGOk5NTXnIn/MpFotqdHS0IgnUkc2Wuru7KthkHMYQ9Z0tSRK0edp8rrUORy1hRPTCErxNO1hmkmR9op5rq/uvFWkyuVxuiUN6s8ZvrXZr5H0VEgCwhLHMARlveV5S8KBsq5ek9aeRgCHELWt74AbQdF23Y82aNdJeGOybo6OqXKWXFdTKSmsYc3A3g5MOl2ZiiHueHngk1E0kF4yOFeWFef1HPYdBj+e/TfLiJA0szSIasDX0kUnhM2ntz/W1TjaawKl4XtNf8K5fs2aNWQSkOmzYSAJM/40CWouFopcvFDOe5/pMuOgj1tKWuHs0SZFF8xHvf7T5F9fKJYniKwwwiybe/7lcDr242ITEAAz84DlPVEE1+D83NyfgP+1vhKRWrbYyYPrp06e9Y8eOOVu2bPEPHz7sj4+PO6+99pqjowAEpOY92gDgjfRCNkSYSSBePVcQ9aIX8lgCiVwV9FOTmJmcJ52dnYlRTklAme17MJsCxh6Ln838YVt2K15nCFmiNFYaDGxF+zSiTpr8XxIS3Yjn1KNM1jWdx6NC6KUt907eNCbZymavWI+5TXvgAexU5t9WIgHcYtH7R5s2uX53p8r9v/9tOxIgqeO0v29bYJVZABIABxyRXdDi7zjfEAlQnX+s2XJAYc/DvOLl7jhOCZf1Fv/UkQSQ81cMMVJtCSEByAswNTGlNmze4E9OTIqX/9DaIf/6levOmqE1yst4/tiNMWdk/QgRvuT9EhKAPAKu4/q5fE6A/83bNkskAP+WnAD9/T5JhJEDGlo3JJEBOIqNXh9VQyNDquvatCr//H1V/PFx1fnx9SV12/T5J9WmL39JdR46pAa3bauce9EYB/Dft28f66Hz+uuvu3fddZe/YcMGQEjn1KlTHs/duXOnf/r0aXFK2r17N8AL50WiJYV0eOedd9w9e/aUOYtevHiR/ADlvr4+ogCMnFCL95rmV69ZCXttwOnmt/6zJ2r5mQognwTms4eLcxwNc4o1OAJYm4mYMMRDvdpu8z6J8l+zZg2Oy0TTgGOUOzs7yfkHsSYOqzpXaKVanBsmJych4sBvjDqAKhSKfl9f7xJMIA5/C8uHZR5iMNgkh9ygreLyC9TLpqacqL0/53b6Q5q8YFVtkHeRdL+Rb+edgTHpfB0rnkes3na2LW9JJACdDn1uOk81eBIXehJ8mGFaGJwATrckJYqpWS6X61y/fn0FKCVUhqQZlAWLzU9fb09kghNh7xe9oU2yjgrIbbTLePGaMSTUBs998Qo0Xu23oLSL9RVm07COoknoutRnCYhu4xlMYbUm/kyS8Kk2rZ5EQkPpbQe9bhPERl2A8rAQ/rjOGgboAYDzqgFW9aeyEZqamuKdsAG/BZhFbpHkv365REhmiQgA24GS5jrj/U9oJd7/JoN8FAHAeMMDxHEcWUSinmXAfwgFwP+gtySdE/CffBq0vVngPxNoGq9abPPee+95mzZt8tetWycE+Q9/+EOPaIC77roLj23nxIkT7o4dO/w1a9YA0iUeVBrllWsDZtmM+epoAOSZ5ubmEqMBlrs4BeWLAMq6u7uJnKk5kirNGFiJa5nPmS/SRGOtRD1vx2cu15Oj2TYxY4OxyUYwKfFgdf2idOqb3Y5WfB7zFvaNI+DqRQIA+gcl2VqKBCgUvH+0ebPr93Sp3P/zd9skQCt21nad2hZYhgVCSYB8DqnIFSUBSKgrMjL+rYLTQk7ML1h5xC/DNHW5NSqvQQ2RAFKfbCbrzS8slWYJqyj7AkgA8gIgAYTXP2A/0j1IA42NjokEUDaTVXOzcwL6QwJBApjEwCIR7yjn8seXHfIFcO2Na4uJgfv6+yRpqM4JIN74hWMXVPGVE6rnzY9V5vJopVpOJqt2fOUras83vu5v/+pX/aGNG9VHH30EWOZs2LBBzuUXLlxw1q9f7+/YsUNyCBaLRffo0aPuE088QT8UL+TLly97yBU98MAD5ddee83dtWuXPzQ0JI4QAT16yQnA+evMmTPiqLV9+3ZxCOUsVi950rp0jhYqpBGR2y3UvIZURUdyLtm/2TzIOPHGKV3YlBN3jQ0JoHOZVsD869evC2bB/hdcMUzCxyTHnZ2d7Vi/fj3AouT0nJiYwDGwgv0kKXHEyQTZ4BbVbefcrGW9E/GW6ZnZzv4qwiKNvakfe/YwB2zqAa5Va55CLZsuTsBJdTL9CFzONudtUpmr8XshAbTXOMaXBBJhh7c4AJqXakJxjD68jRdvtcHm5+fRz86QOZsPJADhMtlsh8pkPFUszquF0oLf3dUV6kWrBw6Zoh0YbUBVzV5LYl2t2Q9rJ7r16Nzp8CUAfdm0FQqFpa7ai7pcRqcNAsGdm5sjt4AkWA22E51tQheTgMtavQiTJHzCOmDUYdtEI4Ql4guWw3vVpMWy9N54no4CAKTGTlaDlMkieK0mAGBgF71vtGe9jgCIJADm5xfwgs6iMtDd3R3raV/rQDbe/7Ozs8jzyE+c9z+bNbz/kTRC+icKuKfNjA2S/WqvoyVSCXgeNRv8N30CMCwu63y1LY1Xuk5OxWY2c/z4cedrX/uaf+HCBfX+++87w8PDEiGA14qWJIt9JcvVk6v1fXOfZt0loieuHKIBBgcHmZeE/SfnSVfEPBYsx4ZkqH5utXwRfVDn0iAM75bEm8tpfyvcS9t4D0g1pfF+aIW63051iNvcNbOdtusLdWKssK6yDtpuPNlnkORdRzlWkoE1s42t/CztCRWazNcc/IwjhSEL0hDJpu1hSYBbiQRwcjnvH2/d6pZ7u1T+99skQCv32Xbd2haoxQKtSAKATouH7cJ8KKBj5GdraW+z74kiAeTv8/O+jbRPpc4k1SXPnwUJIHsDkgJ4rov3fk9fj5qZmiEPABgAEdsu/53JCs6ghoaHxJFwfHyc/A7y33EkQH9fP8mB1cTL76jBk9eU8/Mzyh2drFTV6+1TG77wpNr+zF9Qdz/zjNqxcyc54vAyLnPeOX/+PLKGzv79+4nsVdeuXfPOnz/vPPzww+AY7GVcIgEgAbgHbOfatWuZq1evOg8++GCZ7+69917R/Qev0A6UnE2EBECJYXh4mPaow4cPl9A6N1hKs/vAannewMBA59TUVGKE92ppTy31tHUupexa92rs+zhrNJoEAHuKcw7S8kaSHJj24NyHzBY5/8Jsx9mfenNGnZmZAR/iv+XeyclJxiDjW3Jraqwv8jwbhyEarNPWsYn3wBnaBseBAJAE5UpVkhen7ScBnDbUCXe5RIDOp2jl2GWc1pn/7lTnQdG41sC/MMhRLzTO2xYD2na4uA6DZJbneZLd9cyZMyTbQF9MkuaQ+HXL1q2ik9fRkS2EPU8fMDPvvPOOd88996BpJww2C6AGiQTohxEfGxtzDh06tMDBn0nFJPzEC5kBGvTa5n4Y8Q0bNojn8i9/+Ut3+/bt/qZNm4h2QFJINlu2bFpaj35js1r09KNARA0UMiHFSiLoQZLF3gCdaQ7rmmjAvHiLI82xZFOqD/EQPaGb1ep3DBDO+xsYGFgSsKGzs+NZEQqk4/0PkN7RQO9/Nmb5fF42Znj/d3R0xGr/Ywu0/8mtDAEQlijWgP9aTqgS4UJ/gGUG/NeLTtM8/01fNItQLcCfzt9AJIP3ve99T6IA8DphnD/00EPlDRs2IOmkpqen1fr1622AXYgqdN4SpbjSLlg219uQeswbvu93QAQENgyJ782WZDCAJv2Qgw4e/zpkkMRCkrSIcVILqWBjg2Zfo/OpIOvCYXDZGu/Nrv/t+DxDPiWFYza67cxJzI9JxFyQADCRgKxTScm+zZjUBxnmLQkHZh8AyXa7y23ZvL+oeUbnmpIIUf2RyEhsnuQ8Uf3cMBLAJgrBpv7LvYa1W83Nef9k2za33Nut8r//d9qRAMs1avv+tgVazAJNJwEAsjsEAI90OkEGSJzRQuR+VpMUEK86itCHBODYjU6AQS0q/9CLS3VX0WXF4hzBewQYJy/A+LjLM0ihQERAWRzifWf0xij5vtSawTWqq7tLcIZIEmDLRvABIgHUwOmrqvP1j5Q6+oFyp+cqj+wcWafWPv6Eeuyv/VW18+mnhWxgX8F9nBOpP3sr1jhDAtx7771G3tMDvF+7dq1EAxCF/uqrr7qHDx8u9/T0QAQ4H330kThIHjhwoPzWW2+55ABYv369AJ3mTIYk0dtvv+1u3LjR37hxY/nMmTOSN2Dv3r2yx25HA0RPQJwDjbJEi01TTauODQZmcjuy/6ZP2TiEBhuAWklHR0d2pUkA6lTt3DcxMSFgflBiulp+xuyNC4VCJ7kBKEfjQUQSCOxFPwJz1fLfS3DZuKgTnaRZ5JS5zozZqL21aLBbEgCTU9NdIXtwv5aogDiVEp6hnRZrighgrgMPmpubS8SDggmF65kzrmkDrg4PikwMHCw77LBVh2ffUgSLG0DZBx98IN/t2bNHwPiZ2Vl19swZAEG1ceMmhYdD16L2loDBWheMgcKB3AuSAHR+k0COyYa2VJMA3G9AcXTzenp6SJBTOaTevHnTPXfunANA2dvbK+BkNpsF6CWSQGRZAKIANTVILoNWeztX6oi3oZHDqZ74TMJfA3yHEStGUzyNt2sc6GcjaRBkFXXEB4CHbAbYoFQD9cbjXwMjkAZsMEITnKZhgtFfY5BWEwBswiYnJ6nGLQTAwsKCOzeXz7quUl1dXTAIiaFOafu13jx1QFih0Y/3v2EogkRSMIySxLBo9kd5/0N2lEolD/Af2R8jb0XdsDmyP/l8nj4Ymo0+bRvSXG8IM+M5WwvwZwDcCxcueC+//LKzdu1a9fDDD5MUGDbdn56e9hlzRAIdOXKkVK2rF1ZfzbADJNVFtopn6GRH5PmIlY0yUmNJoGPVhoFkyPSZRM+RJJLBhA7Sx5iHtOa5gOPVgCZzLNcHdbTTvP+Vvta8E9OGtMDhStf/dn++iRBa6bBxPGkMcR1VlzACk4M2c7pI3QAAIABJREFUDgFxXiFRocJ67ZM9SD3zDa3GPhMWrhw3T+p8R6lyNOnD0BItz1pzDtXbxkICzMx4/2THDrfc16Pyv/fftEmAehu5XV7bAitsgXqQABkvgz5/5L41KJug5WwigWzzPWA/MqSclYP3R+UJWGEzRj4+jgSo2My/NddaNQHCmQw7R0VHhFbAFzxB8gLcvH5TwP41g2vKPJe1hwgBnLA2b90MDiCa/xMTExIJMDg86JdRGXYddeXCx2rLxzPK+ekZpd74QLnFz44T2Y2b1Z6vP6f2v/CCuudLX/Lfe+89ySG3adMmAfI//vhjHA7FY5+9PPsr6nr27FnO1CQBFicp1r3r1697Z8+edR555BE0x51jx44B8KmtW7fiBKTOnTtnnBdJ+OteuXLF2blzZ7mrq8u/evWqSz4BzmImMTCyR3Nzcy5Oj/v37/eHh4c5X9X1jNWq/a6WemkAFo/qJZ7gRmkjyeHS5plBCWCb62vZh5t7whwTo55p7rEhAUwbwLM4r6dxLOX5zZIDSooEoC7auY8of/Hor5L2QTGEXKuA+pWoAmyk5Zvdvr4+HJDlXnIKaDUIIXg1mH0L2RHleGmcmoLOkBpvBLa5ReHEvEsbp60wAsDcX2ue1iAAH9avgnlqbfp68Br6Fp847AaShfdSjSEYWfx8Pi8JndM+e7Vdb0UCaGPVnETP1igs+IC9J0+ehK0W73/C0vL5gpqcnFBXr15V+/bdq8r+YgQ+iy5Ie0dHh9kUsRizaFUiAQzL7XkeYB6EgLp8+bIbjAQIkADeyZMnM5AARBJQlg6BU7DsRAOgZU4YoknGygbLTJZM9hKiuDhRmSzpDrkMYNOZM7Rsklyn8wqIeQjhM3kHKIdyqzNlR5ExDCadTBUvxMoP5QH0R+mAJ2mpUy6DpHogcGBngoSRZUI2z9TtF2bXbDwNARMmD2VzYMfjAvAUGZy+vr4lE1mxWBQ5HbDxaimdfK6QmV+Y9zIZj01OqKe9bb+Muo5JKp/P069EwgZ76Ml7yS1mgaQvTU1N4T1yi/e/1oZDl03AfxMmZgpiooJooM20lfDM5dY/zf1B8L96cawF+MN2Fy9eJHoCLxMZC+hanjhxwhkZGfEJY2X+tVmIzYIJOFdrdvmgLQzQzJiy9VBNAuopXyc/z5jwwVwuV2ahScrfoDcNbDCWeH9VJy5mPHFtUkJcvHHz+Xyxlg1imj5Tz2uNjFSad1LP57fLsrNAK2mjsp/QeTXEUQCSLpBAjA16ZPQQ8xMf1q3qTWJSJB99lXX3To5QMYSIIRuZU7u6upBkDA2VxmZ6P2I9L4U5EdjsKex68vKuggTwp6a8f7pzp1vu71H5/7tNAizPou272xZoPQuEkQD5Qt6cSZbInobJ8BgZljiwwXM9AYl8UWT3VVRCX/IAVH/Pva636HELMSDOZiF5Amwsa5ybALlTyfDYFB5xTZSGfxrJP4qWcohEd9LltnMdF8dEBy3/oZEhvyPb4Zf9sk+EwNTUlJufy6v1m9b7pYXFXINEd2OftZku5Rw9o0ovn1LeL88taV3/7r3q8F/6z/2dzzyjvM2b1aVLl5AXVIcOHRKZkA8//FAcoMAM0Pnftm0bWITINLOOsn8H7Mdrf/fu3Xjo49woXentt9/2OD/dfffd4AdIrHpI+oBHgF9s2bKFssRh8tKlSzhE0jcEayGJMJKzgP67d++WCALOGEQQ0K4DBw7w/Fsi+pfxem+7W/v7+zunp6crjl3saeh3jD+cS7D7cs6oxoteJ6O9JUdDEJeqNm7UmOFsbyIzq+9hDwxKGvw74wGQNQy816SZiU6Jfb+1KFtQIG3HDq0QCUB9cNoMSvvMzMxIqBAOoWFAspHLJGdqqVTKDg0NyfwOITI6Oso+uWgwRc4R2plU8pDqM7vkE5EloVwWZ0XTH4JkQ70GVxwB4LqO39/Xl+jIGFYXM5fFvcflEAFEA6DqpiWlKyS7OYtAEEStuwYDYlJdznit1ztoZDmJJACdkEUmLVtXS6XZJM3MzHhnzpxxH3roIUmWo6VelLsIqos+P4vs+PiYkALMTwwOwPn169cz+ESux8gB8RJhs1lYWewIreN6/m3kgMJIAJKUMpC1jBBlwpqTzFQWSRZM2kiCnoMHD4ruHp3u/fffF3Zw37595YsXLzok4tHlK1h3tOwhNiA6BgcHfUBh2qAXe9FAj/JmNskM45g7LWugAxRE79gLLkrmvRhQLYopA1DVLO2SBSBM71cPqlBt+FqjSHTCRnJNuGvWrGGSC+rgK8B/SJ1qKR1sPzebyyrHp+0L2Ww2MfdA2r7KhgvZKrz58f4nOoTFPUD2SJE23v+0c35+ns2BgP+GFTZ1YtyRM0B7e7QU+G/qGExgqxPfSKRInF0Zg4T0sWm4dOmSIjyVsUlEAGOBCBLf98tJ0hzBZzBXAdqFJZxJ845rkaeIAuqrnwuhNTQ0JOQZXcQ2GiAY0WMIGQxkFn2+t9XEbyWgNum9VOc3qGekR9Kz29/XZoF6JH2t7cnhd7EGinSAjvijT/GjQ21j5ynmM5OoyswrNoQfNYFk0Dl35DCtE4bVfT2qp63qWVbQyUB7L7HnjrS3zrVgFcZLPVudBChPTnr/7O673fJAr8r/7t9uRwLUs3O1y2pboAUsEEUCsHftyHYs0Z+PIgEA56OA/UoTfcV5xi0UC6HrR5KnO/I52jOylAYIN+WyBgJ0QzKwdzfAIfUrlUv45ElQuGza/UWAalmvB+9+11HYMKzNaUgAI+uzUFpI7Thl7vWVT4YAkefREsXUT872ftl3aHn2xozjvnpWlV46qdzTHy9p/vqHHlaHfuNF/65f+RVn6O67hSTSToGC3uu9iZStnQPlvIusiEnYqR0ORXYY1QHuK5WAZgg5WAQCfd8XQNHcx3szGt48hvVXYyYS5WC+8zxP3pcuU+7XmI+cVUz9tHxLajsuqy+sopuTJIGMF/hy8TRA8KCzZeAsDpYQ6l0fpfwQ5b0fl9spqqy4hLXVrzGqDUmvu9EkgHbiwaHQSlee+ubz+Y61a9fKuQL737hxg/3/LeC40fsHH2GsQ/r19vZWcgPQLyDtSBKMpHScN7tRQuH5y8U8omweRwBwT61RAOZ5RjI8DtPk/KZx2CUOxnH9xOQV0NFTJCKuyE6BlcThrMFydb4E+oK1c1JS/22172NJAJMwL0nmol6N4sVNT097hK1BAgD4w4gTymbOjn19fWp+fkGdPHmCMDe1Zs2gmpyaVOfPnVOf+9znAOIVmnaQAAMDAyL/c/z4cY+y7r777jJe23gbA9xGkQDd3d0w4tIsFr9r164JwHvfffeVASohASAEAPFNfoC1a9dy0PdeffVVZ9euXaLj98EHHzh79+6FUZdwuxs3bjhHjhwRLfc33njDhbiA5Z+ZmSEkCOYQ6ZNYkCDJC7H6XUQBFklSPEzQYd77UYtYrc8J6ztEg8C/DAwMCBEU/OA5PjU1BTlzi/xPsVD08oVixvMcZHSW6LLVq4/qPtGZy+XE+5+QWxbLV155RW3btk3t2rWr0m/4B5M68lFsHoOEhQH/6Z/0tY6ODtm8mQ+gP+A/9zfL8x/W1YDucZ7/YbY0798WIKMMFsSxsbHM0aNH3QcffNDXxJrkAyFB8K/+6q/KDtc230hSwpl69oGwsmz09okGICqpv79f3jfSUDqqJnbcG0Zcb9xJ7hubtCiprXoeEW3upGtX4nsjz8az60HsrEQb7tRnBknBlbaBzSYzqY6aMM/okH8Zt7ZeSIxb5lLGLf04jZRfUr1a/XuzVzESgUmyamZN0NrHiXqerU4ClMbHvX++a5dbXtOn8v/Xb7VJgFbvsO36tS2Q0gJCAnT3CGDN/wDJOaP4yi8tIQEiQHzx1rIgAQDxF0qyFQ7dryXJ/DCngjoRGUBEwQIC9xEfTZIDTiv078XxosqDPuR5cg6iLRkv45b8EhHy/Lc5uxvvVbET/+cf/HvREXnxo3X+hVSQnamrOAPdsjdOQwIkJkKmdXERAovfy05ZqrUI+jsZN+NkPhn13VfPOeWXTyr3w6tLLLr1i0/5+7/162rr00+rnnXrUCHgLGe8t817NAEWFS9fjcVLWcbzN/jaDfgX1PMOSg8H74sqy3gXG8laytepHSvyxYGzwZK/raYI4pTDedmXa11xN0qP3MaR06YS7CuNJHPw+jjJ6GaRAGHkRLCOYAT8N/PMzMwM4GqqM+hySQAdNSOAffDfetwI6cbeElkd27pVn+txUCUiAMyHcvV7N05B8jdzpp+ennaQuTYYkM4PoIaGhpB+TtwH2/SXtNfMzs11EGCUdN9ySQBjBxOpHfc87UgFzFrJMRr2fsISC4Nnss7oSHCJCk9qm/mePmLOMo0iW2zr0ojrIkmA5YRhpKmoDpsXXaYgCfDAAw+IvjqAIGwZnSRfKADEq6nJSULo1IGDB3Wi4A71/vunlU5m4+NVbEgA5ppXX33VO3TokN/f3y86QufPnydxZiUxcHUkAFECWr5HweiRH4BEwEjSIONjIgFGRkbKlAWxgDbf5OSkB/BP7gAiBCgXkJ/OB5Fx+vRp795775WEP8ePH3cJr0PKyCzENkkFbYDG6gk3TA5ILyJs8FKx+lESQmnJieo+EpTD6e3tRRpgySVsDkkWC6NHuFTwSxSZSP5bLpfcRib/ZaIn9Audfsgo48HB+3vrrbckkfWTTz5Zqdrc3BzyPxA85COQScdEOBDZQBsjwH/IAwgG8kykWiDTjL3qa7Uu84L2nE0FNNOf9IRsEt0kTrLa0wDCB5BMxjQEnvZqIXLG37t3r+QEsG2XliayJg5sy7W5ztggCejDa2B4eFg8cbDZzZs3kX8KlcnguZqN5hAnnv/1AO45QLSi3l21xNHtuOja9KXVfk0aMrDRbTUHs7AkW2mezQGLspj3OSDY9k3tjde0eTxNmxp5LbYy+4w0IbVhm/iweoYlAe7s7JRoMNvDW6PajxxQaWzM++e7d7vlwX6V/z//VpsEaJSx2+W2LbBCFqgmAahGoVhgzyaSsWYewjt+vnirHI0NCWAkg6ISaCJ1g5d71JxX7QkPUL+oEiRy1YvAOwcTfRAVb/cEyaA40iH0O62vzyMgMwTgt5DmgbRAfqe6bbYkgIB8yrk10kLXx0hsxEUJYBoB/n1f9uzZs1d99+hZp/zKaeVeGa30PLezS931la/6+379BbX5qadUR29vwx24aB8YCmektGf5FRoyt/1j+/r6OmdmZiIlUuqxN47y3o+TQ6wXCRAXIYDjsK2Dmk1Oyqh9X1o5IKKThdQsL84l1b+reQgiV5HySXPWJsofpQ9DxExOTvKwBfAi3kvY+cPgrOBESHKZe8Egx8fHwYDmmy39PD0z22kihOIGaz0IAFN+Wklpk2eDd6rltky0tcnBcAtmxJoB3lYLsWKki27HeXYJCaBlTiQEhUbbJIxIO6MHwadqyZmgHBBgP4lqzOfmzZvqzNmz6r6D96mbN28otLPID5DL51VXV6e6cP481wtYHyQBOIy9/vrr7pEjRwCPBff69NNP0cmLJAHw3Ee6h4nh5MmTHPrV/v37JXwPL963337b2bFjB4lyJMHryZMn3QceeKD86aefEl4nGuf8rVgsihaf+fDf99xzD4Cff+LECSEBGOAGjNM5AWJNmoYEMIBa2AGcSS6tfli9Jn8ayIYKUJ0fQGAiNfCq14l1l9iARLgQAGGJdMnHnMvlskRh4f3fqAkT8J8IhaGhIbT9RLPxzTffJLpEvP+Rpjp69Kh64YUXWGgA/4X4gQDAw4J20hdNG81kH+gbJGES8L9a4ijtGEtzPYsQfZYDBnXKZDKiq18LiGIIojSbHL1p8f70T//Uo/1E8+zYsUO8qX7yk5+4zzzzDB7v1hI/abxO09jJ9lqb8UlfwM4kBaLcqGgAnQAJXVnykABs2VZj1V0XJDpsN5GrrpF3UIVt5bGaZRJN2C5rADFXZrPZDGPRyAk1q/6r9Tm1JPylrTbzaNiB1+a+ZtiStX7h5k3vX+zd65aH+lX+/2iTAM2we/sZbQs00wJxkQA2iTUFoHc8J84zP07PPiwPQHX7k6IE5Pokb/iqQuO866N0/KMA/bj3FUWSSETDovRQ7Joe1XaIkLJfdj+5+ImzdcdWyliSbPkW4P+9S77z5x84/s8+UO74VKXK2TWDavev/qq/++vPC/CPLHCzIreDdgNQhQRI4+HazHFyJz0rSRII3Mvkp6rVLgCaYbI/TSQBRC6nuv5pcKVaHUe1M451ToCgo7GtvXU7Up25tSOrOPjxHMYjuTR6enqIAL7FKRIsFAlx7TQIxuUNDQ0JESC5W8plyXnJ9yaiwLb+tV6XJP8TLLeeJIBNQumoNhlwH5wkLnF5PeSi6bNgZUmOnrXafyXuk6QHWt9PwEutecc/l3Vgrm6MDuEhhEkS6BgmLqj5rdl997333vP27dvnw6oZj/wrV66QOFQRIXD9+g117dpVdfDgQU0CdKkzH3ygkGfZunXrEhKACMhXX30VEgCJGGnfpUuXJNFNXE6AHTt2CAtIjoLTp0+7aPwPDAywUXDeeecdj8Q7IyMjMlDffPNNd/PmzUj+OEgOMZC5p6OjQ+R+grYAQEYOKEgC0HFtAb407GmcVzSArdaxl42DzfuO07OzGcQG9C+Xy4CghD8J8M9vEw0RtBWkCdI/SB/iFV/dp/D+57DdDO9/6kluAjal1Ov73/++2rdvH+9ZZIAefPBB9YMf/ED9yq/8ijjVkC9G59QR8J/+j+a/XqQrTSFsjKgU3/dpI7kl6jrubCaVIGhfK4hi9JxhSrWGpCxeNs9nU/Txxx97W7dulaRVeOdcv37d+/nPf+48/fTTJci9NCB4UsJrmzrVeo0mVUI1GYNlBjUEGXujo6OVaACd4JecHIzNVBuRWuu9UvcZooMpUHvwrlRV2s+tswVqnUvqXI1lF2d0PNn8sUdJEwWw7Iev4gJqya1immtDJFcfeHWuE0nmvtJmW0ICDA+o/H/8zXYkwEq/lPbz2xaoswVCSYBCXvBp2718HEgfp2eflAeApkISEIWQ5Nmf1ixRQD/lIF00v3Dr3h+ZIIAamwiAYH3CnhVITho510MUGIkmytMewBKBYGx3/ux5d2jtEIlxy/ML80QoLHr8u66TffOCr/7sA8d57QPlzOYrVereuFnt+/rz/j2/9qwaOXIERz9x5muUA5rtu8E7mnN0mshp27Lb19lbQEee4tRGglfJy8heJZgOib3kcvYpUWB/WHSkqXmdIwHiSACrM6vN+SCACwmwbvJ0cs62keSMym2Z9DZrIQEoE2fRrq4ul0TB/HeUgx99hP2qcdBl7NI/5ubmPGSwwZtMHcGIcCoFA2vkHLNSBADtxBYQItU4JI7K9Yhw0hK1OGZbq0pE9RH6Bip+jcTLk/pnPb93pqen8zYAcK0PNROiZk8E7Db6WIxpFiwDgOsX5UECdHV1IQeikF1BZuXkyZN4eqvdu3ermZlZkQnatXuX6u7qFq9h5IAOHDhQ5nokRfDUJ1EwBMcbb7zhjIyMoDkucjLvvvuu5AgIkgCAmIQMHT9+nN8+JICWKHJPnToFICc5AbADckCUPzQ0RM4BiSxA758QnsOHD8vfbty44V66dEmSBkMGLCwsOBMTE+QBoD3WJACTYJAgsGWRYRPpqGGd3iQ+AcwwOupca95RLe86TJ8X0B/AX+ulESaFNz+LYijob56LrWFAeVdhXvELCwvu3Fw+i5RkV1cXUjtWYLNtu4w3+dzcHCSZxwaRiZ1+Rh/k85Of/ERt3rxZ0ad+/vOfS4Jqoj4gh7Zt28YCD3ANEST5J3Qi2EoVmNjRgtMEx4qA/6YyQa9d3W9SASn0SRqix7KQGDYLvHk+95rnQoi8++67Lnk4GGP8fuSRR8qDg4OSAMvmHTKP0K+T8mvYlFXLNTaJUXVUCMmgZbOAfiAfkgTRznosVrXUvVn33ElER7Ns2mrPMZ7zrKMmBDcYhttq9a2uD3OITnQmBBXf1+q91OptrWf9zJ5Ck5hWc3b18yEBOOTFOUfoA6+EA3N/Gi+0erY3rCzm9/nr171/ee+9bnntGpX/nb/ZJgEabfR2+W0LNNkC9SABjDxPmNxPnMd9koe/AcHjogxqNVcU0B8X2RBHHMTVI6qdUbah3TiZAejP5eb8udk55I/UwMCAyAHzwebkcRi9MeoCsO3YuUOVZnJ+9o3zSr3yvuO8dU4585/hRQN371IH/rNv+jufecYf2L8fWaCWAP6r7YZNWBc529f6btv3Lc8CYDa9vb2djGfSQWk56CWytsvdR0bldIzL9VhHEkCIjYhIgKyt9GN/f79IcwT2eIIdmP8O/h3EHHuCMQRJlqQ3VatDYK0kAPUJyv2aJMGdnZ0QQtI+JCshiYMkEPMme17+Bi7U1dWF5HRFk99EBSA93ohoozQEAG2oZxQA5Rlp6Oo+pbGlZavS2DgVJfWl6u+1TJ8o58h6o5TkfbPFqdI+r1HXxyYGXs5DNQAgiUajQtQwHoPNMHpECLCAwYadOXNGJIkAjvG8Bnzds2ePgK38/eLHH6vpRYkYmG+RDtq9ezdgqnPhwgXa5eBBvGfPHv/y5cvOxYsXRccdtg2ZFgBbQwLw8np7ewnz8E+dOuUZEkAnZXVmZ2e9Y8eOuQcPHhQvf0MyDA0NCYEB2AuxQDQAALDeaLjvv/8+7Zc68kyiGg4ePAjxEUkCmA5lkglywA0CgiY5RhjbH5Raiuv02ByAvVoTnL/XenDXSVZgh8nCTaiagP2A4LQ/KIsU1q+0HbET0RfCehod/eD1+VwB73/Xy7h4Ti/YetvY9mWtNedeuHDBve+++/DclwQ29Lvf//3fV9u3b1cPP/yw+uijj4SIevbZZ0XC59ixY87x48chBXy+pw/Qdj05mMf7+XzeZ5JnExkW3WBbz3pfV0s0AF6xZjNQzdbyd7y7bSdE5ovz589nIOwYI/v37yfJt0OOjWvXrqnHHnsMYkV25fp9xEZMpCEh6m1LDRwSdRQLgLFZGBkZkeREzEvFYnF+Od4h9W5HI8ozoZzL9YRpRN3aZdbXAlpHkXVVNvpsZE0iLtYe27mhvrWyKo1NuNGWXJKAeyXnFauar/BFHG6Z93XSupoIAPYhohitDwdhSQxZX01OHrOPwZGBv9PHAHrq5UVUi0nZAxWvXfN+e/9+tzyyRuX/Q5sEqMWO7XvaFmhlC9SDBJA9rbOYPD6o7S/kgOOGSgWx9zbkeph9hABY1N+vaQ5Osrl49aPtL+lyP/tQX6btsMiDJNIi6plR+v9BSSDj2S/ObKUFf+zGmDM2NiaJiTs6O1SxUJTf23duF6XTyYlJ58a1G6prbkF1vv2RWn9qVHnHPlxShbX3HVL3fftFf8dXv+p379jRssB/td10dK3IujbSwTOpj9zJ3/f393ea6GaJfqkaJ3UgAeiPOHkuiYSJi4asJwnAeT0Mg0qjVJFmLx0stxkkgM4thSxy6m6M0yu48MDAgID4YG0oWiALpNuxJH9HMPGsUdtAGrlUKmUGBwdvUY/g3ATmCbaI47GOQuKh6SurW5eGBKg3AUAVaDe/w7BiM5/R16Py4sS9JB0N0pTzJu+X91NLPVN3tDrdUFcSgIWYyYHNjH5hiRsQDZiJIg6bFgOCQ9ZPTk7iRS6e1ITI8Jmbywnon+3IqnwuJ1EAXV3d/vDwkEj1aLBBTU9PC+BPhm0WwlwuRzI/EvuJ3Aigbn9/v7wsMzAhIEjQwXP4jkpRJsAVdeHvw8PDis1FZ2cnSTuEyOT76elpogvQA5S/aVDcJWdAPp8HEJfExFyrM4dDSkhdALLp6NxnMr4bhjRsooyaPLEl5WuNd3TIbrE/9eK6KLY2zeJkdP0N6G+kfYjiSAP6M5nxQ65SJrQw8J9EJXOzuaxyfGwJG1zXkH/jvXjhwgXko5y9e/eqRx99VOpFe/j88R//se6Dc5IA+KWXXlLPPPOMJAFjAkYOinwR5AXgvQY+9D/IjZYD/00dg5OwTTSATpCJfSLfQxoWnrHveR4JrogikI36/Py889prr3m9vb0+ETYa+DELa+wCrXMukMi7rv3EZt414GdSAppyuZwlwgSic3Z2NjKRlM0zW/0aQxjxPm53oqPV30Uz68cGjHU1mJw+Tre0mXULexb7F53EC4m8JesnfVgnomr6nLLSdmnm89PsQaiX8SJiv2OI15XuY0ICXLni/fbBg2553aDK//v/uh0J0MxO1H5W2wJNsAAkAM4qco4TnRuf86kk1k3toOQrJ+NlSBKA01EZb/tCsXDrWsN1WZHWCV2HGk0AYNYoff843f84EiAu0W9UmRAOHdkOF5trPWg5T4MdnD552tm2fZvqX9OP178/vzDvfHjuQ+euu+9S7pUJNfaDo2rkxKjKnru8pJdsfPRxdd+3vyXAf3bdOt5rS3r8J3VtHe2fRU60hZ0tkpqxar/X+8hIyRq+N84StTRSO8x6vF9zv0lcjeMhwLPZG5nvddJeuV5LFsveyUgVsd8NyjJrJ1xJ9GvK4G9CuGUynK2XXM81tGtmZqZo06Y0+ECtJIBNVH5YXXWy7ZpIAMojSfDAwABYm+AVk5OTOIWC7y2JbtUyylkid0weRt4TWCDvkDyUrC8oBITVk+twnAWnAuM0GBo4Wtr1J5fLZ4vz858lMY14iY0gAWwIIY0tS4Jl25yVcXlRbfpoLdfgxKSJgET8u5by631PXUgAY2gqx4RRfXiOq7QG/SuyNWaSMR6DsGG9vb3MO1IM4CBJWRdKJaIDyp0dHeIZHJSyMfea5xpQHuCS6wy7R5lai4uBJB5/5kEakBdiwoR6mLoZdn1Ryt+HqWOwZ/FUNjpRmgSgOCmSZ3ItHRlvBZ0sVkB/JtOoTh0GPMQlXQxK/URNbrqeNbGGJsGt1vWXCA0o7iETAAAgAElEQVQ8/ukDce/ZePprmRwhcoyOYtKEVSwUvXyhmPE8h7wO5LCoqe5R9dOkiEtuB8ijI0eOiM5/LpcT2Z+1a9eqxx9/XJ0/f14SAK9fv16dOnVK2r17924fWSATMUC0wPPPPy8yVrxTwH8kbjKZTGhkQ70H9HLKC0YDaI9tkgbL2KCvB8vGZoylOE8TFjMmwySPeFOuIR/oW2fPnnWJAti0aZNPPg9IpRs3bpCM2SW59q5duxaSwORGhIDZ2jeu7dWAeKslUbVto811tI05Ly4izKac9jWr0wJG+i9IOhuiP2n8NrPFZkyyNkblMqn1QNHMdtwOz0pLArDX0snf2H/JumvKWClPSEiAwqefev/7oUNuef2Qyv+7v9EmAW6HztluQ9sCAQvUlQQIlGskbQTcLi+NKMULv1RePHtWvwzjfNZoT8SoxLxxCXvjSICkvAgA/tiB3+acIJHGpYXF3MCcPrGGo3zIk4sfXkSXWw2vGxadf+f8NTX6g6Nq7Xs3VObSjYrZHNdVQw8/qtY8+rB6/u/9Pb/geS2j8V+Pgca6CCbRSnuterSr1ctg36uBzUKYNznnIsZqrfkbjHyMJniWzAPVzwv+N7hT3PeGXKBeBkSOu95gcuZaANDZ2VkrKao0UQNBz/wkgiXYN2rds6epW1hfBEosFotE+vM1kf7l0dFRHEorBInJh6cJgMguLdKSi7kGfDAnnG15T2E3gLWYKAGteIIkeup8JdMzs51wQtXPaAQBkAYnot3Gs99mToNoSrJvvecS7ZRkLYtV7+enLW9ZJIDWda4AhWkPXNr7F0mg7MzMTKgnLJ2/u7ubpBES3siEhIP++Pg43vqE1dwCUEYZIci+MgA1+CvMXJz2IuUhbwI4ENVG20nD6M2nmfzDwMw4FjWqLiasxiahirFhmK4/emV4L4cl8zX3GdAfrxg8ugH/bUH/z8qQyI9suVxyG5X8V2voZX784x+7RJs88cQTAu6bvjY5OSma/3iYHDhwQB09elR94xvfEECaf0MIPPXUU7L9vHz5svqzP/sz9fWvf12iA8hrgOxPWGRD2oHajOvDQrKYdE0SG8gANh1MwtX5PMLqhw3pi7b6lMaj86WXXqJ8yJjS8PAweUuIsFCjo6POgQMH/HvuuQfSTKJ44sL1VhJcD2t7HCBuw4Q3ow/U6xlGDg5JjkYfSOtV53Y5jbEAc0CQeDYHjVbIe2H2AWwi4jaVcTJ8jbHanVtqWhKA67VXmqzDfIxTx0pZkYNb/pNPvH91//1uecOQyv/bNgmwUu+i/dy2BRplAZED6ulZnHSWGwkQUklkggB9Sgsl32j7x5xVRU63GfutKNkfzGAA++rmxHn7x52/RWEgu+hRy2dsbMyZnZ5Vm7duLkOG4JuM7A9oP8l9JaJ/csqZOXpKbfloRqmfvq8yNycr1fG6e5R7773qq3/37/j3fv3rajqXUy+//LLz/PPP4z1b8chtVJ9pdrnthMHNtvji8/r6+jo4/5hodJ37TiJN+RvOMPxO4zQbbEka8NTWAsahNQ1GFCzbFnRntuzr6wNotnLo5MwARsh5fzWQANiEPSB1NV78c3NzAPSCBxns1BYbobyg8oaOIBBSQEe93vKKYXuIEoAUQI2EXAIGg7ONEpidy3Ugv20KrzcJwHsF35yenk6lhKBzn+BciIdqaB/iXKCdw5vukc+zcXyrRU7KdqzW6zprEoDDciDUWjo3gCDhSLU01Oi+UqYOvw81GOEwRB8hwxOMBgBcnp6eBpC0Yh0xWDabFbkcPUBTJd804L3eZIm+lLGHAUptgX06CNfaToDYWg/oSmfWuv6hnthhgKKRKGHRwQ48P8lDGwJGEwcAwUjZRAL/BvRHnomJx7CQTDr9/f1eLpezChELdmzkf8p+CQKIBMZ1H8iarSXSxGVj+YMf/EB961vfUuvWrSN8S/3iF79QGzduVPfff796/fXXJQ8A+Q2QAuIa2goZYqSPiFBB+43IAcYFBEC9BmqzyonznmcTr+WsEvuujWdtWJsYX4VCwSOUjiiK9957TxJscy0kzec//3k2T5LPQlyhEjT7VhJc10m8md+ESInzhjfX1rohbFb/iHqOTpLjQpbquSDSo3ql69p+fnMtYKTWTNInrZcq8n3UxKzrbIht18TltsBEKDCBQEYkzSNx6+1y69K+f6kFbB0quKsWp4pm2Ju9U+HSJfdfPfigW944rPLf/evtSIBmGL79jLYFmmiBqEgA8VqvY8Sy1rwHN1yUvqmKDpDzbSbrAoJX6483whyRYL8v8rnO/MKtUrRxUQLUvThfJPJePPclosFzHc/1FAQI/zMJfcnBd/HDi86uvbsgAMg75sxMzziDQ4NKvXXed//8jKN+8YFyJ2cqTXf6+tXaJ55QX/7bv+XveuYZ5+WXXwaE9D/3uc+Vr1y54vz0pz91H3/8cX/Hjh2JEcaNsGejyzRnt9UCTDXaHs0oH/JF57gkKawkhNVR9RWpHkDzWgF37WjWUQu2EtV+9lPamz81XkOZtufttJiZTtQrk0DQrknv0bY+1eWk2YPG1UEnCZZ9KtfdvHmT+he7u7sjJbmT2mS+x0HXOOky5xIpoHG6ivpIsCzWDSMdFJTfbgS2ZtsGEmjr6OvUWJkZU/oMBy4kx0l+22KctvVMex3jnj5uE62Qtux6X29NAgBSmUYBSqdhsIKVxjiUBSAQJBW4JujBQOcuFotZEv6iiVXtdc6hfXp6mg1AosyKZt0k6S3/Dupv1WJQPYGRyEl03czHVn88SZc/rE7VDCvACpNh2HuonvhMBEChUKiwZkyqYdndebaxPTJM5GOI8vhnIjGgPwlKAGdhOasnlSR2mLZUs3mwj2iUdXd3zZNnoZb3FHcPh3QIpoGBgXJPT49EmQD0f/LJJ2r//v3qZz/7mXrggQfU4cOHBeSnfefOnRNP/8cee0y+Mx8mV9EBFUk9ifyyJqbq3a7llsdm0ZBOWhJb5IBswTnGF/2Se2zHQ7DOTOBIa5GYmfwKhNMRETA4OOi+9tprbDLUvn37ROfSMABxAB5toe7N1sXUIKNIf9nocobJpiz3XTbyfqMlqRNRVTwF4uRUGlmfdtmtbYFgwiQT0hlcu+q16baxAvMTa44tEZ82osmmDu1roi2Qpi/UeshrtP3ZX+Q//tj914cPu+VNa1X+3/y1NgnQaKO3y29boMkWCCUBigWRea0nCWCaZZwt9DntMxnZhDwB9TaL1MPxQpMWx0YqeBlJflxdH0gAX/kC+osUb7kkufyWnA1ERdcRcuDs6bPO+k3rVX93jxr7w9dU/y8/VV3vXlRO7jOHUm9kndr21a+qL/yNv+4PPfCAQ063wcFBnLjKSL3+p//0n8AiRPb1wQcfxHnLHx4eLuGtW297tUJ57HnM2hrlPdsK9bxd6mASvpIbjnMteFF19CvnbY2rVbT907S/3ufbWtQiAnOTkADB/F9RbaHdfGcbtaTzGTSNBAg+L837qL4WLA0n5jVr1sgZmYhV8gOkcV62eb6JEuB55JkHt8tkMkIKGGerqnKWRAkopayiBMIckm3qF3aNUQuw6S9xzwBzot8ayXVIcDC5RA/RWitueV+rnk2qq29NAnCjAaoAtdIuIlp/P2tkRKorYgxmvLPxOO7r6yO8sXIpLzkISPPfo6OjdHSY1ltCQoLgv5l848Bzy3e75DKjwQ/jk+RZH7wxbSiXTqC8RF9dJ2eFbVqygHCtjhwoMdBYZKIA/+o2k9CEAcVmKUx3DA9/PLQB/wG8w0D/6jKjDvUmrEvrmC1pAzJA9IXe3p6aGOklm0ftOk558/PzRLBIslnIJZPLgH5F24gGYMEmKfCmTZsE/NdyUVIkMkBr1qyRiADGAFncsUc2m4WMYlNeSzdqyXtMDgwiV7TOX2TjzLjCJsuV+aCsfD6fOXr0qPeFL3yBxN14CLkvvfSSu2XLFn/fvn0y1ozXfJLNk0ioeho/mB8l6PVh8wyToLwZnlw29am+xiy2/DZJrWivIYebTbTU0ob2PStnAZ0wiQ0a0WiSZNd4SjRjjPJMHZGTKllevQ9aK/cGWv/JZp+Iw0JSbW2S0yeV0ajvIQFyH33k/puHHnLLm0dU/l//V20SoFHGbpfbtsAKWaDZJMBnh2ElyTnBxUsLQjigmd884APSIRMO6Nto/xMVIJ7+jicyPlruaGkUA8d911EiPeQoh7OWX/adXt9Tcz95R3k/P6t6Tn2inEDKhDW796r7/+K31a5nn/WnenudkydPkqNN5EMLhYLz0ksveeRre+qpp1ACkPMb/418K+eJ230PaxQB2Hfd7m1doSlhyWPxdNZqGXJ2Dss3pR1kan4f9QQbjZNuLcAsOAFnfxtscDmJd8HOqKdNHWu1DXtLnRd02Q6oOJv29fVBOAoRgIJJqVRCKaLmsoOqKNX9XAPiJNCFUMUpU/AqCAGd3/SWocE7I0oA2SB+BxMMBy+u1Z5hYxHVCQiylQbrGzVPaMzWWq6+UfVIKjcVCUDnApy3BZTNw413MfdFyV1o7wHKFm12dOeDlQfoQ2MdIJfvzQfGxyTcsNW50mwWE3JdGP+0rKHR6CNexDaUq9pT2OinY4ewTNRMyEYb16adMIgQAGvWrHFI9hv84BGez+dJcsukYgX80zb6ikmQrIF+2aVSdtLCBwlALmikgJI6cdT3PJ8+i4c+dc/n815/fz+e/5GJVUj8+73vfU90/Tds2CCEQHU/hBiYnZ0F7BbwfzmTea1ta+Z9JvFiWNii8XinPnjQ1GtCZ0z94he/8Lq6usj9oU6cOOHwPp544gkOPNIPbWQ8qFcYgVZv++kICIkMShM5EayH8apfLolSr7aZ+tA2syFiHBtdRgP+pyE/61W3djmr0wIQAWaMGM1G9gf0L1s5PdPyuI1w0DrLjU5ayQTjq/Mt115rs6+x2WOiKQuhxCbD9J96rT+1t2DxTkiAuQ8/dL975Ihb2jKiCv+qTQIs16bt+9sWaDULrBgJEDCEAOquiwRPXc6ztjaO0vgP+7uRM5Ko74WSmp2bVfm5vHIzLk5VAv4jcURbqtZ1Mpk6V18/obpPXlY9b15SPeeuLqli9q671ZG/8pfVoRdf9Hu2bZOzamdnp0Rm/97v/Z77zW9+s9TT0yPnhkKhAHjorFu3TqI1jDOLbZtvl+vYh7Fmrga5itVscwNYc3aOy4/Hd/RHG6ym2h5hufzS2CzgWCs5RZBSscWlzHPAWrQMrNUcFJAEFSfL4CfCqa9yEREV7PNsZJRqBa2xg8HP0tgy6tp8Pt+JhLROEgxm6QeTBNs+Q2Ow4kCFnYT8XZzHKgRmNfgcjBLwfR+5p0qC4VskVnRFwBTJJQBxyhxJ5AJSv/UiSrWjMv29ZiLE1mYrdZ1WfPFszjIrVUfpkJOTkznbCugQnlTSGjo7fax3sPH+7+7uliRLQeCVjg7YOjU1BVsPiYAMjmiGm3rDXI2NjaG5VrQNwWQRpOy0wEOYrdIksgtO9tVkBJ0mTnbF6BJrj1xPyxkAaosunJk8ja4bdbVh2tAtYxLHwz1oe8B/JJdgFHUyk5IN0aJJDhjFinY8u1Q9icAySuK+OE+E5ZIAbDY9z8u8+eabMKHOAw88AGAv0Sxo+//yl7+USfTgwYPIy8hrNZEmb731lrpw4YJ64YUXRPPffMekiNc/9baJgLAdV6vhOt5fV1eXR38y9TWyGrbsf5p2Styv42Teeust2Vzs3LnT3759u/Ppp5+qN99803nyySdL3d3dVtE3jZTzMN7FOgFNbKJim/bXummxKTvpGt4xcwveAjoBu2wszJwkCdp0ZFHayKekZ7e/v3MswMHISHQFIgCtQ6i0FBXhxGzUI/cWRnZoOdFJq0nb8XboQYZUTpJk0J5aSw4+zMG2snWNtpWQAOfPu9995BG3tG2dKvz2X21HAjTa6O3y2xZosgVagQRocpMrj8tmsl4Y8ZBxM+5CecEnWS9rMGexsl9W+VxeXfn0inj049zDD/9Gkmf7Xdt9v+z7hfmCM3p91PFz82rk0oTqPnZZlV49ozKjU0uaufnzX1D+vr0qc+CAuv8LX1DHjx/HQYgzAk4qcrZkn/HKK69k7rrrLtH61xJNnCdSYRgrZd9GPzetSkCj63M7lq/PzaL/rmWwI5OFEg1LH63FCQxHFS1LXcF1q1UzAhhHxVciALjL/lsO3ZkMUtxWYH7wndliaRqbuUUaKez9h8iAI2kFD9DQSIC0OQuS+i7qE+xZiQjg2kKhUAZbs5UFCmJ6QSl1ytJzrJzdeX+GEIhyzjN5BPgNvkWUAHOwyVtQ3Rbm0qmpKc7+YGSpEvhGvFPeYaiUeZIdV9v3zYhwX65NUpEASQNDZ2yWSAFmGSa9IEMVVlkGh+/7hMvQEZd4/5dKJfG4ZsB0dHQsGACaAxaEBF7rpkwO+qOjoyQlKtp6ZpvQJyavWkPjjO5bUmgSg9MkBA4OTi2JIzYzTHGUNxv2xabUN8gYByWO9MJOeejQyWALArfBd0CYErYcGRkx2mGVrwG7SY6L3QG8kzqaBm3leYD/UQyfIQOSgJnlkAAQRQQssFIw0f785z93vvGNb8hEB1n0R3/0R+rLX/6yNOnVV19l86i2bNlSaSL9jmtICvzwww8zYd+x4H/wvRuPWkOWsFmpddwk9Se+p79ruRmXpMtvvPGGhLjdd999/rZt20QOSGKtLCSYzLixeW7cNWxK6MMmIaUOq00cH7bPpc2QK8hhNNK21EdvxqQttEt7okhYdLC+htFmj1iLFJxt29vX3TkWYDyyZugoNuvxY3JRkDz85Zdf9r761a9CTMt+w1hPS8pI+ayVy/EOX0lS7s7pDZ+1NBhZFtN+OegGc0qw7yEqtFUSqwsJcO6c+91HH3VL29arwm//l20S4E7s0O0239YWgATAcU3OP8oRaZtCA3MCtJIxq2V/TJ4AL+PJuVwnMBYvf30+dN8/+b6zY+cOv6e3B4UfomadC+cuOHffc7fKXLypxn7ypho4cUN1nb28pKluX7/a9Rf+gtr/9ef9u7/2NdU1OIgjl3Pt2jX1la98pXT58mXn6NGj7r333uvff//9Jc7TBuRmO6udWW5br9Na+4WJYNZ5Emstpn1fjAUA6MFDkKTSZ6hb9rvgWUKWlcu+lsNNlSOgXtHu1IO9+ezs7LLB3iiTUNe04zEoHwTG1GgSgLqnce61GQBGaQOHW66fmZmRyI8kfM0k9bbNw8p53Uj30t9MpEAYKRCMEkA6qLu7m8TF4H6LS1rgAxaby+WWYLE27a6+hncJdtQqDju1tMH2ntUQRZ6KBKDhSYdi7X2X5QXrrM2hkxksFAclpFlIQFvNWhLSNz09jQd6KAjNgGJwDA0NVd4Hi/34+DgbDivg2txokh4bQAI8wSYciIkokJw30ZORRoYBEvwduzJIAe+rO5iRAuLeKLZVg4eSbCWJkOAavP/RxCfvQtD2bNzGxsbw3lhA6samsxsihHuLxWIk0x0sK6kfFYvz3vx8Ee1+65wA9ClNKhEpIiFPpVLJ+dGPfqR27Nih7r//fnXmzBl19uxZ9eyzz4rn/7FjxyQZ8K/92q8taSpkAZMhkSWzs7PLnvhs7Ni+ZqkFdJZ3wqm8H/3oR7LB37dvH1EYsrAVi0UWu5pCKG1tbVh2A5jDOWjyQUKJbctJcx3sMRtG5rNavEKinlXtMcB8ZzYIYfdo0hcwFXkLK63HNO1sX3tnWyCNJiR9kX7IvsJErLz55psSFvvQQw+RzE/WKg7+JgHbcmWq2lEArdk/taPBEq1N9j+t5OHJ3nb27Fn33z72mFvasUEV/sVfqRsJIPO467nKIRTmM7lCvG0NF4ZXLfIarfkG27VqW+D2sEAYCVCcL4qnuW1U+mq1BCQAZz7yEpDQF11//hfpxJbJuh9d+Ihcf2poZMh3pguO/+Y5Nf2Td9Tg+VHlTswsMUXv3n1q5PHH1MHnn1dnczmRaOV5kAqcDZB4ffnll93nn38eSTh/fHwchxZ/cHCQc7IArctxAFit7yVtvc35PZfLRco1py2zff1nFmC/wl5yZmam2NPTk612yjQSLwb70ZI8ni3oy5OSHHRt34d2NPWoq+09aa9Lwn7CyguCqYDInMdtcK5anmWev5x7w9oA4F4oFDpGRkaENOaa8fFx1gkcdkOxBNQzAPJtoyzCnlvt7CfkrJYQqr4eB9pSqYSsMZEFECFEbFU2mcVikcTGOFvP2zpbB59hnCeX0560/W0lr683kdSItqQmAWwalZR813j/o+2vs1dX2obeOtr/MKdJoTIctHDKHRwcrADZJncAnuxGwsbWcFpDHmABzXjxNItiq7SXssmPsCww0AwMBqbWymKSWBKyZcOcoZHLdXGhXEb7f+3atUtsr6V/JEwJu9vI/ujFB5mYWO//MPvbJFucnp7u7O/vT2SkDfgPkwn4Tz4JPqdOnVIkhiLhL9793/72txUe5ST//c53viMgP0TTj3/8Y0WkAKFR9B82lzqxchlCydYWtv2sfZ29BSD6JiYmvFdffdV97rnn8Oqlj3rvvPOOYjF65plnShBPVc7r9g+IuNLkMQmw6E1Lumbm2EBklRWxVt0U8czyPAkTZE42oH9ShEEgubFoht4JjP2yO0y7gNQWsPGSYK+MRqnWwGTzKnJyEAFXr151iA760pe+VBoYGIAcRCIPKQDryIK4Stf7EJDaQO0bbrGAnptu0dk03lWtojHK3nTmgw/cf/fEE27prg2q8M/rRwJkM1kcaHxxPI5Zv+o1DtrdsG2BtgXCLXCnkQAZb3EvqbWtxbNZ9PxLJSHomZPk/EwyXy2xChdZKpcAjpzZNz5Q5TfOqv73rqvshStLjNoxsk55u/eoZ/7O31Y7v/IVf7JQUK+88orz4osv+t///vedHTt2+Js3b/ZPnDjh9vT0+Mj/HD9+3Nm1axdrP2c1qcNyyf87sa8byVTWz/a6Ud8eYJxFwWZM1LUBQaPy7RkZIRvde1Nbm/10UsuME00+n6/ISyfdk+Z7+llPT08nHhxp7sOxx0QnpCEBlmOTRgDWYFWO40juTdrPXIXDaVh+gEbl7dCyU0QguFEqIebdoBbC3rq/v78SGQAQgsIGcwVKIWneYyucqfQYFIxXR6UQTS5rmpYpT9U3o9qfJr9ZGhvW+1qAIQmds104mSSSkuloD7/QSUTrUWWHhobkJZiPBl99CIA0yVYhFJRSGcoLerQbKSEiCtKUZ+qjtbGZi/EuF+kR/V0lqSy2I4ogDWMb9gJhh+sVjhdne6InGNDkUwjavlAo4EURK/3DxBuMUgjoh0tyYxtJlmDbbXTap6dmOrt7utB+CvVoM9EkDF6SS3V0dFQ6FO35/ve/Lx7+gP1EAxw6dEgdOHBApH7Wr1+vjhw5oi5fvqx++tOfqhdffBEvEyGgmJuz2axV/oN6D8h2eUstoOU/sj/84Q+93bt3S34KwoAPHz7sIwuUzWbZ9EME1MXr0UTUAH7XkqSpHu8vuFBy4NIyYRAgkpQ3btExYYAsdMGEQTbj00h16QiuNvhfj5fZLiPUAizW7CWiPEI0+C8eKR988IHLRnn79u3kBiF6BXAAL0SRasOz8Ctf+Uq5lnUo6vW0owBas+NCkGpwiVAp88+KZ1U9I6eWYwFIgOn333f//ec/75Z2blSFf/adukUCVMtwVNdTdH29jNvsRKHLsVf73rYFVqMFygtlt7une1HtRssB3WaRAItUoyYcAeOuXb7mDAwN+L09vaLxn81k1dp1a8uLdIBSxYWiMzM545D0d7CcUe5bH6ry0bPKeeeCcmeWpiD07tmt9j73rPr8d77jD+7bRyJf9eSTT/obN24s37x503nttdfcF154oYzzFoD/+Pi4s3XrVv/QoUNlz/MqzlqtIgO3GvtwsM7gGToPYypwb7W3u9H150xHHwVrCziQzut8jjh53XKwSwuY8u7ApJYToW6iEignyVmsFptpZw3BHaPur45q0FgT3vByD3tArrGJBFgOCcCzGiFdw96wu7sb6R3Bq/L5fNmoTfDfrCRmn5sE0qd9B0nnrrDyOIMVi8UsEVZBjI1640Rri69qmSKrXBBp22V7vZahFXk4hhwkQJDwqif+A3bDOTIpv5lt3Rt1nUQCGMPYZDFmkjAJTsI8ROOSfhAOgwzN8PAwXgHSJp1RnARBkuQtLbNEGSayoJpY4Du8wOfm5ggPrIkMoAytAU6dpQObpJl8Z7TclhPeAhhSSyKWsE4RFoWhwfIsbB7hPeZDO9D9B+yMi7owSUlYXCg/IImC1z36cTWFjiUtcvl8gZwSbm9vz5LyDfjPhAb4z8IyMzOjLl26hM652r17t2j/v/TSS+pb3/qWJDv+8MMP1euvvy7/zbV8Z9r/1FNPof8vzGbb879RU03t5TKRTk5OZv74j//Y5QAAAYCU1bvvvisEz4EDBySZ0nJCfxmDjO96ehLX2uKwjYvJ9cFCqj2vAMEkOiEQSSRh6ID/aWyhPVU8ymMeSnNvrW1s33dnWyBOvoX+CNhw/vx596233nJICr5u3ToBAR5//HE2oj4yAC+++CJ7Bkhd98iRI+V169a1owBu426liRkOJAAUxpGh8psDSr0PTbWaU0iAU6fcf//kk27p7k2q8E//ct1IAPac1YdoifpyPUnCiSzHQnmhLqR4re1v39e2wJ1ggduOBPCVeOwj2A/Z7jousmKVKFiikK5evur2DfT5ff19anxs3Bm7OabWbVin+nr7yIegbv7JW2rthQmVeeui6ro8tqQb9G7dpry9e9WRv/gb/uFvfUuNTU2Jt/+hQ4f8AwcO+O+//75z7NgxZ8uWLT4kwJ49e/y9e/cyl5nEpXj7tzX+Gzi4giB11GN0ZGYDa3F7FQ2YzNnNePYHcLRICaYw6aA4qxjHzIAjhChQG5wt7l72DeUtu/IAACAASURBVATwILVr9hc2eGDat6SdSdm/RXqzVTsa0x+DET4GILdxvl0uCaDz4Uli57RtjbseHBQpc/a0XDc9PS0ROB0dHWXax/N4D0k5VdPWyRAqteCNOBGjsmGSG/NssECiAiC4kuTDaQ/vvRHkUpIdDIZZnf81mGsiWIYhAzhP1IqH6HcbS3gl1bsZ31fkgNJMOMwWGA+d6OoXGhcpQMcnDMYkAK7V+z/MMFoSJkt+ARI1BT8BokGAXmSCatGzirKRToBM565LGMlyXzwdmEWaga5zJ7jYPej9DzkCUI62VzAxifHANMRHEPBnoFcT1gxsrRmequ02GeLRJ5udne0wkkCQPfwwMQelpD766CP19ttvi3c/EQBorpHQ93d/93clATBJf4vFovrud7+rAPz37t0r5BDeJYDI2WwW4LTmwb7c99W+P94COmokMzo66mmNuvLbb7+Np7toZpH74YEHHqjogqexJ0wwk3VcMus05dXjWpu5WEv9iAMaG4VaJHv0RlQiu9rgfz3eXLsMWwtEbb64nz3EjRs3vD/5kz9xv/a1r5WHh4dl3Tl27JjkvCGi63d+53ecb3/72+Wurq7SuXPnMqdOnXKee+45ondqks4K1rsdBWD7Fpt7XdKBTksMAhCl2os0ohWQAFMnT7r/4YtfdEv3bFaFf/KX6kICILMhc/6i3r+TcTMOiTglOjcA1jWiTe0y2xZoW2CpBSABOrs7hYBbrZEAIt2jvfiVo9zJiUmAHvXRhY/Uzl07fYgAHeQAKeD4jmhbq57uHpL6quLH19WGSzNq4OR15R77SLnFAF6WyagNjzymHvz2t/ytX/yiv3bPHhL4EgXof+5zn8Ppyr98+bKLg8+XvvQln2jfK1euiNTn8PCwz9pv9rfCRMREwrb7Zv0soBMGi8pBtdG1hytncXk39Xvq7VuS0fnHZibCHBwj7txmI71dbTH2SADISGjq7xbjePSnKtfrYkLzxZxvonZBfdib87danTvj3mKS4yf3VrcbR1PAWzP2KYM9ng2QnbRntOlxGt8TJ2Wb622uwSG6WCxKfgAjqXbz5k3OPkXyAwTbWs8I5+XKZoK/lcvljHG+pfLUFSfu2dlZFScljh1rxRnAKniWcXy0sbG5Js7JPa5O2IqxMDMzU6hl3bFRzUnTjkZdGyQByGCeSgIDAI0FgcnMgMV48IXpiQFG9/b2ouVXmZDwzp+cnGTSqcmTPMwoaFjhFEXCW8DB4EeTASR6FU8CiICkzNzmfu2dyMBd8QOmTWdAbSGXy0nS5d7e3iW34AnPoK0esEZ6BAY4DPCPem7cxK6Z1Fs0fBkg+n3E2nNmZrajo4M802VJVEI0A2w1AD4JfQH4f/GLX6jPfe5zavPmzeLx/+d//ufqm9/8pjp//rz8N0QA1x89elRA/+eee06iQ3j/vu/HstI2tm5f03gLaG9376WXXvIOHz5cvnHjBvk4/P379/svvfSSS24AYSTRJU34GJ1x+hHjuZ6Le9Kzbb6vlt6yuSfNNXqDL0ndID9qWeDSPK997eqyQD02zkktjlszjJbiK6+8gsyfD8E3MTHh/OxnP/OOHDkiusCvv/66eCoSAXDhwgUXD0LkwbZv3x6bEyepXnxvc1CxKad9TToL6ND4UGlBHBsoLUmirVXeHSTA5PHj7u98+ctuaddmVfjH9SEBxJvKV5WIzDbwn66Pta9uW6CeFliNJIDRzV0UMHKInkJST3T90e4/+/5ZZ9/+fQqAf/2m9X5/f784TXmOB+Go5gtFdeNHr6ktn+aV/9o55V0ZXWLS7OYtavChh9TaRx5Wdz39tNq6dasiZw9zNxG8n3zyiffmm286v/7rv473Ckl93U8++QSFAbVhwwbxFKVuWs4ycT9fz/fZLuszCxi9egBYA/bTd0hWevz4cQ9pxp6engqo3bZdvAXQYof00vaM7ddga5SWVt4QXIU9AkSAzVmYczXvObivwgmNP0IC1JN1s3H8NI5pwYjO6j1dX19fB9/btK9eZ5lG7CsB1HlX/f39AnAz7+HEGsRDk/Kr8p4AqwN5TGMVEegfnPuT5NMgXihTa+QvIT8gMObn5zt6e3vBbisS3NSfc5rneQthuCr9H0LDdp4wDsns/SGp6Is6H5xgzvw3faD6h/JNX8M21d7/Ns/XuSuo77yWY04teb4c0sOmjvW6pkICaJ0tBn5iItawh2M04z0uQvqui7fAPOQAByI6HwCuuVd7ogsBUO/Eq3iQ62cK6WCkh8yzAb20njATMuySEAL8RNWlHnpr9XppSeVEaf8TRgnpwsarOnSHyYgBw+KRFhQEVIwDUsN01Vho6Bvm3jAtO+P5z/uDyKB+aJBdu3ZNkfSXiA88/vFagdj42c9+JiA/9SdS4NFHHyXUVHT/kQn6whe+oACVHMcxnv9Jpmx/30IWoM+88cYbHsmft2/fXoYQePrpp/3Tp0/jHcxChR6ieA2HhasaPTzmJsD/VvRiqUWzz/YVsZjyo71R2uC/reHuoOvMIS9tKLAACo4jLixJBwejDQlph2lZr4lSM15JbOo4DMzOzrp/8Ad/4EH0ffLJJw5z/N69e/0HH3wQ8t7Be5C/Med/+ctfLgFkLDeRdTsKYOU6u0mGF+b51IhDWCNbyv5z4tgx9z8+/bRb2rNFFf7hf1GXSAATIp40xhrZtnbZbQu0LbBogTASgGC0+YX5Mh6drWQnzxVvSidfyKvurm6ZQvKFvPPBqQ+cXXt3ofFPNJFz5vT/z957QMlxpfe9t6q6pydiBhkgSBCJIEECDAAYQDCBYZmXcaOsldbSsyzLT5Yl60hWDkeyZT3Z1nl+lmzr2cfPkrzSiml3mZYE0y7DEiRBkCBIIhEAQRBpAEzs6Znuqnd+d+6drSlUdYWu7knVh3MwnK66de93b93w/77v/99tXLjmQnHqxClJ70MWdf7zHlHYeVjM231G5D74FK6gsaYZzS2i84orxHXf/GnHWr1a7D52zNiyZQvOA6giRLFYBNy3AWNU1q21fft2k0wAy7JkQToqWu/fJ5PdZnpdOL8rWhLoSnL79u2zCMIgKO+GG26w0W/QNMkz3VbV2q+cKoD7Y7RAftcrXQa5l01iT/pIORtC7/dzAvB87RhIM0AO5xF7fAXeSyzQnZmgf3efPaiHW3eT/Q8ANdHZUWyTlhMgahBKlDq5ryFomeBoDaZ79QG4NihgVlME8+5hUz2+0EcMyoZVWRWRKH/dILxbI5H+4HmDg4MA/iYB10osnuoSZC2/o6vdrCtRnQBal0IzjFQbg8r5IZ0C+oe/cQ8/nBMVfVzou+DuF/Bw7Kop0IlEjuPAoKx6B3PGHWtB1485AfTLxmSfdPJxP0QLvxJlwBqPGK1+yemUM2fOSP71MFoezc3k9fZoL1A1Q2gufABkIhDcdDj6PsXvjzgHmx2iEACmJV2Q2yEwFQ6hgOYcPgHA4e5yT7C0r7e3F/78Ea/N1aKByGJdxIC82QC8YO60OJVeCP8/kSFEneBAyjU3Nzt6gtFtIbL/hRdeELfccotYtmyZBPz57jvf+Y646KKLxOrVq8X+/fvFSy+9JL7yla9IRwEbUcuyMvA/rVmjweXo6Aa80sVi0dy6dau1YsUK54MPPjAefvhhdEQkBYTyFrNoysOOjnLX40//rRbhpHo3vRbOvqC6pSl2U+/2Z+U33gI66oN1nzWSSI84lCqKsxPxXgNefndUkQb2VWCALBsgQK/fyuFswP9LJOLcuXNZfzU/Zh7ar97eXrQAWB4ETsDu7m5x9dVX2wgFw0fJHK+cyDWn606Fdb5RI0Qf/pPSjSWpp58jQAVgTCnqAekE2L7d/OvbbjMrF54rSv/h66k4AQDybKkPn/FiJBlf2T2ZBdK0wFRzAgwMDhiHDx42Vl6wknXWwQmwb/c+mTW/avUqx67YxscffSwuXL5C2G/uEQPP7xCde7pFrrt3nNmal68Qi2+4Xlz/0z/tGMuWGWRjP/jgg5yZjSeeeMIgW6+zs1Ps3bvXWLZsGXz/kq5TZ+HyL2d61u1sKktzRNanLNZgwDmomp555hlJ00i/IdxMZvaSJUvkvi/ry+r2Z68sI2QNw/ELtGEvrgJnY4GW3qeqTIJQR4KfE0Cdt2UEdS1nZQB4d72UJgJcYeO2L+4x4/6CuURT4+q/UyZ1isrRH+QEKA4NQS9hQHXW0tIcie+/WqZqLW+d0kkFo5JR9b29vex1K+5oejAz+oM5U9GxIwLtm4VTjU44CcUUdSIAVzlC5NlQY8RanxPMsVAojGUFcA/1A3eEkcQ0TahbmfN9be2N+ldzSSpO9LiOID96d3UuseJojk2Vs+SYE0APYiYh7UWpZWBzLwPEcZw8gr0axFVirESj+6aM6Gdq4E/RdcgJ0ev14f+1FyyororTic0GFEEAhNKD7fehboDQ2iFARIeiDEKsQ6ZY1WqTtO73iIFK7n/ATwWaj3tMEP0PFymRFV7sMiBqWvXzlqM0JBAglvxuOgrb1Q5AWwQh6VbEHxFNMY4fP44gpAT7165di4CveOSRR8Rll10mBYD1uHriiSfE8uXLZVYAWQKIrqxcuRL6INYPnAt1cXDUy15ZuaMecDz/br5+NjfwhR48eNBEPGzu3LnS28uYYiwRjUzUMOPinHPOkanG2DJsnpgs9k5zozGZxI4ni32zevhbQB/OGTNx04B5Rz/99NPcxx9/bNx5550sJZKupL+/X0ZhMCez5u7Zs0e+i3v27JHZeRs3brTZPHKo5HvmfHRqvvjFL+KEl9kAbCAfffRR4+abb7bnzZvH+2zs378fAW9jzZo10lnAJ43DZ5YFMH5sMCYUDSLrsnTcKIoGDimpbND9RqPbEcC2jz1pFBG4yfRu4wQ49fbb1t/efrtRueg8Ufr3X0vFCSD3wIapNQEmU5OzumQWmHEWCHQCjIw4+Osmk0GYO3JWzjj4yUG53i4+d7EzVBwyPvv0MyLxxbyesujcc1IUn39ftH1yfFzVm7pmiyXXXy/6Fi0UX/2t33J6ymXjRz/6EcC/pO/5h3/4B2vt2rUEbYnFixc7O3fu5Dwnli5d6ixZskRGZWZR/pNpNMSrCwBgqVSynnrqKRMR5wsuuEDuuY4dO2YSqHHPPfdAw4hj4CzdwHhPmv5Xg4UorGkciMvfFfZWkwNAWzBKRoGfE4C+Zi+MkyLNYIM4Uejs+9ra2vJuYVbN7R7HSaIB4IHBwaZyuTIOpNZ2asrnK1EcARqrSjtYVgVdNc2dO1cGSWFzAp3QB9CByAr4R4eVbBzZN350SGGZ3HEBcffbyNlQi0fzfDeTAvgjWq/Qj3NG877FmnrYG1wWJ+o/6cygznVmXGot7/PiZoOQ+UK7JyPjhLttZzkB+BJPUtAgi9oRDOZSqYQC9hgdDxNff3+/9E4GKUljOAZGFK5uV/YCZZ4F8qoXYkzZW9PLKO576RDwUgW52+d2CJASSeoiPxOV5slgBnCh3bxMLBiO49A+wP+zov+JnCRSkoWZ790HacpQKuTyZU6jz6uNDZVipumGJMCDdxFAd+fOnUQYGKSNrlq1Slx33XVyU9rb2wtAJAF/2rJz505x6623SvHft956S3z5y1+W1/HBWaDpgHAWwC05illUMvA/6ks7Sa7zA/911ehvJgjpKVIdrGhu8sePH7ffeustxpQEHYlMGh4elpRkk6RpVauRlgBRNftNBTtkdZw4C2jQN2jD5EezpTJtiGCSTll+fvCDH0DnIzeDrPt33323vX37dpx3BgKA6Ll89tlnxt133+18+umnYv78+WSiiaeeesq4/fbboX9D47fS1tZWYN7fv3+/cc8990guS5VdIKOBWKP1R2UkJAaop0rkxsSNDsm1KR0COF5VFiUATyjHaNw6a0cAB52p4sB1txEnQPdbb1n/+447jMqapaL0Z19NxQkgHMGe1YBuJK5Ns+szC2QWSNcCU8kJwJlcnq1Lw1LQd+Wic4T1zkExuPU9MWvPCWH1DIwzzvwrNoimdZeI1XfcITbed5/EA//hH/7BuOWWW+yuri7nySeftL7whS/YbW1t9tGjR80DBw4YixcvJkN7bA3m7KnOqekaPiutYRZQmZtSj41Mze7uboNMTESboQYiqIPgj1KpRLDdlDhrNcx4AQ9SwZcyJB6sjf/341+vtZ6auiVIS8nPCUB/U5+kgqhBdY7qBNBaFG5dA478hUJB0lLFAeEBvY98ftQX/Nf1jOoE4Ho/auta+4j7wSY5v7S3twfqAyjKbqsaLY1ff7rrl/SMozJYZLCltgN94R5Xbvpuov5xCrj1Z1TWl/yTPkfqbIZqziZ95tD3KXtJcD2qkwpMBMdSLY6AuFRUjGPlPJ3UGKSvE0B74WpRByfFpbOzU4r9aCCgWCzCFyUFaf1eHIzMyx7nJaccJi0lwjAump2oYR255n4emyGyFPjBs0UdGbBEIgZ9PA4B+LfGdATSmAT8ypCRG6PA/9jEoKL1GfsMaLQWZPS/4lQeK0aJLpPGI+l/eJGwB6LNWqkep4ArglKnXlUV7qCPolJF6OhSnk00t+b2Uu2xSCU8duwY6aJwPcuJYevWrTKiH6Hfjz76SAr73nnnnbJdr7/+Oor1YsuWLeLRRx8V69evl9H+fACgiDxR6uEZ+F+vQVnHcjVtDZvJamNMeZpJi5PvBmDjjh07zH379rE5lRkiL7/8MqLRzqpVq2oWCq1jk8eKph28J3HnPl2Aftcoh4UuTS7HRrQ/e8bksQAOYc/aILPw1EZKZtWwbuhNjo4YR6D7/PPPd1auXOnwLjI3Myc//vjjxh133OEcPXoU2h/nuuuuk1zBTz75pAll23vvveccOXIEgEI6fjdt2uTMmzePBYMsH/YE1muvvWZs2LABOjsb57FOy6RObESVzoDe7IdmCHqtnWUBJBt/SphMgktDQ0OAAKmB096DR7IaTsxdOAFOvvmm9a277jIqF58vSv/XV9JxAgghCk0FqzRcSiVacGKskz01s8D0sIB0AjQXJCcyMruOcMRIecQZGZ4cmQD4zIUtDEdIB4CR33vMsd4+YAxt3SkKB8dH+1uz54jZGzeK/JqLxN2/+IvO3CVLxO7du8WhQ4eMW2+9tULczWuvvWZBv8da/PLLLxsXXHCBA9+/AmNw+svMgAwMnh7jW+2rcq+++ip4iXH99ddX2McR/U+gFawJ7OcWLFggwdmooNz0sE5trQAUV/iVxFTi6nBFfTpc7BIw+jH4OgbE8jfO224wl70cdasF/6Nu3ohw8CdFI3OWo8iNdelsCB28Rx0Br+PQAGnbpO0E0FQ89chMJZoe3VRNq1MsFm1+3AHT9AsYYFB0uQqECow+T8JTzxmMoB/v+NSZAWi/useixleVY8MAnyTYmjWB859b+DhoDHvogXTAM5fLoUwgjHJ4yMDiKOtNUrFt9Y7KAGzeU848UZ0JtWReRH2/a70uyAkgRX61snKch2hwGo8WPPz6XgVKBw4ABVLj5UpEuYMTgAFCvTV3VlSvF4MVhwDzlnYIaOeFX9uloNLQEJOnFBZWGQLSKRDHVn7XajCDAac5EzWg53ZeOI6D0DKeyXHiKtRNCXM4OFvcugbam8oOzW/B0ak51WiPothUA0ZuAVbFd8YGUXo96a9t27ZJ+iX4/TW3PyK+APw/9VM/Jbn8cQp8/etfl8K+ZAA899xzRHjDNSnef/998cADD9AXRAsCGElx2Fr7ILu/sRaICv7rWrFAKIFEkywSUo8vueQSh4iU++67j6wWh7GCdsCDDz4If11ssetGWoD2sFEbHBys6oDzq5ML/Jdixxn438iem57P8mYDMMbUfG2R6r948WK4fXHWmx988IHUAti0aZN9+vRpg3cQwH/Pnj0ACPKwwTx+7bXXyjRx3tfbbruNcSq+9a1vWV/5ylecZ555xuBvaMC88MILORwJy5cvx6Ev53I2vnxYt9gAK5BBZq8psUGZHaf3Dm4NkKhR5FHWtenZ2+m0So8Rtf+LCwboxK5xlfFzRqVT2/qXQoBG97Zto06AtctE6d99OTUnAOtlUGRf/VuWPSGzQGYBbQG7YnNmnDROAAn6O4IsLRkYZvUWRf6dA8J+da8h3tkvzIHiuM6bfcUGYV60Wtz/K7/itC5fbjz22GMyu5rMvc7OTruvr88gAhyKPgLfTpw4wbkUqk3Obpy3JOg/VbJts5EbzwLq3G5t27bNvPLKKxG7lpmY5XLZ6O3tRetRoPsIFoIziEAAxkS8p8zcq5W4q8TJeJ2igotxLFaNB94vcpz9M/vhqOK7QXXRoKv+nkCbKpRgvs5DzvmK1oisfkn9G8dZkrYTgLbQLua+epy1lT7AmNBuT08PoPc4Hc8gYDlM2zNJoFMYJsj39I8Kyjrrvcex0dXVJTOHsVdPTw8ajlUj4zUdVZTMmDB9BO/YjKqV4b4PTBmGGn2+VO8TbQid57ANZ9Y0g6PivPtRrg10AnBzXBEJLcSrhWl1BaDSOXPmDKD0GMeVu3J0JM9KAoJRjjuKVlMAcSgNEs6oZhjaAEjtOM44h4BbZNd9P8AGjgDtEEARW0XejxMWdt+jPGj8aSxbhv8BpNd6DGqyHMtYsG252ZS8yUG6Bpr+hzD4ILqlMLCDulUThuZ75Zw4y+HhJ8DKS8emErFfNqiDg4Nma2srKaSMPePv/u7vpIAvHP768/TTT4uuri7EH6VDYM2aNeKSSy4RJ0+eFN///vclDRB2P3PmDB5iFg9AqQz8j/LGT6Jr4oL/7qrzznd3d+cAGi+//HLorpz3338f4RayASqMDQ4vOAFgDarHgp2WKd1K9FHL1I42lTklNbWj3ptdN30s4M7qSrNVXgCWefzAgQPWvHnzAAdk5hV0AEQCknFDBAtR/9D53Hnnnc6zzz5r3HDDDRX2Aq+88op17rnnot/hvPTSS+b9998PSGz87d/+Le+n8+abb+JQkM5snL3z58931q5dO5bBo1NHmfMZ72QGsCnDAVBtrYrqDNA0e5NJ8yfNvmxkWWEUjX510Vyv7ggnRXvIoXhKruvSCfCjH1nfuuceo7JumSj9SXpOgJyVM8uVMgeQ0ENII/s+e1ZmgZlmgYl2AkgOaVvySAMkkjnu5D44LMxt+w371T3CPHhsXJe0nbdUXHD77c7qu+8SQ0uWGPsOHpRnKUB+0KY9e/ZYP/jBD4yHH3640t7eLjPI9+/fT4Yf+0tAYBmKqcTiZ1p3z8j2ygySfH7s3O/SCpLBFwTkffDBB8aCBQucq666iqArUkFmpK2SNFqJrsogVs51Xr71JGV68CYYMaR0lrcsPycA/dve3l7o6+sr1fps9/1R6YAUMEbgUV7/rgHYoKj0oHqCd3WfOlV1n9TSHE0Y2P2MekV4Kx3V3OzZs2VWM3MtuJcbO9VU2toZovBTsiykRlqQLRT9d6yASMWm4jt29HP0nt8vgBunxvz58+XaVCqV7MHBwXGCx966Kmw0NhtMHHA/zrXUz4uZ4hTQugxR3o96UX1FeXaUa2I5ARQXr0zr8BbOoYcXFDCAg7z+ABacPn0aDvhx3iz3/UoMk8GZ6FDj90JysNfpR1Hpa7xt0pRBlUoF0EFSBnkj7933UH2AEJweiArzO04BNAS8EflqwpdN5jts1tzc3NTb24vbSFIVkUID6E/qCz96QvTWk+cQDQ+nvqb/8et8Fa2H3kOibAtdZsBLQadLvQfGB5sGLSICFzQRJaQNkkLo5gkj0p+/3XjjjbJ47AFH9AsvvCB+8id/UnL9Q+2CpgFUEegDrFixQmYUQKXGfjTKQM+umTwWqAX8161gLGvP96guqGMCSirNAJmpc9FFFzlr1qyRux/G5GTcmMYVg/LLspk8PZvVpBEW0NkfHB6IluAn4dIZWF13NoDKTpNUfdu3bzeJAuzs7HQeeeQRk6j/gwcPCuh8cAjA+c97R0YA72I+nycrx0AgcPXq1c5zzz1n3n333VJXB6fd8uXLHRy5fX190GGxBgI8yChDvW5720a7qR/rCwfOag4wtQ7JzEb3+uTdf/AsrmX9yqKsax/FLorGqvakX3p7e3PvvPOOuWHDBskzjP3ZONeajl57K5KXwH745OuvW3/3xS8alUuXi9K//VJqmQAyzd4RBita8hpmd2YWyCxQqwXcTgBdVr3pgMZR/OQskTvRJ8y3DxjOD/cIY8cnwij9OKHUbGoSSzZfLy764j3OuTfc4BSWLOF8bpN1x3r+xBNPQHEgvvSlL8l9smma1ocffmiuWLECGgoC2aRzPqP4qXWkTO371TiQOmw6uOLNN9+00HVCEJoz+TPPPCOzBQjiIPt6Mp63JnMvaHpNJUDKeRUMKTCKOOqeX7NKBEUj+5XT3t5OJkCszHRdjhvrcttbUXbLw7q3H3BiEi3OfpB/dWqoouEeh1fFCU4OC3pNOh7qGaTi1QdgDJAR4KZRV9kIElcEeIWSpxoljlcfNWq7YSiopkGgywG8V/jnODyuVCoV5s2bJ7HL/v5+znTlIMaUWuh6KD8OuB9FNLuajeJqQ8TFeaL2TxrX4XFBgO8sjikF1EnvpFSWHT1vyH/dKUsq+j8H7xP0P+6IeTYXSpi2nMvlfMFaXmjK9PJKuRvHAAPoSxLtqkQyIwkNVzMo7QScHxkZsXAEEI3Pv1qY1u9eJZwnnQJKx1TakL8rdXgpruf6kZEcGvjXZQdlIRA9CfUPdsG+YXREHMzpoFpBDp0ORb11ZgDgCQ3TPGFsDt59911z9erVMnX0+eefFwg+Ehnqbg9ezr//+78XP/ETPwGwJM1IeiEZAl/60pck+A+dBGrpbW1tMvIfVgiGZBovQFZG4yygwf+0gDbGsooMNt9++23rzJkzxo033mjzb0tLizNr1izoutj7yLkn6qapURaJ4yH2RDWnyr3dqPZmz0nHArxHzLX1zm5pa2vL867yjb0P3gAAIABJREFUmkHjs27dOsn1j0jv3XffLbZv347ArwF9Dwe/V155xbz00ksd5v7rr7/e/vzzz+X6iMMAh3Zzc7Nc75RQoOQoVeug5P53Ryt531W95rDRJaJIawKwufIKVAVZWQsYMxXAg4oNvSmyeo5ijZyqUejpjLLaS6GfsDHeIz+dEhVRKIMF9u7da3788ccG4+jyyy+XjiGCFSbbnB3VKjgBTrz2mvX3991nVC5fIUp//HBqTgAZ8WvljHKlnO2BonZIdl1mgTpYwM8JQJbOcGnYMS0zlffzLIofnOvbDwrnzX2G89oeYX7ePa5ls1ZeIC68607n/FtvEYs2byZrj3VO0vngfOdiTTt75MgRC122DRs24KzlewnA+Wnp1cF8WZFTyALaIcR63tPTQ8aIecstt1S2bdtmsQckG+DKK6+U+7qFCxdWlEbAFGrh5KmqoscGEwd3Gsv6Uxk/iSsahCV5C+T5YXhb1LJ02ToQh/2LatOYNoH7fK7PNiq46SyHgXaSKH3MqraolxOAh9aTrhIanVmzZqHDJjMCBgcHodoapw8AQI8dq2Gn2jick7BnWJ96jRnH4eINxlZjlXbINpw5c4b1ZRxFuX5eraC8Lof60sYoZ7cw0exqAyuJNgTnIforSt0Sv+AJboTXbYjIOuUtlJy7GiwOixhH/AwWG6L/3aK6iiLHIXI7l8sFOgBUJ0iuYA75ROP5GajWF1lziNNOHA6KwzBx9CSDW+sIEKGvHQLuDIigvqh2qA2bVLVTAeohgHL2avl8Xgo2uZ8X9OJWo/KJM3a0erwSlJEikUo00jx06JC5Y8cOnBnQ+CDMKn9/8cUXiQpFROisR8Hz39LSMvbdrl27xDvvvCO+9rWvSdoJ2ktGBXz/xeKQtH1bW2ssL3Wc9mXXpmuBtMF/d+0oG57SZ5991nzooYegHzFOnTplHj9+3Jk9ezYUJNLBCRhZLkuq6kTZRulaZHQDEYXDX0WHEBpBdhFRz5Oi/mnbIysvugWiRmdEKVGvOe7XQusBDQ8PQ93GHGzD1X/OOec4F198sfH444+La665RnLA9vT0yEyuPXv2mCdPnoQCCOeEgxOO9VwJtcuDYT6fhx9R/s1bN94HDewH1Zt9AN8p0eKxMtQGMjKfqtsZQFv9aAgVzRJp1Gwoq3JYRrHzTLvGmzLL/g6HrcrckH2nowv5OxGoiA3iYGKfsGrVKrK4JLWiCjCYUibECXD8hz+0vv3AA0blipWi9McP4QxJLWsx0wWYUsMhq+w0tYAfHVCtTgA/ih/ryGlhvXXAsH+4W5jvfyKEi/0x19Yuzr3hRnHhPXc5S4j2X7AAkH+MltbP9My9KurWVEFokuN6kmyPp+lomR7NUtzu1uOPP27dcsst4EVkeFpkA0Dd++STTxr33nuvxCayMVV7n4Nb1Qr+116L2ktg361+wHQ0ZVSSIzkBuLkwfJIa14odVmt1XFqYuBYsFotE0Y8JLMOnT+yXDvatRsOjn0UdW1pacsViUaq1B9Whr6+/0NHRfhb9UxzaIy/dE4HT7PtbW1ulE+DEiRMEcI09Q/VhmX/BNWoNTtb6BdppFgVsT3qWBi9vbm5GJ6BqJrrX3rVmO8QdQ1GuH0cHhHeDCYdDfLUBw4SEp6q1tdWA290NXjPO+vv7ZQQuAhBBqUEKNB7H+aq50dzOAJXGYsURA6nWcO0QADjggK85+JPMRDzHrYStuIWJepROkShOgbBO0lkC9AmUP9CcENURlFlBeUEvbtKUIF1HBj795nXWKIAn/6Mf/cg8ceKEcdlllyHsOEYLxfenTp2S2QB33nmnQNBY0SDJoqH8IRvgvvvuQzhSXrtlyxYZQQrPmWVZYyIcRMUMDAw0dXR0pMpXF9YP2ffJLKAibSOrqcd9CmPatu3c4cOH4S0V8JmSXbJ48WI5jm666aYK46hUKhmFQoF/JxTQ412A9iuMxkTxcMpMLE2xFdc22fXTzwJprYdehzPzsab9wWpsqB5//HFz06ZNzqJFi2wca/D9f+1rX7PJBuDnrrvusp9++mmTjLRFixYRwU2kCuPVlxO22oa8mhNAUfvJbECdceazuZL8tHH2CX57EG+5OlAhStTR9BttyVtEf7K3cm/E9dilVL3hZ9wx1nDkvvfee4hG2wSPvPXWWwhOi/Xr10M1IHmGpxJAJZ0AP/iB9e0HHzTs9avE8L95WGbDlEfKtoDMp8ZPoalglYZLqTkVaqxOdntmgRlpgbQyAbwUP9aILXLvHhDOa/sM50d7hHmyZ5x9Z1+8Vqy5927nvJtucuasXy+3wWFadN4O0pl4M7LjskbXZAH2TnrNPnz4sNiwYYNzxRVXOD/84Q/NtrY2Z926dTr7etJFvtbU8OzmxBZQFKOS8icKgF/tQVEj1OvpBKB+ANgqwr7mPZ23vYDoSJ4irMt3gNtgGy0tLWPYl6Y79QO8+Q6bR7F1T29fM0671pbx+ghxaI+4FrxXn5UIEm9vb5f8+UrbACfAWPAu19OPZDKEAfaKil5SzPqxmSiHSF5TF0WlBiJDIop93H2DHh0xTJxJwHKi0CW576+nsHSSl7OqJoC7QM2PDyUOABXgP3Q4+qP4oATcVYC21UBqzekbdGBXiuCSn5eNSpAQbZIGc4+bXkiLAqoUSOm5rsatFfRMLbACUK85/RkomtcfnjN+D4v2x4kCxz+AB3RK/PC74v4KpfyhfLxbQSLLScRBqkVyazooqKBwUHz72982oPbRtD+nT5+WgP+cOXOkEwB6n2uuueYsMz7zzDNS+PfSSy8VgLm5nBRg99WJ6OvtL7S0No9wTdIxkN3XGAvE8SQnrRGebjYW3/ve90zEqS677DI4T833339fvj+8T59++qlx8803VwqFAi946gt2lLprAXQWvaCIfq1Ez6KZgf9RrDqzrqmFGg9LMQZVJJdk+dN/Y00uFosmfMD87ZJLLnGOHj1qfPTRRwj9EoFib926VWYDwPn/3e9+VzoIFixYoOMFJPgfBNRW06PRzoegiPswsfqkIyDKAUFHS2bZANGtrA8OarjJqC/33ewfEX3TEah898knn8BFjWOJ/RNpy2ScWBs3bnTOP//8qgLQ0WvWuCvdToDKhlWi9IcPQgdk53MyG9Wp2LUJuVMOulMBDgV5WDKFaZTtjDKocb2ePWmmWQAnQFOhSdJz6bZHyQRwU/zINTmfc6z9J4T1zidG5ZXdwtx1cJwpm2bPEcu2bHFW3nWnWHL99U6+qwvnKRmuEvyfaXbP2jvxFgDMOnHihAn96sUXX0ygiPHUU0+ZDz/8MMFWDntHMvq6urqgMpnQ4KuJt1ZWA80wwr9+IrJxLDRZnABJaGHitBMgvVAo4FiT5zKCYnt7e8fpAyiqn3EsAfyNg1kYuE6ZOAB0nTpndQx566dojySNQrW6ewPUCBRH4Jj9PrgqmQwEhusydB3xVBBYHJQJoMWCNS293Nu6HEmcLTnLDQwMoB0xVscojgCCvIKy0/3a6qX0UVg2QeqxdFajnD3jjJNarjW6u7t9aVUAnTWYrdLnpUAtArleHnzGBtz0cN8j7FculwMNokGuKJMA4DMTBg2sNWLfbaSgDgDIZ2BqTrIgRXU/gwcNJp0pwKYPe3IwDnmREGNCfAdnivw95HoZSad/OGDSP6Sp+L20Xl2AaoNR6SlY0JB4IyGh5OGHsdHe3s6kBJmk0NQ+pAW+9957Yvfu3WLz5s2AShLkhxYIPmn4/fWH8cN3SmMhEPzX1w8NlcjiMDNKoFpe/frfq7zkZ+mNpP1kJUCaf/TRR63bb7+9QiTK0NCQ+eKLLwKUwE/prF271ubvQZHEadfJWx7vid64+DkhFAekpTnjwhbcetc3K39iLMD6yJwf5CRKunlgbmY+HxwcJNMPZ6zMglOi9KxL1jPPPCOFevn+wIEDxj333OM89thjxubNm22ofz788EPr3XffldkAR44cEfC3E/nP+hAmAldNj6ZRGgfuHvVqAYRtbrP3Mfr74Hb8+vGmqrGY//jjj020fpYtWybOPfdchywugAQEgsvlsvHOO+8Y999/P1kAU04bYGRkJH/s5ZfNbz/0kFG5crUo/f79Y5oAJMWzlx4eGca5lsghrTIBJM0dYL/Bf6ZJwIxwbLx7yAaP6nhF77nsyswCmQXiWCCqE2AcxY8jDCtvObniiLDePmDYr+0RYts+Yfb0j3v0vCs2iDX33eucc/31Ys7atZzrqlL8xKl3dm1mgVotoM4sUJXKtQaNAHT9Tp8+Da7Euu6gCdjR0SFppgH6an1mdv/UtYCiNdLnkDGMEOxM6QXEaZwTBUNMel6KUxEiw7WIc5z7ol4LmN7Z2SlZWrhnYGBAgvs60Nod+AvgrqLbI9HUuB0AlN3UlK+0NI/PBqBMLT4cVmf33r9aJoBXD5GzqcpaGIdbqiBtshnGORE1zRF/x/4EGvmdmRUuGyiuzdlTBuVUkgflJHEEKF2LsYzoMLvW83ujWCzKiVlGJijxTDWpS/4uQP9qtDYA/wxKPvl8vsxLR3qE39mG8vi+v78/NpULg4FRor1KcQB6twHVgJaDxmtYN1CheZH5m3ZAVBsojYh4pr5KTG8c6K9FnDS4GAaq8GLQ1bw02ANuf5ct6HNpZz/Ocg3+wwMNkK+FS3SGA9Q+iPoybq644gpx8cUXjwP8n332WelEYkzdcMMNOCuIGpDOI/jOohyKM0qgek4J6ZSt+NnOmrzTKf3sUvD67tmzx9q7dy9OKTaiUAI5l1xyiQT/43h7066jjnz1cpnzHOzE+1aN6iTt+mTlTT4LaOe44tAnE2o0YrhSkU405dxlI+i7doW1SHPy79y50+ru7ja2bNkiHbt8eFZfX5/1yiuvWA899JDk9H/++efNpUuXSgqT1157zbjgggtkZgCRXatWrZK0P3GE37x8ke76smklOyYhHhrWdN/vG3E4SFSxKX6TO9U1yNHC/uOdd96xAAvILCFicNOmTfa5554LzRSBAzKr8Nprr7W7urrK9RbArofJHccpHHr2WfHoV75iVK5aLUq/92MngH5ezsqZwhAG72FIsIdhGkD9Pwb7KaNSrmRgfz06Lyszs0BEC1RzAsgsHVsYjnAM0zJFzsqJ3O7PhfHWfqP8ysfC2ntk3FOaFy4SK265xVlxx+1i4bXXisKsWbEpfiJWO7sss0BNFuDcwvpOBh8BItCxvvHGG8b8+fMFmaI49jmL7d27Vwb3XX311WRhS6aFmh6c3TxlLaABV/Z/bqaKuNHYGCBqJkBSzve4Rq4n/ocDeWhoqMmtD4DILrHROgtMU6ZyhiIqPcpZyusA0G32ywagj5SWatX3133OI1AXHTidxXDy5Eln1qxZsMRIencvngo+rANHwWsUdTIUP4FB5ZwdcS4GzSsqgD2QTl4FmZOpUJODEjYK4FmldREp8KaeYybO+DWigK7eAhlgeH6hviEDAPDfJVZBxwNUjOs4PUjpXA6KGCvpguAG6BlI2kukBI4RwQgUja024WgPmjd6StMVKGBmTEdA20WJdwaCM9UAhzBOqmqgPy+Mn5ii5l6rlgqE5437SS9SwBMbTqJQJfjvfUE1+A8ohFikF/x3jxGofYgI2LRp09ifEfiF65cNAbz/XV1dMvpPpQDFThXMKIHivOaNv7bRE5zS+sh/73vfs6AEIvIfSirmKe9c1EhrKJBfzknuhdktPEokdZRFu5H1zp7VWAuwLnmzVNxzv86Iw1mEEzVMRNev9qybjuNYZMzccccdiGjLtUw5v3N/8zd/Yzz44IOVlpYW+7PPPrMQ+4Wj/dChQ+j8GOeddx40WzLyP+54rTYfNHquiJMF0NhRMDFP40DFkz19KjeyzJ9RqZC8qdF+/ap0G3IvvPCCdeeddyIe6OzatYusQrSE2IijJURRUlh6KooCs6/iffnsuefMR7/6VaNy9YVi+Hfvt82cedYBSlKBjDoDhFNxHNuxHcB+YQrDMq0fR/aPwv30SaQDxsSMpOypmQVmlgV8nQDlMnOmsHKWkztTFNY7B4zKD3YLY/t+YQwUf2wgwxCLr9nkXHjvPeKcG25wOi+4IKP4mVnDZ8q2VtE75t5++23rs88+A/wn6t+ZO3cu2Wnm66+/bhw6dAgKVqenp0d8/PHH0EoSeAK2kK1hU7bnk1dc6UnCC99QJ8DQ0JBvUHLylpx9J9ijxs7SLFeXpfQB8l1dXTJYm3fo1KlTYxz72JT3jr16FFw1yAFA2X5OgDCacV1PAH5+Z++O88K27SbqzP19fX2SZIXqV7ORzgrQQXBB7QFHpsAwQWE3BbrWvZVRzoYhzzxgndDdJtV9o83QvRNMrTTkJDVu2Diot15m2PP195GcABr0Z2MDDymRglAGkJ7o5njSharOGTMqneoV7cNYdIiKJky8KChhjDFx4mrCn/Q7dQvyLEWJDnQPIgagJK81DIOX0i9TIMxB4Af+aCcHAKI3GtTdsVUEgInERz09cCBq+iAGK3ahnupZ4/oC8J+0nqamJofIf52S5KdtoEGEY8eOiccee0x84xvfkBkBRAN8/PHH0nlw0003AcqicaBpf6KO1bHryATo7x9sKhTykuM9dgHZDXW1QBjHd70ezjwDDVBLS8tY5L8fHUW9nu8tV0f5uwFb5QyVXvUoC0Wj6po9Z/JbgPmetSuppoU3G+Dmm2/G8ct8XOGd3bFjh4zO3rhxY+WDDz4gQ4VsLq2RI9+puOA/Vq0mZlxNK6BePRJlna/Xs6dCua61XQLy7CWiBG0Q0KBEockwlNmK3jmOw8pLL72Uw1G7Zs0aGe3z7LPP5gAKFNen/PfWW2+VkYO1pOlOhK0VDylOM3Hkueesx77+dcPedJEo/fZ9vk4Adx2l+JmA/5GdZTKaoIloc/bMzAIz0QIS5KjYrJPQJZDUI83gbN8vnB/tFfare4R56Ng407Sdt1Ss+sIXnPNvu1VG++ebm3HCh2q9zUT7Zm2e3BZQtH4AcdJpr7NVT58+bb766qsmulJkA2zevNl5+umnjYceekiu9wSRZI6Ayd239agdeyPAYUDZgYGBsUDdemcCKO0ztbuSc/QYXqh0qeS0HYVeqJpdonLnJ7UtOFxLSwv4hqQFKpVKdn9/P5obUqQWTKEaE4t+bl//QEEzvwTVxc8RQP/pzPSg+7xnvWKxWFiwYIG0ObgxGQyFQiGUP1/TJ7vHiXevrDDO0LLAhZQ+q0n9Afvd5wqNf9I+vwyFav0FHmqa5rigdzCeqGcmxkySgL6kY8jvPgn8+n0ByK9Bf3i1OZTEESLSg9HlGTnL+6MPmJpuJym4oehtzhKg8wwaKR5BGpLf+SpK9LzXTir62OL52gngfUnUixPo/VZCj3iioICwGFSaPy/MHtXAjDCgQ3nHAul3mHBGRkZoG3Q+ZHvIiaca+O/+7qmnnpI0QNCycKhft26d5GYnuLCaZkSUwd3XN9BkmobINAGiWKvx17AQMK6rOeTqUatRCEV6l8bmtCAwqh7Pd5epIv0tvbHg3VaREDK6td7Pz8qfXhZIaxwrzYHcI488Yt5+++1ky8ixyKarVCpZiGmfOHFCRnatX79eRkgg1BrG+V/N2ox9Dol+kRbVtALq0YNZFkAyq6qgDbnHCto/YVs95zNeNe+n6284FXLvvfee+d577yEm6JDiDP3PddddJ7MAOJyw95wzZ47jThlPVuvG3qVpFnGqIQz82bPPWo//o39k2NeuEaXf+mKoE6Cxtc2ellkgs0BcC0jwxEPxY53sN8xt+0XlBx8JY8cnwnAlwZtNBXHOtZud1ffeLRZv3iw6V6zIKH7iGj27ftJagDOX4nOXfmv2ACdPnrTefvttk2xTdH/Ql+Lsv2HDBmfnzp3GmjVrZABU5uietN1al4rpgFeAz0Y5ARoJsoJnEpRcTxFsaIFg0VCZB2SEw8gCxY4MhuVdVMGQvuB4FAcA5fg5AcICmvWgcQcnE0QM3XFra6vED/v6+gDgx5hjggaawhuhyvTFSqI4JCgbOiiFyUbKQIojqEz5QUwumgECLCoo0H0iAuD87G2cOHFiNOzIkfFHY9doESIlHBibx00fAuGnCktP0QCH5kHW3FNxFokw7i8mgyDxCBqdxBvJfW7eKiYB3Ra+YvBBm9Pf3x8kvsxz89zDCFXUPJFtXY0XLcwJEPTyafCfaOqWlhYmNe06PesWxoufU4ALP/vsM/Huu+9K8H/evHkMLHi7ao7aLxaHcpVy2Wptax2G3aIuq1VWaK0WgNutrothnAo2OhtApYehhzDC7yyCLGYZ+B+n17Jr3RZQ1G2A8YnnPDaobBApY8eOHYiySm2AgYEBg8h/0rofeOAB1h/plFYHtZo7Iohmj4J1dFAt7YpawagprVHLm2nXccBQnJ0V7+bcvd/QwR1EuLijYtgPMRYYW0TKb9++3dy1a5eMFAQYKBQK0omg9hUOY4M5MyzddzL0A/tH9qt6jh/nBLjuYlH6jXszJ8Bk6KisDpkFYlhAgv6OIGNeJupIih8rJ6xD3YZ49WNRef4DYX7y+bgSZ628QFxw1x3OeVu2APzHCp6LUbXs0swCk8ICbgxAZZvmv//971uzZs1yVqxYAR0QmlLijTfeABcwyBC46KKLcARE4i6fFI3MKlGzBfRenz1gozQBGukEwED1fh7rUKlUkvoAckEyDHHq1CkcyyNaV0ozr3gDdgYGi03lclmC8WEfsLWO9raztFujULd6z6pKz0BW1ktjFFSPMDw3Sj3AR/2ozcPazjmZc0tUbQW/8pTOXZkAaK2n4MV/JipY1ltfKYgQlHIRZqyg77VCdRLqAs2DrISApSgvh8cwR0IINU5V8Qja0d7eXlBgfSyQRSme+wpLKPoh+HblDtKVJSCVvjnsVhO1CLO/EuHwjczDuRB1kWViUbQ/eOwk+A/HFc8PivwPAv9pE5kjRI4qrQH8GzWD/9RleHjEGh4etpqbC3g+IztLwuyYfZ+uBSaLh1O3Kq0o6ihWYgHhvWexYzGeKiBWlLZl10ycBaIKYfnVUIP/RCiz3ri1AZYvX+58/vnnxsqVK50LL7wQpzXzN5RDqTW22oYtbLOXViU0DRcbu0Y4HNKq92QsR3N2ahEsxhf1BKxX4l6IeY3LuOQASB8AlKPRouZkRKrNbdu2GUQ0XX311faSJUvGaS5RthbDnqzUQOzDmO/dzgqcAIefftp64hvfMCrXXyKG//U9mRNgMg7mrE6ZBVwW4Czk2I4E/QH/c/mcY+UsYRmWYXx4WDg/+EjYL30ozM+7x+4yCwWxdMstzqq775TR/h3nnptF+2ejakZZQOMBnP/ZA5immfvkk0/QhxRLly51XnzxRegBBdkABAeiGbh27Voc/LH1pWaUYadRY3UWrqYGJ3AkafPYR0ah76k3KO+tP3tVSXxfRwFssDo+s2bNkoA+zzpz5ozjptnRkehuZ0s1HQC/fggSCGafW+0M5c2IoL6cGbRAcH9/P3v8Miwj7Ju9wd6aDj2ISSJKNneYYHDYuNPnmCTZyH5ixH7nGPe5Kaw+9fxeisBWE9JN8nAO9mmJcUjhtFxOKtHr6HoGPR933fxedmV4GV1WjYNORXHJxUuB9SxOREOGOgSUxyeSR5vyeTn1gTmJbd33VIui1CIsXju572ejC+UP0f9tbW3wiUkOYK5JAv6XSiVRLBblBFgoFOifmmlPiMSxK7ZRsW2jVBrOZToAtY6axtwfJnjdmFr8+CmNyAZQ4Bj6J0RRT4kI1kb3Q/a8ZBao5vANKtEL/uvr3NoA/A3wH4HWiTiQNWKTHoUuMFmvzNy7tAgw+wsOJHqzjMOHDADv3okx19bWViAgQosNK6eA3G4cPnxYZgWgBQBdoHfrRR8qyio2f6H7skb1jDpscKgZt9fBCfDpk09a3/npnzYqN1wihn89cwI0qk+y52QWiGMBN8WPBPxNC1qTUeLobfuE/dIu4fzwY2Ge6RsrNt/ZJZbffruz6t57xLLbb89A/zgGz66d9hZgrSYDmqC9559/3ujq6nJw8hNcePDgQQNaoDvuuAMsUAKKmkpIiXROe/vMxAYyn7a0tEAzDS97TdhQ1KCoRpwv3H3ZqABI9peA6s3NzRJPHBgYILOmgr6M39iK6wCgDL9sAAB69u1heoY6El6fA9zZALzv3d3dTkdHB1o44I0GwVm63m5tMb+2uIV+/b5XugTw+4fqBVR7D1XWvAzUjvO+BmXtq7GRoywC8rguiiMrzrOTXCsFJdKsSL05fhXlDudOBr8EnBXtDuJ1dLoEsvP5vBQhCZtsKIeofDePl/4bAz7ME9SoSEa/zlV6Ar6CxNX6wQ3+t7e320T+1wL+Dw0NwUsm+yKpyJUb7K+UK2a5UlEaBKMtN03DYVJqaWmp6cVO8pJk98S3QNRFOn7Jye6odzYA8wDvEPNI3EUjWYuyu2aSBeLQ5gSB/257Ke5IhOelUFsEf3fq5tZrediGMumDFS2NFKutZ2RO0vpNh/ugO4P6rVgsEmgRmD7C/Lhjxw5oAey33nrLvPHGG2m+zX1shhWwL7Mlg+ZPvblXtDsTMmbdfaY1D/zGlnQCfO971ne++U2jcuNaMfxrd2eZANNhwGdtmFYWsMu2SZB/U75JyDMQ5/1XPxb2C7uE+NFuYRR/zIjQvOgcseruu5wVd90plt54I1lPEvyfVgbJGpNZICULgEEQZPjhhx+al19+Oe+JpAZ6+umnLSgAly5dWgYMU0EpBCPCZw6l3oSv7SmZICvGYwEYNwg6rlUYOiq+EPW6NDuqUY4HgPW5c+eSdSOFuU+cOAG96rCmBdJtSuIA0Pf6ZQNEoRpnLeVsoKP5/bIBwGbBC7mO67nWS6vp7RdFoaOxXt9uSzMbIwrtUNyxAxalRaQnA1YkDZ/EY+Li8UfMDeoXwHhJgVELl1Jcg2raIDqeg6SuB8aNAmzU0smwIq+AAAAgAElEQVRJxITjtE8pT4+J7Xnv1WK9foKLfiIegP8cTnkhOzo6JPjPdZSbJPIf8J/If+WEKXsnn2pthZtsuDRiBYH90P0A+lNmxv0fZ9RMjmsbtRDGaW2YBzlOWfpaTXORAY1JrJfdE9UCYSmSlBMF/NfPc6dvR61D2tfpNbseNC+asqaRe5G07TOVytNAvp/uicoaaHr11VfFvn37cAQ411xzDXtGgDQpZqb3oFqfqlrbVaqzBfg+UTor1RwA1J191qHvfMf67s/8jFHZsk4M/+pdmRNgKg3orK7T2gJ2xYaazCw0F5zcwPAov//WXcJ8e68QriTz9uUrxQX33StW3HGHveSqq0IFDae10bLGZRaIaQGNz3Db8ePHzWeeeca8/vrrHfYA+szEPnBwcNB86aWXrDVr1qAjUAmiAon5+OzySWYBRbt9Ftd8nGpGoYPR5U2EEyBNELqaXSoVyeya07RA4IA9PT3jaIFqcQDwbJzc7W2t4zRNVVa65PGpVj+Ft4wJgLudFjoboLm5WZbNeQ1nAI6BaoHbKhjuLCYYdz3SxJ7qQdmjtQrAb3VWdJzxn/a1OAFG4qpZk67BwV0D7lohXgvjpplZkHaDdXla5K4W8C6pmHCcNvHCcdiNG8lI3egfJgYmC4B/Df5D+yNTXROC/8ViUYL/juNU8vk8nvzI6fmS1780bAlDCNMwRL4pz0wmgf445cSxYXZt4y0QxVvc6FoBHrGBqHWDqelUKI8o6rjvZqPbnT1veljAu6nSrYoD/k8mS8Sh0otab95NvT+ZKIA4al2n23VBlGvsRegXHP9bt26V3MAIA1911VX2okWLjH379okLLrhAbv7jRIixieZQoLUuGmVP2lmpVGSacJADq1Qq5Q995zvm9372Zw375ktF6V/dmTkBGtVB2XMyCwRYgIxjx3bMfKksml76yJDCvh8cHHd15yXrxJoH77cB/hdcckms801m+MwCmQXGW0BnBDz55JPWpk2bWPPlWs9+Fhzx9OnT4oUXXrBWrVrlHDhwwNi4caO9ePFiHPypaAlm/TF5LJAGKB+njDjXpmWltOhootSHfWZHRwfUW5I5A759HWFfqwNAP9+bDaCcMKGUQF68BRwSYbD29nZfCiOlrSUxy6C2h+FK+vyXJgYd9swo/aSv8QYPpSFCHOf5ftdKQVsX/73kayVtK85hzA1GcG+1Tqy1wmncz8FRiddITYSkKRlhWQS8LEEAIQdjnh3mTUuSbYBHjfYVi0WcB2RImO3t7VLwtxbwH/E+wH+4/uOC/6XSMKlBOYB/K5ezC4UmlLMjOw/S6PesjMZZIM2JM81a15gNIHkuVepaIACUZn2zsjILaAt4BZemKviv2xO2fkbpedY5zRGvxX8JbEiyf4nyvOyaYAtoiil3UInWDgAsN00TjmCjra3N+OSTT+wdO3bgRBWLFy92rrrqqsTRf1qLBdCgHlklusUucWnACZ316gtUcDg7+Pjj5pP/5J8Y9q2XitIvZ06A7N3JLDBRFiALmuh/uP6bvrvdcP7qhXFUP/OvumYU+L/zzsrsZcticQBPVJuy52YWmCoWUM56aJrHzk1QNp86dcp67rnnjPXr1zsXXnhh5cSJE+Yrr7xi3n777XBmg81kdFtTpZMj1LNWUN5PdLXaY2t9XoQm+V6SZjR6WB2KxWJh/vz5oxo2QkhaoJFyhUxbGehb6yeXs+y21vHZAOAgilkk0FGnqHvGKIGoB9kAc+bMkfTjYJ8nT550dDYA39NfBPX4aZlGoZoH+6ScpJiun63iZJ5Us3WQWLEWIVbatQ2f76QggzIY1DC0QQLFSbywE8mPH2WguziCx4B/lYYSKh7sLd+Pbsd9TdiAjZpFgBOAZ4VpG+hn00bDMPIDAwO8YxL8RzxE0z8kof0B/B8cHCRaX3J4xYnYL4+UzcFiMa+j/puammLdH6Vfs2smnwXiAnyS1C4Kf1eNTU2SDaAXM95DHHf1BJpqbF52+zS3ABsJQG+ioBsdAZ2yaQ245ONmIXrrQPQI77QWlKs1yyflNs644hQtEHQ48nCghXP7+/vNF198kc2JFN3csmWL09bWBkew6OjoIOgEAD9xUADlAjQwFlhGlNggZwkCW+RPks5w60OxB3PTTFZzdEsnwGOPmU/+3M8Z9m2Xi9K/vD3LBEjSAdk9mQVqtIDm/W/efkhU/mKrYR08Jks85/obxdqvf9U575Zb7I4FC2LRmdZYpez2zAIzzgJgE1r7B9zl8OHDUACZCxcuFOedd55z0UUXSefba6+9ZgFqrlq1SmZZJ127Z5yBJ6DB4FyaMkU/vtoxXu3VA52s3nvZE7oBXXAzlYEZaT83UU6ARlECYXMCfQG/Ozo6JIA7PDxsn+zuNhNueX1HkZ82QJgjwE/zjWwAy7Jyuq6lUsnu6+sbR2HEvppIfi8eFKUvo1yT5DWpFdtW2eky4D7o+Yxt3g/mO86zim0n0jhP0iZ9D9Hiw2mlzccF/mqpeNx7WXQU96yM4nLf7xaciwoiVBPlpeww0UMOrKCJYQdfJlkcM2GeLSWUjNcNQERo8H+so0fZf8Z9mHD9nAJcxHcA/wMDA7SFyP/YqXnFwaFcuSInKLulpTkT9I07aKfw9XHmAiZIAPYwEe60zBE1G0BHHTA/BHmn06pTVk5mgTALsLFUGy8xMDAwjqcx7N7J9n2YkzxufRvlRIxbr5l4vY6YZ8+iMw9feOGF3OrVq22yAN59913j8ssvd44ePSrWrl0rqQ7T2oO69ztKME0GUbA/ihO8oMspl8vyEOoHRFTbA+IEOPDII+ZTP//zhn375aL0LzInwEx8F7I2T5wFxnj/Tw44xn990TB/uEtWpu3cpeKmP/x9Z+ldd+FMz3j+J66LsifPIAtoBmLWzX379lmvvPKKcccdd9izZ88Wzz33nLl69Wqnq6vLef31183Nmzfb8+bNG3O6NyA+bAb1RO1NZT+lMawoezeNMwWAtIER6yoIAzYLSXNDkMng4GBkLKleoHCYBRtJCURd2G/OmjXLaGpqko4AtAH6BwYJrAyraqTvyeBp9cHwOI/igACwVrTlPFA+NCiAWWUDyO+5bmhoyO7v7x9zBGA7lREwltEdNQMkTn8r51Uk5hqtgZskOD4uRRHYGTi0fibOEM4fit0l8tiP1LGAy2QCRAW+wwrlBdWeDhrODykj+ne/yUKrSDOA6hFhq1ItZL3CoumV4Jyk6QkD3Rn8qs6+b5maBAIjHVkIOWD6pb247VxN/FdHqY2MjCCsI+0N+K/5wSgnbuQ/dFAa/GeDTOR/WL97vx8ZKZtFov9Nyc88ghMgbhnZ9VPbAnHogNhMMMmxgMVZ4JNaKCwbQC84vD5w/oc56pLWI7svs0AUC3hpf/j/pNl6UZ7XiGuiZsI1oi7ZM9K1AHsOd1QLm9inn346d+WVVzo7duww1q1bBzWQePfdd81bb721zMZa0VCmWxFXaXGc0lErUe1gwqHsk29/23z6F37BsO+8QpT+zy9kmQBRDZtdl1mgBguM8f7ncyL/168Z4n++JEszTFNc95u/6VzyC78gkp5taqhWdmtmgRlvAZ2xt2vXLmvBggXO3LlzAQ+N73znO9a8efPAHtAHghpI4jWcvXSAR5YRMPHDRwOa9AX7trggcxyQ1t1aTYWqMcuolkj6vKjle+uogVs1ZqHPbkiwlqLmaeIdwkbsuY8dO26UK7Hhu8Cm+2UD6IsJ/MEZwHjI5XKGyswm8+cs3JW6lkolaIFksDRlQF0Oe0mhUJAgtz5D8Dv4NBgRGG41vFRhpZFZUyg7ToS/l88/6hiJkxUSRD1UzyA3abC0InB1apBOzR8NKHdkVHmQzoD2FtHpKlqLqHfpEKjVKeASXRhTqA7qOC2iwYicNWuW3dra4iiOJl+QPwqIr1NA9Mvh5xjR9dF20qwofv+vrpUeIcLbAOuHhoYM0utbW1s5eEvPmn6JvG2tFvlP9gDlsQgn3SDbtmMMFYdytmMb+Ty8/4XY2QNRX6yZcF1f30ATdEom86QjRGfXrKGp0u44kyvvKZsKRRWB4yx1b6fXbh0dHc0A/G46ErXRyHGtAqbScaNPlU7L6jmpLFCN8z+pYPxkaWCc+WGy1DmrRzQLsDfavXs3wRTi8ssvt9nXHTp0iGg/Y+nSpWLjxo2Vd955xyTl/8ILL8QJkN5JxaeKysksI5WitSD6VUHObpwA+//+781n/vk/N+y71ovSP78tcwJEN2t2ZWaB2BbQvP9WzhKFFz8S9n/dapjdvbKc1Q8+7Fz7O7/ltJ97rp0kqzl2ZbIbMgtkFvC1gHYEaHxo//79ud27dxv33HNPhb1Cb28vAqfOvHnzZJAk57JKpQIuFIrjZCavrwVU9H9ibK5WUB5Mjf1iWPCstgLAMNoTnPOj3hPVghrwB/TmHoanG7dkHwyuUY99p18doQXizKiFd6Ha6T51KjVaoKamfKWl2Z/Rwxv1D2iNXbSNcOa5cR1ogcrlch5HAHgm7RkcHLRxBjQ1NY3hhuCcBBRxzcDAQKla3zA20IOL45hifCDyGBVzikLr461jnIDYRmpJ6HpKJwCAV1oDNe5L7hfprqh0UJ9OfDikHryQUcooFofywyMjUlBCf4hU65zVIZ1qlmWeBWbj8KjGNatT0LFvWAZC0MB2RfHrrHrpISuVSmQRSJGrtrY2uHC1mINvUWHgPx64oaEhh6j/JJH/PHR4eIQXKZdF/0ddQs6+zg36+7A34eQpTxXHikoXtKKotLspr1pbWwuEf6SVnRTUG+3t7U04vrQOCv+qudCX+iF5r2Z3ZhaIZ4Gogr9B3InxnjYxV8fZGE1MDbOnJrEA+xMl+McmnwgfuXdZtWqV0d3dbW/fvt3s7+8XixYtcjZs2MD+LNamPW6dtGM36iY/bvlB+13pBPjWt8xnfvEXDfvuDaL0C7dmToC4xs2uzywQ0QJQ/0jtpr3HhfjLFwxz5wF555x1l0nqn0XXXivBhSSUYBGrkF2WWSCzQEQLsCcA4AP/IUtw1apVRP87u3btMsgWbG5uJhhT3HTTTZUdO3ZIx8ANN9wgz4VxQL6I1ckui2iBWoN34uKDftWKm9WpnE55Lw14xCafdRnjVgU1E1gSyOahtARzANNJnxX3PvadnZ2dCHBLTPDUqdOiODSkA7HjFnfW9UHZAGHapRrMd2dG4AhwHCfX1dUldWh5WH9/P2eCsxz1nIn5wZZ+zAw4XHAW4OyJi7fq4PUoWBV1JABP0VeH9qtmuomCZ+FgU/huQ4OnpXcF40YVvKTx1dKy4k4SOgq41qh/92jVQiVRB4POAvB7QwqFprE/W6ZlNzePRrczcEhzqEIVUu27RC8jnr6RkZFcU1MTonoctgPBf71QBnH+c0AH/C+VSjWB/6TeFoulnG1XTDyFUwWkTtQBKd8UBvp7HwcvW0tLS+jEk3I1ExenU8TCABgWCLzGzEEs8Oq9TSROHqWyvBPMU+pamW4KDVEjhImj1C+7ZmZaICr4r63DWlwoFPIqbboylQ5HaRwGZuYomdyt1od7Hcjx+eefG9u2bZMBC4D+ixcvFuyZ+NSLAtJtISJrisViXSIIVcpy3m994zC273//b/PZf/EvDPvejaL087dkToDJPXSz2k1BC0jef9sxm0plx/p/XzGMJ9+Srch3domb/uD3nVVf/WrG+z8F+zWr8oywAPvX3EsvvWRdd9119oEDB4z333/fuO222+zOzk7xzDPPmG1tbc6ZM2eMm2++udLU1FRVWHNGWGwCG5lGZHsa+/4kEd+YbSyStkYbxsEJGh3sRDbcyMhI09y5cyWoDlYLLVDFTicJNsgJEEW7VNGtQ10+hmHhCABOxRFAF1Hnvr4+nCtnBSRr3MbtCKBPdVY852DtLIjLbhPXEcC8xTgICzKPSnurMgxCKetrHLq+txs9PT1FvsELodJaJJ8TBzVJwOSRmA7jN6IcpegeadRFFcj11p7DHX/zpuDwt/b29gLCiVFf1mpOgCCjz5s7B4Iqmf5Tj45xlwn4Pzw8nGtubnag/QkD/4OAf8ocGRmRtD+A/7WKYg2Xhq2h0nAOvyjgtGVZiWwxOFDMk9kwShoVZE2+IHrAkLQx7R1tDeFaS7Nv44L+3mdj37a2qdVuqLCYV9y0O952KY85Xt6ydiIyebIQ1IOPn2cAUmkKIkCcejwnzbGTlTU9LaD1KdiEID4dpkXjZwXeMdYE5kV4E1l/o659E2XVpBv5iapv9tx4FkAzCW0wKIFaWlrMPXv2OB988IExe/ZsZ/369axjdadcixsMEq+Fo4dKDsZ+UT7SCfC3f2s++0u/ZNhfvFKU/unNmRMgroGz6zMLBFhgjPe/KS/yj71lOH/1ojBKo0eC9f/sF5z1v/qvRMusWYk0zTKjZxbILNAYC6hMPYnlPProo+YNN9xgz5kzBxzBfOSRR8yuri6ZDSAEsQP1x1oa0+qp+RRwtVqj2skShYa3FguYpokQLWelRHhTLc+Oe28ajpO4zwQvbGlpybW0tEhhYDJve3v7hJ2SSLCfI4Dzqz5/VquvH0ME9YU9SDkC5O29vb1g0FUdAYZhIE5tKqqnMeSQOQVcOWpkv66vn5OiWlt4Bt9XEwvmnQFEd+uaoH8G9qQDpbQzYaLmtzEngLuxms+JCF0+pFACklFJAIcg3iWt5E2joqQ/8EzAPrwpSUELHUWs9QQoEyDEsix5SMM7VG2ySOIA4Blz58zGm1VXvi+i/hH9JTUOj7jytsUW+2Ui0OA/AxCzJAXsabuM/h8cyjmObeZriP7v6x1oIoPAGFMyiDfdzZo1ypHf29vb7L1z3Hw36j8QwsGBIAXCHNMYdSaYpuk0t9RHu6BW0N/bJura3t5elRctngUbczVgDNNI1DmBWkXxLMetvfL25pSSfUWLhiuHYdzisuszC8S2gFpbiYyWmybWJuU0T0V/Qmff8Bw2UayFSdfW2I2LcUOt636MR2WXNtgCbG4JWnjxxReJ+iHARCAKvHjxYmfnzp3GJ598YpD+f/HFF8vxmTZXK81l/HMQqqfQPOsH+2G/QwBOgL1//dfm93/5lw37/qtE6ee22KZlTvpDa4OHSva4zAKxLDDG+89B/+0DwvmLrcL89Lgs47wttzjX//7vOrPXrBnHKxzrAdnFmQUyCzTUAioQxvre975nrVu3zsEJ8Nprr1kdHR3O5s2bnZHRVNdU9scNbdg0epjeT0Vl1whqehpOAMkdYxix8ISJ6grqSUBMtSDINOuG04HPmTNnBA40jRl2d3eLoVJJpOEH8HMCEIQGzhjFMeMXdY8jgM+sWbPG0MCenh6OBr6OgLa2tgJnhyCnFJgTtq8G0PvZXTkpoBUiiDy0a7B30Fj0EypWmKMcv9Xo5EMfnOIFvk4Av/I1xz0HPIB3TYVDL3EQ4nuiGBkE/M7LTgeFKbpDZ5AmL6ybjkjx00ouKc3N7+3YyeYEYJOraH/w5hH5LwU21MH2rK6pxvfPd6VSScD3zwsD33+hUIj0ogaNsVJp2CqVhnOWZThE/zMU4o7HnjN9BTGKwdf00fQ4PT29zbWWdbZhXUkJLicCzgTTMH/sTDCxQ/M4z3Zd6qMqqB0fNRluAm5mIWQ8hqVP6apVi7KMW30tDsT85H2+Fq6Ju1jErUN2/cy1gDvaXzmg6iJS6rWwcghIRz7PZQ0MW48b1UtsnnTGYaOemT2n/haALpW93xtvvGHNmzcP4V/x6aefOggBc8BfsWKFffr0aeP73/+++cADD8iArno4qcg0IeKsnuCBWjskjZ3XsjgB9vyv/2U+9yu/YtgPXC1K/+SmzAlQ/+GXPWEaWwDqHyKEm471OsZ/edEwX/9ItrZ92XJJ/bP0jjskl3CSM8k0NlvWtMwCk94C7FUHBwetN9980zp48KC49NJLnY0bNxJBS6AlP4n1ISd946dABdM6j6dBB4S5Gk2zU0sXNaKuKoqdoGGpQSoz5Rwn39XVJUH14ZER0X3ypKjYseG6s5rO+trR3lZTMKofVTRBz2A1HR0d2hEAFRgVxkMgA2i4T3P/QwME7U8QWM914NNgn3H6D4wbXBr9giiOABXkSib/OKrutMZ6nLonuTayE8CvcO0Q8KMfcHkOZSoEiK/3X2Vgycmt6YdUxgEdn2i0BomG+KWh9PUPkKqRCIqeP2+uFFNOK4pNcXlJzv+2tjabVJ5awf9isSgzFQD/a4n8p+8rFaL/i3nAewS24OeLM+Cg/MGBYI36M1L7AIrXE3SPW1Hq45eZELcc7/VTNQvA3Q41KeOQOmvs6EweQCTF3YeyPNRViTUQcE7ifNCCv0F9EFfHpNa+zO6f3haod7R/XOux9rIRBWxV2XFsjCZUYK0eWkBx7ZJdn74FdLbV1q1bTaL9zz//fNJ67aNHj1p79+41brrpJvv48ePGvn37jKuuuqouAvAq+oponsRrRxTLVMtWwwmw+3/+T/P5X/1Vw37oGlH62RszJ0AUo2bXZBbwWGCM9z+Xc3L/3w8N8TevyCvMfF5c99u/7Vzycz9XM7VpZvTMApkFJtYCnNcGBgbMAwcOmJdddhl7A8kQgUNfB5hObA1nztMVA4hknXBhdzVH36cFjMYVB57InlMBT3WhDtd7XT/2FbBEqDj5of29fX2iv68/FVqgIG2AOHYG8Cf6371Pp86FQgEtEFln2nX69GkYO0ZaW1vl3zSjhALrq2b7QhvvpQuKUkcC2RmrUbUiaQvzl6YgatQZJEpbwq6pyQkQVjjfA+7Rl9DQqD71vU0LyumMAy5KEskVZ5JJmgWQsyx7/vx5AJQ189K7wf/29nYJ/jO4ab9fqHxY5P/Q0JAA/OfgnVZUzFCxJGmJLAvqnOZE0f/1AMaxEaA7tDuOIwVGJvyTlhMA0J8fnDfTSWxZibjIyA6VMUQWkcn/S7VIx5ETv/49SYdqgVUiNKOkLwLmUJeoWQpJ6pTdM70tMFHR/nGsqsWHGOsTnRUQlUMyTvuyayfWAkooN3fy5ElSZMV3v/td44orrpDR/7t27TKhNVy3bp3MFoXLk818lEibuK1SOlPS+RD33jjXV9PHkk6A//E/zOd/7dcM5+FNYuhnbsicAHGMm1074y2gef9z+Zxo2rrLsP9yqzDP9Em7rPnq15yrfuNfi1lLlmS8/zN+pGQGmC4W0PQaZGa79wbgOpzP6r2mTxc71tIOTZOrqETBoWT8ELhUHEpfvzrEweeqtWEqOQHqRQnEPlf3SVCG99DQUNPs2bPHAopPnDgJG0OyCGtXh6SRDUBxfpqRUIniuNCgP207deoUAsAjjuOMCyDV2e5BdEsqGB0wPzZWG9cRoHAkk3mqtbUVJpwpMV/V3QmQdDLSAKHil5XGDDswVuNo9dZjYHCwCRwySf2gf+lob2dCTBxpxqTKYIf6B/Af2h/qT31qBf+J1GfiTtI29z3Yp1gcykGfDxAN/U4tZdbDEaApgepRdpK2xnUCTFewv5rtACN5rwGD0gQj2UAqjubYAquNSNlLMp6yeyanBdzR/kzZWqhqstDtBFmNjSMZZmzm60mVEtZrOE20MyLs2uz7qWEB5t9Dhw7l3nzzTeP+++93OGzs2LFDEPm/cOFC5+qrr4YGi4283OOE7eeStrpRB0TaC1WBXzYoToCP//t/N7f++q8bzpevFUPfvD5zAiTt0Oy+GWUBzkZOxTHMnGkUPj4q7P+81TA/PCRtMH/9RnHjH/yevfDqqwlyqqRxzplRxs0am1lgklsgaG9AxnYUiulJ3rxJXz3OwkQ0u2kaNR6XOQGSdV+a+AJR55zj6IswDv5KpYL2XK6zs1NH0YtTp06lQguURjYA1iSYBjzIDeSzf25rayMaX2vnOegaNDc3D7vXfPbgmu49KIhTa9UmyQzmnE82Ae9DlLM9/cz8FfX6ZKMp3bsmrRPA3UzlHVYZSvLwyMFr3A9/U0IMUhg4zExJswAod97cOXKCDHsB/erASwnwz09HR4eM/K8F/C8WizLyHw9ZmptiGf1fVtH/zcmi/73t7+3pbZYCvSl/4gLvKT9+XHFBdWHiAvDP5XLTKrI/qS3TjOxQwKZJ5lCUd9+vzjgPlLp9TY6upPbI7pv8FtD6EXj8Af6Y/6M4pydby3DCJdkQpdmOOA77NJ+blVUfCzB3NjU15V999VVzzZo1zoIFC2TarsoEZS8tsxOTzs9Ra91IjRfo7YKc2BxiPvqrvzJf+I3fMJyvbhZDP3Vd5gSI2onZdTPWApr3v/DhEcd4dqdhPLtd2qIwd5648fd/z1n15S+nQm86Yw2cNTyzwBS1gKa1jErRMUWbOaHVVpn6Z2mWZU6A2rolDUoggHKd5RqHtYBgY+h1mpubpSOgp7dXDPQPpEILFGSVuA4Cxas/LtOEPXR7ezsZALLenLehBioUCrCR4BAgiFoGkgaNW10/7M/vceym79XZBJyZqzkCwJDIcIb1ZqLP13FG65RwAvg1iEmJHz76dwWmc9iUQrhBqWPF4lB+eGREDookn8WLFlbicpVr8N+2bbO9vR1R3VGhhISR/wD/AwMDRNSlCv6Xy2VzcHAoT05Cobn26H+3fdEFKFeS2z2oryTwXicHQ9j4ANRvbW09K9WoVCrBbTZOMDisrOn+PcA/kyjvJ/Q/RHYgCp4kIlmJfhPVTPpVqEc8im0bFUEapS7ZNZPCAqRRwvUnFxrbtiWVSZLxOilaM4kqkZbQ2CRq0oyuCoeTw4cPm9u2bTNXr17trF27lsxNfGUyWINNu/pd2qlemQAcBjSXcL07RD3Ll9KIA8yH/+2/mS/+5m8azteuE0Pf2Jw5AerdIVn5U9ICmvbH3HvMaPrBbiFe+ECY3b1jbbnyl/6lc8Wv/LIotLZm1D9TsoezSmcWSMcCOjK3miBoOk+aeaUAxLIv8wNKwdbY4wXR6wZldXoztRBcDWU2qRYAACAASURBVGLQiJMZSnR2EAYXpxx3tkM9e1zZD/77RJgQASdsmxVNVmyWD2iB5syZIymdsM+Jk9ACJSYyCTVVErogTQXmzjZhHz1r1izGnnQEgOueOXNGzJkzx/Fy/Yfx/4c5Cqo1ivdCZyL5nf95N7iGutNXYM9JgsRDDVuHC6asEyCsw/L5PHxZMjrY2xm1ZAEsXDBfUo1E7WAN/juOI8F/vFqa7icJ7Q/A/+DgIFzxgP+JJpQg20H9Q4ZCLmfZzc3NqVAKeZ9VD9oewPahoVJu1KVS3w8c/W1tbbH5xepbq8lfOhO8BoRwBgwMDJDWJQVL46ROafBQUYkQFWam5XVVHM94nLNsgMk/pOpSQ9LNNPCvHFZyro+zsaxLxaZhoZMhI2EamrXhTdJzMvut7u5uAzqgwcFBcdVVV9lLliyRTjP1DsnDi45o0iJaaVa42uEwzedQVrXxK50A/+W/mC/+9m8bzk9cL4b+0bWZEyDtDsjKm7IWAPgXtjDEkVNm06t7HPHcTsM6fHKsPa1LzhWXfv1rzor77hNzLroo9bPOlDVcVvHMAjPcAmr/AEVHdg5PaSxokD/oLM33APj6bOyHXcWpivt+6N/i3Mu14AlR9P7CyuW8p1k96n3uT0IJBCbBj6JvDWU4CWqvogXKd3Z2SlsXh4bEmdOnU6EFCnpm3GwA3a/a2aHLxYHR1dUFbZB0BBSLRXtwcBBdsXH4pytTaDjovO5HdRU2Rtzfc75gvHoxXK/+ZJK+jlOPNK+dlk4At4E0T7ibKiSpE2DB/HmSRznKZMFLh9I1A7qjo0OC/7peccF/0kt05H89wP/ySNkcLBbzSBKkwf1fbYD29Q40OSKZFkO1cg1h2fUoNwP905lu3AC7+3cd2YFToNqTtCed64n01DzMADF4x6PwtUVpSZYNEMVK0+ca5mIICbU4tIr0h+I/drTF9LFKY1qSlkhYY2qbPcVtAQ7izONE4xD5cuLECfPgwYMGImTLli1zjh075rz99tvmkiVLnPXr11e8XLKkzqYhNOeuE2Xy/1H2Z2n0ZjWHA06AXX/5l+ZLv/M7hvOTN4ihr2/KnABpGD0rY8paYAz4PzMwCvx/f6dh7flsrD1NXbPFJV/6klj7ta86c664Qkb9paVvNmWNllU8s0BmgbMsQMAB2E49AglmornV3imQ4nqy0XemeU7nDMgelrNf1ODeJGOkUChIDako4taMb003mYazg/pCC9Te3k65Eos809MjBgYG66bNlSQbgHoRVS+EQFNMBmMCuuMImDt3rgwg4m/9/f2SBiiXy40L2MSpg52D5gXtzKq3A7FaVk2SsVPPe0KdALwgGBaQrVGpM/VoMJ3ConGmp8ccHCzGfkTnrA6HDWkYp5QG/wErdeS/flgS8H9gYMCB9z+Xy9UlFbY4OJQrV8pWPp8j+r9++UEui9cjGyAtXYAM9I/9akS+we0ddS/iLlX1szJbdISCJJV2HFLAxo1RFgU2MLUKFulGMEfwnHpzV0c2WnZhXSygDxFEDGjgP4v2r4upAwudStESjbXM5H8aDhwcAMzLxWLRevXVVy1ogA4cOCCdAMuXL0f/Bm5MwmZ8nbQqbTZSUEUUizQyC4D6VBu/0gnwF39hvvS7v2s437hRDH3tmswJEKUTs2umlQWkyK/tGM5w2Wh6dbcwvv+BYb27f6yNZlOTuODe+8QVP/WTzvm33cb+DrCCqD/0RBJHPk4rI2aNySyQWeAsC3BuJJIgiF4mM1l0C1TTN6IUdc42CcCLXmr9rqzH2YEyw3jfa2lRGCWQCkgjE11iEGlhGu46Dw0NFebNmwcdJ/S24iS0QCOpEoqMM1GSbAAK8DoCwFVt287PmTOHr6Uj4MyZM+wPxu0TFOUPTCnj9AXcldKZ/kmpmaKOAeiDhoaGArMSopZT7+vGnABBHL0YU4ZsjToDJP++V5R3KjkItDMAD1hPb+9YdH6QoVtbWpyOjnbpAan2UmqxX0zV1tbmaG+bHLE+PDUATkEpVZVKRVL+EP2Pp8vr7UpjUIyMlM2iiv4H/IfbPo1yo5TR09PbnDZ1TxInAJ5KDhotLS0NcX5Esc10vkZTAgG6esF2rcCugVjlCZcUQjje+JcJ3k/rQwFSiHWnYr56bDBSqVhWSM0WYAPA2CMig+ywtMZMzRWbgQWkGc0zA803YU0mLRcpJngW2U/t3r0bHn6xcuVK8cYbbxjXXntt5emnn7buvvvuSlNTU9V9kxKIlxmWtTQo7IBVS9lB91YbvzgBPvhP/8l8+Q/+wBA/dZNT/OrVjmmZDdtj1aO9WZmZBapZQAL+7MEcwb/yoJ5/c79hPr9LmK9/JIzKj4f/0ltuFRu/+dPOyi9+0SmVy8bIyIg867Af9/JIZ1bPLJBZILOAnwX8BEUzS8W3QFhWrsIB0d+btk4A9nOsX+hNxLdgtDu82IJ2rpimKYF/zSVfr4BrwHQS3zs6OiT2OVgsAqYL265p+x3Y+KTZABToZXkAY+Uza9YsWXcwoe7ubrI4NLV0jvGp8KWcCub0Ha84Gap9H603q18FhsVZqd7OhlrrOuYEoMKKZ3uc0QBNwLG9KdYMZkBxtyjvVHIQ0DksILRtaKhkjJRHxMhImRRU0ZTPi9bWFgYXQJHUAAgCizT4T9RbW1sbHqzEtD/lclmC/0TP1Qv8t23HGCoO5WzHNoj+nyjx2rSzAfycAExA+qdRWQ61vpDT/X68ozoVy70gMv8w17AIoucB3Q9ikor6Z2yF8gNeuJcfaIHSsB8LBM+vZ2pgGvXMyohuAQX+y5TPDPyPbrd6Xpk529K3rt6DpV/yaIkELjAHq3RbgkLMU6dOmW+99ZbZ0tIiLrzwQrurq8t56qmnrPvuuw9arVDnLOXVKvTHnM3aESXVOi3buNcyb5k4Ad778z+3fvhHfyTsb97klL6cOQHSsntWzsRaQNL6OKPReBrsNw3TMCzDMSuOsD46IsRzHxjGy7uEMfDjrOsFG68UV/7jbzqr7rvPMdra2NsRYYquUyUD/ie2T7OnZxaYqhYgqMfLIz5V2zJR9Q7bi093JwCAM1gfmAMB0fVydigBWbJjJd6qKYg0vXEj+t8rtnv69GkxWByqGy3QooULKmRYxA24ox9aWlpybgFoKNYJsG5ra5M4K/aj/mQIeLM46NNq+q26z+t5ZlCBq5OaXnjMCQAgroQQx0Ur6ahJ7yCtFgXFd3g/poqDgMHGJMdbyb+a978azzjgPwOSSDfAfy1aETfqn4GM44Go/3qC/zxneHgEDt8c3P9Ev09kum0t2QAA/o2YLLNnpG8BN1gDd5sWjWT+YcLEscgCzDtJiqKX/kelgJKWOA7wD9vExGmJUoLPuxefOPdn104eC5BaqdawSr02dpOntVOrJmHRR1OrNRNfW+ZG5s20OER1i3SWKE5WNs4cuNkP6k09z929e7e5bds2sWDBAtHb2yugBlqzZg3vXKhjNg2h4InIKqk2fjlo7fgP/9F69d/8sbD/8Ran9KWrskyAiX9FshpEtIA7ql/I4H5HAv9mznRMwxTm4LAwP+0W5qenDPHJCWHvPSbEpyeFebJn3BM6V19IxL9Y/cADdvPixRzUM+A/Yh9kl2UWyCwQzQKNiOyNVpOpd5XixIfeMZARAWwsl8vVDRyPa7U0z/vKiQQNnQyA1lSXaUXjazYV9smqTCg0sXV9wu9DjMnaXiqVmubPn8+Vkmb52LHjRrlSnyQPgqrnzZtrgwnHBdwVYwQY6Vjl2Ft3dHSAD0lHQKlUsvv6+mBfOWv8EqgDXVgQllvvc4OfIyPuWK/39WNOAAA3XgLvwNfAnNeLE8S/CvCv1azdlWeiaWpqkiKe2jmgIvFldBnP1bRCbrqhuN6jehsM8B+BjebmZqe1tbUm8B/uS8D/Uqnk1JMDk8idYrGUs+2K2dSUr0xU9L+3b+JkAxAp1NHRUap3/2bl19cCvOsASSyCSs29wLuv0rjGJnot1OO3aATRAqVZczYC1AvamNGAN0fEXcDSrE9WVjwLaNo3xlXaoGi8mmRXB1mAeaDawSOzXDwLRDnMVStRRSmxqR4H3OuIGeW0NZ944gmDvc+cOXOc2bNnC346OjrYvxlE5bS0tDidnZ025UTZv3FIKhQKOF0TpWGrTLCGHlDDbM1B5d0/+/fWa3/yb4X9M1uc0sOZEyDeaM6u9lpABisZlkEMvtyP2C5+nYTm8qPwARiwLEuYlumY3f3C+rRbiEPdhrPvuOBHfNYtzL5B/ycahmhfer5Y+/BDzkUPP+zMvvhigH8CrCTVz0QGHiU0UXZbZoHMAlPAApoP3MtaMQWqPqFVBOAn4tp9vvXu21h7iJLX52F3hd3Xun9XMn4yWjuogYrOKXb7YQsgozv2jT430DT3OUTrECY9myhuf0tpHZ4V7V9v4DmKTcAxsT1CwVwPkN596pRZL1ogtAE4RxA8FDcYz89eCAUT/c/en/oPDAxw3oBFYtyYUCB84NmiEX2haLB5D+rjZYnS4VWukTQ/CERwENPc2xqMB/nyA/u1mrYf11GQAjaR8mw43Ybwls3/a4ohNelIDQI6molEOwq0k0AqFafEAx5mR6L+R0ZGrEKhIBD8VTRJsfn+qa8G/+E31zyYYc9P8j2H8uHSiDU8QtC/Aaf6pBLbiuoEyCL/k/T+5L2HDQdzAZsKzeHmrW3Y5Bz2fdTWe+kzWBj5Yb7hHVeRrGN1jVrudLuu3jQjadmLBZf+y8D/tCxav3KCAg/q98TpX3LSCCk26BwCvQ4zTdPGvgzHKBbctm2b2d3dbSxdutQ5deoU4mIGvKJQIs6dO1ds2LDBmTt3rszoCrI4+zv2hGTq8Fz2RUkp2Ki7cjg0LLIqSENLtxcnwPY//VPr9T/9U2H/7M1O6aErs0yA6f/61dxCee4xTE2149iOxE8covDZxA8MDhiDfYPGgkUL7HIlGFzxVqQqhY9pCvOz0zKqn+h+e/dR4XxyQhifnxJGyd8vZzW3iI5ly8T8i9Y4iy6/VHStWiU6V61yOpYvl5qDAEBQcfJvBvzXPCyyAjILZBaIYIEwCpAIRcy4SzgvaT561Xi5/uiP0gOV9DXwmui/c4b3Ml+4/18F/uYGBgYCgzs4ryk9qFh7t7gBRAS4BNHA+ulRxaUEVpkSktIYfBL8QHLA+OCTYSLMjRqA7FE7OzvlPpxnnjlzxhkYLI7q+tThgyOA/mYcxeHJ98u4ZewNDw83cd7Qg7Cnp4dApLLWUOU5SnMMXVU0UM/KFEh6XoprnrTwqrjPjXL9WCaA5nl1U/hoIN77Euv0Fr9U7yCjqoyCcZkGfk4APwoOXaauj9tBwO9MNtrDVI3CJ4pB3NcopwW0PxbRba2trQYpUVwTl/aHFwsOTCL/FcAoI2Pi1inK9dD+DJeGLVJ4EeAl8j+fz086L1R/30CT7VSqijNnDoAoPT41rmHewINPbVmQq4lBhk2aQbRAcSzhFpP0A49VNsKk5nOL096417r7i02i4kospznHxq1T0PX0Hxs3gMcoFCRpPTcrJ7kF6C8VhFCfXWfyqk3ZO+MeMJgDNYjul+nE3gsNFx0dRX/Bmvjyyy/LPdGmTZvE4cOHHTQBtmzZUunt7TWWLFlCtA/zxFl2VPRcHJRkiq9+pqpDbN5QHjARtFJa0A3NGr/BwgHrnT/5E+uNP/szYf8ftzilBzdmToAp+1bVteJGzswZjuEAsIiR4RHOCYaVs5z29nYJ/6uIf8MyLaM4VDQOHzxsrF6zmnPEuLEXSuFTrgD0j1L4HDwp7D1HBf+ax04JESAM2NQ1W3QuXyEWrL3YWbBunehcuVJ0LF8u2pcskQC/BvpN00TDKZvH6zpUssIzC2QWCLMA+wGlJVcXfCXs+VPt+yhBFEGaoWFtDTvHB9GNh5UbF7wNYjSp9pxqdfeL9mczWw3T0M+aiMxVv3ZqIH3evHkS0+Rcf/w4tED1eW1wAiTZrysK6bNsi8ixECLf1dU1FjSBUHA+nx/O5/OSThrgH+wiSEC8UWcHlRWSmm5l2PsR53vpBAhKbdYUPnAquQsN4p5VPN7wzp+VpuN9obyOBA6ZHBC9AE5YxJWulz6k8v/qAJp4Q8rLAfBPykxra6vT0tJSE/gPDyZ8//UE/zmbjwyPmCPlsgXwn8vlbKh/6uVoiDPIql1bLRsgcwCkZWX/cmR6yGgEJhckfl/Casl8oTVH/CjH/O4P2zxwDwu7zl4Kq0PQ921tbdARyRQ1b9pikC5B0mdNlftc4D9UZWOOWz3HKvqmSFQf9Wwz6xNOJTZV2qnEmPDz+NezHlnZySwQpEOUrLSZfRd7JyJ6mLN4P6O8A2pelrorfimVmq4RsJ7NMoA9cyTvm+M45nPPPWedd955zqeffmpcfvnl9sKFC2XkEwEZ7sMQ1+u07+HhYco4CziPMt/79bCqo0NWZSNHQNihGCfAW3/8b6w3/+N/EPbP3eqU7t+QOQEa2UE1PsuUOciu+BSOmaPc+MJ2ZFJy5P1SzpJcwJTo8F5w/1j1iPDPWea+3fvQ2ZDZNPxwZmhubhZLly8lus02hUmKgCgNl4wD+w4YKy9YKelTZYT/6Ec6DsiuNPuGhAFf/6HuUb7+PceFOHxSmKd6A63SsmixmL1ylbNw3Vox7+I1omvlSqd9+XKjee7csWh+N+hfo3mz2zMLZBbILFA3CwASe4VC6/awKV5wFCA0bL8TZIIwsF5lAozbL0YxZ1i53jKSOAG8wK032h9UWjGURKnyuGvi1j/2AyLeAMZJH2ih3aGhIfv0mTNGpTK2r4hYUrTLtCOA/T7YQhSKnGpaZ0qX1dS0RpxRyE7u6upCY3Ucbu3VDVGBPOhQBmphRGtVtKuivGfRSkr3KukECPJMBRk/jcO7TgPSkWBBZXK4ZftdjVfMbRId3cumOCza2GtKDf4zsNrb223AfwaK3GGDrHs+nAP8/s5lfMdGnsh/2tjU1FRmE51m93EMGR4etkql4RzV45AB8D8Zo/6D2u0nEJzx/6c5SoLL0tHv6h3UWVWS+kaPYRfllj73cvDUSvLj/qa58/UTXaKs0EzEAo2jgEJpRBKzsHtFz90WS8PR0JjeTO8pKvrXFxjkKawXih8cHr6aM4wSbIjw8lvMzTzfHcEMtzhjbTJmK6TXQ9OjJEURWJUzdHq0tL6tIKOSOVlveqO8T1HSct3lKF5LuZeR3OSjFI25J5980ujo6BC33XZbWaVAjwNItXOCwJAg4DQo2CSK1RD+IlMhyrVpXqNTqIOcDzgBtv3RH1nb/vzPhf1Pb3NK963PnABpdkB4WTJyXumNxebPz5k5s/tkN5Fbcq/D+9XU1CS65nY5Tbkmp1wpOwKp3AgfFqp9H+8zzlt2HhFpErwfu80QTj6XNz/Z+4k5q2uWmDNvDn4G3jNj357Re1qaW4zTp06L7pPdsg7UaemypaLQM+QYh7pHKXz2HBPO/uNCHOkWZn/Rt1aGaYq2peeLuatXO4svu1R0rV49CvYvW2bk29pwIMho/gzsj9Cp2SWZBTILTGYLGG1tbXCBB55jJnPlG1W3qEEUdXQCoEUQKYLebZMoe1zvOT6qRpXnPqljqgVqAa2jRPuH9V8tma9hZcf9nr0q0fSa4vzMmTP2wOCgGT3MIfoTtROAO7Ap5wPO69WCeKoFl1MO9W9vbyejWQJXBBr19vb6CgVrfTN15rBUpkD0BtRwJdjE8PBwomznGh4beqt0AngBeX1XUBpG3JRzv1p4vSJBL4UfjVBoq0ZBe8kHpQZJVVVqlRYDNQFCGTa0PzgTuDcJ+I94Sn9/vwQ36gH+l0fKZml4xLJJhzF4mUaB/6majuvOBqAN7e3tmQBwlEGewjUxvJPSOaCAd6IuOchqh4E8bKt3ZexvRJAmFWWN6ASQfNJpLMpBpnRTBqVg7klfBIuyAtdDRZfYNGhe96T9rDcD9GGY8LLOCqNPyNzwu56FVgmbRgJoJn2HTOMKJj1YTGOTxG4a8zcApY5KogCdEVCNk1/zwAYFV/Be68h/ynRRMso6KhFhA22ArVu3mps3b7YXL14sNQU02B8kNOxtZLVIn2oGmci5OSwQhoPJm3/wh9Zb/+n/FvbP3+aUvpg5AWIPbnWD1g/SXPlE0vO7DFZAJtcRgPz8CnUO876krrMrtnni2Alj0ZJFXA9wj2MAjN2WmrpVQHycAEc+O0IEP3RTgij84mBR9Pb2igsuugD2Hof/5BlBFkSpDv8jyCDQERWOcADXzb0f7TXOXXauU2gqjFuXcCaQKXD0yFF5y4JFC2Sr+f3DDz4UK1YuF7kjZ8TRN3aKxeWcEHtPivK+z0XL6QFhDPsv0VZLi+g4f7mYf9FFkq8fCh9+Zq1YQTrCGIVPxtefdERm92UWyCww2S2gqQ4HBwcbHiQw2W2j6xcVTE+6RwsrP2kgX1i5XvsnBWA1UM2ZMux8GqfP/TRS49yf5rXsryqVSn727NkSRCdIAVqd4eGRdKOWVaXdjgB9/tcsMEHnkbBgH4SCu7q65NmHMgcHB+1isSjxV6+tYH8g8DNKtnSadk6KZadZB7+ypBMg6AWJARDGrqe3U4NAvyhgoN/DNaUFL6+OevMCR6TSEvUP+N/R0SEj/8PAf71B9z5TRwsNDAyQhkLET6oivD8W+R22TMMQVs5CCRvBi4amwcfu6Ag39Pb0NsvDU+YAiGCtdC+Ju5gm3QzErXWUeoUBMXGfGXR9FM7EtJ41UeWweEKtQ6RDNfDQr35aTDnpRikMzHNnd4GUVIv8TbpeTJTdZ/JzFSUg0bY1Z5PMNDsCEqqMnbLK3DLcqbVh86eK+hl3j7ahpv3SmQUqCmoc5Q7l877jyDly5Ih5+vRpY+3atRXlgIPKxFdo2K+fkgaVBAWpNGIshKWx4wT40e/9vvX2f/5/hP3PvuCU7r0iywSI2DEA/MwNgPY5KycpdPj/U92nzJa2FgmkA7wfO3pMHvigz0Fv65xzz7FxAoxl6DrCPH70OCK6jpWzxP49+42F5yx02lrbwOzlB3DfdmwDUB/ngqbqwQlw9POjsvxF5yySwtWGaRiA+QuXLHTIfgH0J9uXvSuOArcGRn9fv6RabG9vd9AR2/PRHrHkvCWi0FJw+K48UhZz5s7BeYcTwDh95JgofvipmFO0haTw2XtcNB3tEU3dfaQV+1oOvv5Zy1eIhZfA1792lK9/xYpxfP3u6P6I5s8uyyyQWSCzwLSwAA7Y5uZmy09rclo0sIZGsKYqmsdRZ7ZhkPU2TuzXFQQ7xruuH6nW2XEJnpolT38HuNvf3x8Y1Bl376fr8/+z9ybwclTXmfippfe36mnfhZCQkBBIILHaBmObxdgYDF6y2omTcSaLJ6sTx07yn/nPJPF4ZrKOnThxNsc24EBYAwaDMV6QACEhCUloR0K79JZeq5eq+X333dvUa3V3VXVVr+/27/d46HXVrXvPvVV17ved851oNAq5pynkTrVCxegrwFcEp7hVExG2AC4KQLwZNeYwDvjIrQaiay0X4KCIpI/H48znAeGBAJ98oXihBIqPNYdTK0kA0Rx8any4agRbiOKDfUa9fT/m3jAMVihYYLjJZJJJj4pCwbiOwILxXGg1OSgCJr1ISfo0tavTGQlQa8PotJF0dYUqB1Xq/9dL9/BaBVxcDiQDHhLioST0o+GQJ5NJPBAQRVwG/8taKDVkf8SDoXI4on3I/iSTSTBR5erUjdpHnAed/2KxCK1/DRsNdA3MVigUQkp+T0W6plKpiMwA8LtivJ/fwD3OCq40W0fNTb9aRQJw7ThNAFzerdy5ZwAMFNEYfsFYPHOxLhqR4qk23/bCxKLOS62sNaFvDuelGU5b585g9/bMbb2f7h1h83oOv4jXQ2Ea/bhX7PcvL5zO5LKq9aIeAcML65UltSqJNV4wHRlYkA9BsXdINuL6SHVlG0s48m43XU5RPrWs2GgUWRCz4uTQgwR48Q/+UNv6lS+T+cu3WMYdV0gSwKXhQQKUzJL6xu43lOUrl4voeWX3rt3KyIwRmjN/DvxfOrDvgDo8Y5gB+WPnx2jZ8mUMrAfAb1omNoPIEGCyQEbesE4cOwGJCApFQjQ8PEyjo6N0+uRpRiIMDQ8xUB6R+WgjpIeUUydOYTNMCxYuYD0vFou0d89eXIeB/gf3H2R/R1ZBNBalJUuXUDGdpSO73qBQwSK9aFJxIk0LZ86ikweO0kiij5RsnsZPnKFBPUahXIms46NEx87V1euPzJ5D5tAwrb353TT3srXWRDis5Pr76ab3vx+1P1gGsJTwcbm45GHSAtIC08oCoiZRpUb4tDJClcF6AeDrBY2g6cooZwHWw7erB7aiDwBkK2sScrnJmgGu6E81PXn+90k/gH+4TKXnYFn4yM1UGYCMZyeRU5WyOpDoGRsbIyNfsBVHCuauqUUEoHWeQSxkp5m8KM8UKGcZV+sFLxSsDw0Nif5ao6Oj8I1YQDbWGtYF8IF2PBPauV+pN2uMBAgq4h+G5ZtPdlNz7XA2ifb/xzF2+YdaqTGNygVw/Vo47VM2wFgkAP9RZ6u/v58V/GXZvHVkfyqNJx5u4iGTz+ctRP9jiCAA/NwiiPZnwH+hqBZLRRT5Y8C/iPjv9CK/fsYuz22PBRq59+tFW4uXsN/RuCEBvNYL8dMn2IkX0PTTTMec2wzQXEQnA3jEM91LlIMd3IdTCM1/gMRw4OygPt4J9rRMPxkMHTMZ07QjfrTgp6nJ2LBxr+C3AP0rgyqEbeqB67V8q8piaFw2qOxLVWYJCN9JRN+I6CY3RCDuc1Ew2MuzQoyvnU61U6E5bKh+/IU/0F79m6+Q+au3Wsbtl0sSwP1NqwCEP3TgkArQftbsWWahWFD27t7LJIBWrVnFMgH27d2nLFy8kEXgn3jrBAP2IcOZiCdo5pyZjATYt3cfMgSoUChQcjzJAP9YIkZo+LklIQAAIABJREFU98C+A7R04UIGzB/bc5AWz5lDUVMlyhhEAOuPn6Hs+XHS8yVSMgWilEGRIlHMUqk4kSEzlaUwoIVcnqysQVqhCPbB/ShtR0Kv3xoeoUXr19PCK9fTRDhMmXic7vjEJ6xIfz994xvfUG699VZr1qxZ5ubNm9UTJ04od999dxG1Nhq6oDxJWkBaQFpgmlgA+wT4PPJ5+faEu9lji6O9kgDiPKdr1JJIcQqyqOXbNho03I7bQNTZchss04o+wm8dGBhQwuFwWV///OgocMlAMwLqkQDVxgmsB4EO9WoH4Dzgu9hT9Pf3MylH4MyQNopGo3mMyS5b7EX6OAjbd6pKASMBGh0gj0BjD1eA/kJDVmwAhUY4wBw45CK1A5ORSqXKqTy1HgT10r1FoQ77pIrIQvy2s74A/5HuAqwf4H8kEmEAu9jAVo7fziKK1GJ7bQCxuDKZjGUYhuVH9x+R/sVCSc0XCtpkcL9Cuq6ZkPnBT69F/De61uR5wVvAqeBKrSvyKNQLiq8KEjCIiHk30aGtLCwqnnXdHmUuivqibkkzxsIjg/E+YAC+Wx1FnAfHD2uOp2Ay1r/Wi9NWdNqzfFHwd5JssVELNEJCNnqtXjgP0Unwi+ygea2MCgHoVyvKXiujxr5pg8/D9TPxrED2ZAnPfn6PsmgrEeCBDEuesltwY2dcB88Hew0BN+fZj+Hjm5IB4bWNRo93ej9hM/Wj3/+8tu2rf0vmr91mGbetkySAg7GRRcL8bVIUTdeUifEJ5eyps7R85XIG7p85dYZKRp7mDY9QnDTat20XrVi0hMx0lk4deJMGQzGCUFDq1DlKKDrFSiolT5yjSIlIL5hUGE+TYhRIL5QYcI//V0zPAYJ1R6HoOimRKEX6+klPJCiMn/5+GstmKdSXIDUapblLl9D8ZcssaPeHR0ZoeMUKmr1mDT344IPKe9/7XmtoaAjBS8pjjz2mzZ0717r++uutl19+Wdm9e7cyY8YMRm7AHh/84AdRCqTjCs01ek/J86QFpAWkBZplAR5wgOzIaU+cclAV5LgrKU6htV4LhK2F4Tn5SbWCKeCfYo8K7fZq66EXSAAnGdxm3QdO7UJfHwEVolBwLpczR0fH1FLAvpJXIgCZEyDx6gUY8b2RFo1GLVEoGGt2fHy8aqHgVu0/eba06/vNaY6C/N4TCSBSyLHZwwZRgDxeU2Yq2cE6ckR102VE2jo2DkLrCVGo4sEhwH9skqHNKRaFE/jP9f2ZDmkl+I9zUXQinU4z6R+v0fks2r9QVPMFlpHAmldVBekuDPT32l6Qi0G21V0W4BGh5TVq1/Szk1xIOcMLB5GXWNP4f1Y4zzTZS9arDAzXswsDRLaDvEFqNLtJlXOKTgh6Nt30KehrBtUentki8gDzZic6g7qGvR0vmodckkjDukTqqN3vqyxyipcpxoE169aBbcb4ZJvBWMBpkxDMVXqjFU7ggQAoyxwKXwb6pdXS3XG/iKh/e1ZNtc2XPbAC5+AYtAn/jt935ZohIqhDFIe3yXeKYA8Woc31L8uZoAgWQT+Cev44RZo1Y+bdkOcgAX74u5/Ttn/t78j8zG2WcaskASrnAv4vWQTgnwUJsTWlggJQSDudVKwdb9L493ZS/5FRUkZTpOYLpExN7vU/vapGajRCWjRGejxB0YEB0hNxig4MUl4hMvUQLV19CUUHB63XDxxQlqxYQUtWrLCOnjqlFFSV1l99tRXq61Ne3LqVVq1bZ6VyOQUA/dVXX83WPMYUDofpoYceUubMmWMtWbKEnn/+eeX22283E4kENGuxCWCp6o899pi+Zs0aHMNAqvHxcfX555/XQAIgAwAavZAnmjFjBvYm7N7yQ6L5N55sQVpAWkBaoHssgAxjLgniCvzunpF562mt7NFarTgF3AVNAjhl+dfai3dTJgBs3YnR4fDHQAQg4ADBPQLzHBsfV80GMx1rrStd08xEIu6qcDf8bmC+1eSlxN5IBCtVZjQAswWZ4Vetxdtd9vbR7dinuO1rXRIADwoR3SukGQD6uY3urNYJoSFrZ2Nr3bhOAAESDBKJRIhHlAGQZLm4SAnBD64F8B+R/6IvdlBf/E1sSOG0g30Mh8NVwX/DMMxkMgmbeNL9B+hfgLZ/oagB9Mdd1UuFfd0uNnlccBbAphH3oWBFeVQmNtAX1B3BiwZsKCSrcI+4kWpw01Ou/cyKr+B4p/vVTZviGDeAe6uKFIs+OelsexlfK4/FPIkCR0GBb276b9cOr3a8rR4Bk/yplUmCdYU1JsF/N1bvrmM60QnuFAtWy7Tk/tcFmiNOES2VwHWlUyqIXRAMuM9wb8IfshMLlXWW3NqJEwSMHOCgKMiFKQSy27Yqj/Ma0dbodezn1cqisB+DTcgLv/NZbcc//gOZ/+V2y7jlsmmfCTAF9FdURdVVFMVlhdyUA6eIdhwl8+XDZL3+Zm2NfEUlCodIj8UZQD84ayaLuE8iQ2DpUkoMD1MppNFoJkPrNm60jp0+rWjxOK2+/HLrXCpFAO9vuuUWs6Aoyvc3b1Zuv/NOMx6PWydPnkSGDSSFTAQSYY737NmjQXbn5ptvZqT5oUOHtJdeekn58Ic/DK1cBWD+O9/5ThZz9PTTT6t33XUX+/8nnnhCveqqqyA3igh+9fbbb7eefPJJZf369eaCBQvMLVu2aDj/fe97H7Jr2L4F78odO3ZokClatmwZ/ozAIC6XzAr1YXkxfw8/rXyPB3HPyDakBaQFpAU6wQJ41uIZOt2DiJx8RvtcOYHytUgAp318LezPSQpckgDNvZPgqxUKBUYECKnPVCplTkwkVdNWb6FaL1CjiPl6Hj44p78vUbOAtB2DgV9kl/XC/Yz9i/1vgsiYOZPJQrK+jI+Pw3HyHLjtYRhVD0VwLBy3TpJ9snd0CgmATZrQ9IfhBOAfZOe5xiyLBkNHqhW1w9/rMZUijQZRaEh1rwT/ofsJZ1roWqG9euA/HOxCoQCnG+OfciycbTjkiO5B7i30+d1I9OAmyBsFLV/II20CEU6IpkOlahTTa0w41O9qlOf3jAW86CE3E2jDy1/It3hxKpwmwk1blY4Cnl0cFGIkHs+MYBF5lTVKuKSXZy2ATmZ0a9m0UtfbyfZBfV8rG6CelE+12gs88wzyQtM6eieoeemkdrrxfmqW/byA/gApbSmmrDgwAPx6fbM/U6sRtnincKKtiIgaQTTDV8M9CwDfa9ZYrf5g3uG7OWl8urF1M99vldevF41kPxaRVC/8zmfVnf/0j2T++vst431rpx0JYAf9YTdN11gEu4ZSbbuOkrr1GBW3HiTzjaOk5aYuXUTlz77ySpq7aaN1MhxWBpcvp03veIc1b8kSeu6555hsEHz16667Dq3Ro48+qtx0001WX1+fOTo6qrzwwgvqPffcY+7YsUOBJuyNN95onj59WnnmmWfUyy67zLrkkkto27ZtdPToUSUajbKivwDp58+fzwhp3AdvvPGGfvz4cbSLFHRE7GuPPPKItnTpUmvDhg3Wzp07lV27drE9A9q8+OKLmT+Bc3bt2oX6Y3TJJZdYK1assDZv3qwsWLDAmj17NrYRKr5fuHChNTw8zApo8/sLm1XsjZjKlgT63dz98hhpAWkBaQFvFsC+Fc/Z6byngL+H9w18OhFMIaxow8sYgAoFAfwG1mYPNBTvKJzPa+ZNwbYaJQGcMhUkCeBtvTdyNPwU1OQdHh4u106dmJgwk6k009uv9hESP+lMFoF7ngsKQxWlv6+vLhmAdcsKzVoWC55AQHk1jBr9B6Q9ODjI+gGc6uzZs6w+gBsMtxGbVTkH2QtT5FsDajewZiC/YIjNp9D0x+9mOaBg/gzDKOtY1pIQqSQLMGJRlA59wwZSRDSLyP9QKETxeLwu+G8fF8D/bDbLNhPYCFRK/wA8RBoJjnEr/YOFbxgFzTQnC/tGIpEiwP/AZkw2JC3AK6hjN+lGiqvZQBvuYdybjUgL1QOJ7Jr1Vep0wBlhhcj5swHPBMa2VguTs0ejiohU9NlroahKeZpuWYzNXgO17GDPBnAj5RNkXYlumZvp3E+nTcJ0sA3Aeb7BYlmWTs90gN6IVhYbWNxX2NQmk8m6zrPtGQDgE5u2Kdq4IgDEnqUJMJTrCVE6nXaVtus0ZzayFv6XqxoC9dpsFckpMpew2XXKpgMJ8P3f/G1119f/mczfvMMy3rOm50mAC0B/TbM0XSNtwlC07ceIXn2Tsq/uo9Cbp6EBNGVKI7Nn09yNG2nR9ddb8666ypq9fj2CZhjAft999yHyi37iJ34CsjnmiRMn1Mcff1yFTM6aNWuKCJd/6KGHtOuuu86cOXNmKZPJqE888YR27733mocPH1b27NkD+R1WY+bgwYPa+Pg4rVq1ykIGQDKZRASZMjAwgCAgVtcMP1hT8C+wB4BEpwgSwt94gAGOZXI/fIMJeR7GFYDoEKnEuKaIRENbnExg7oioo+Z0vzvdT/J7aQG3Fkins6FEIub7mev2evI4aYFOtQCwKFZUpVDwHAzWqWPy2i9Rhw2vI7sdeC1M9pLG/8MHFO+rSoIAx8BPhD9Zufd28u9rBftx7IxljFYbkyQBvM50Y8cDWwWQPjQ0VI7sHxsbMzPZrDo4MAhclEpmiQVRqIoCKd8p99L4RDLa2JWJIpFwMRqJVJ1/vmeystls3foeqAULJZhEIlEudDwxMVG1PkCj/ax3HvZlyDjqZB9PwcaOg/4tiU6vUg+gqu6/vegbWMhQKFRmLe3gfz6f11EEAuC/KF5SL+qfb7YtaPpzuaALwH8ck81m2QYB4L+u644gft7Iazkjr09q/KsWFjCi/puxsGSb0gJOhXPsFgpSpqeW5YX2tJ3g8zNLeE6IqNPK+7mSrAMY1izSstoYWhl56seG9nM52epLyq2RvmCuMJfcmUQhdbwQ6z4Xq2UDNHJteU7nW6DbNDyDtigiqLC/wn3hpu1amZNCwx+gei2AWjy3arVR67nGawUgfd63PwO/Du8K9LMyIMTN+Gsd0+xnstgsuy0qCBLg+V//TfX1b3ydzN/6gGXcfGlPkgAM+DeZrr+qh3QG+uvHxhVt61tkbjtMuV0HKHxm7IJp6794BS285mpr/jXX0PyrrzaHly8vVdbDgt+P+wPyOQDz7733Xrzn8aN9+9vf1t7xjneYc+fOLYEE2LFjhwrNfZAAiBdC5i6K2wGo54AGI9c4IA8MnsnqiLoVIltQdFT4GK30K/ysf3mutICTBUbPj0e1SYlnGhgYyDkd7+b78bFkZHCo31HGwU1b8hhpgVZbAD4I9o9Bql20egx+rwdAHf5YvXddtaBc+3Xr1ARgbdfqY72M/3rf9QoJ0K7gPC9rBkQA/LD+/n4R2W+dP3+eyaKrqspAeDhUAvCuvJf8EAFoG0HU8Vh0yhoSuIKbwKTK+gDpdBqSj02vDyCC1qvVavNi/2Yf66kwsN/OVKsHUI8pxA0i0j6wSRYsI9idQqGgRSIRgua/iAZ2Av+R/gXwH3pRfX19LAOgElDM5/M4hqXjOhWRmJT8yWv5QgFsGYXDISYXJOV+/K4Ueb7dAnjAAoixAxB4KWMT6wSooh0nNj4oa2PTzkG9mnrPbl96nQwOtkOH2u8ceSnU6/da4nyuLa4J2Q+3fZDZAEHNQOe3U2vz0Pk9D6aHbp+H9nsKYGa15764v7CprQbYCzK42ruDFw1HRM8UMgJt8mJcvqNHRXFysSm0B3r4taYb+bhGrgGfFUWXkW/shQQBCfC9z/y6uvtb3yDztz9gGe/uHRKgHPFvTgL/+qEzpO98SzE3H6bi7sOkJzNTTK1oGo2sX0+Lr7vOmrNxIy28+upSbOZMSFjVJZWEPGkymYTUlTJ37lyW6Yd1xAtSM1lRUZSaRyqK6EW2XZDi+Y2senlOr1kgOZEKW2ROkWdQFc3s609Uze7C8aYJ5VrV1EO6GYtFyxGX6VQmlM8XNFWD5GZwhEKv2VyOpzssAN8BAWdu9tLdMSL3veQZb44yj7wwcE1J1kZJgHp144BbIBOgWlCLwDQ4fleW/0WwcKeDrvbZ8er/u5/ZYI+0R9TD5tiDjI+PQ41hisY+1gG+q6y34ZcIwGiE1JB9L4S14YbAy+VykZGRkZbWB+Dk2gXZMcHOjP/WWkoCVLKJPOUHN/qUDabYLAqt8UrwHwW3YrEYsgNYWINb8L9QKLC032qFf7FwM5kMIlXxfbGeZhQK/Rp5Kfnjf/lNrxYAkjeSFlSLBMB94eYB2CyApNbsAcCvJg3kVrah1nOhk1ZLsyNPmzFWvKDh7DpJWfi5NuYOjhie4QD/K9enU7FgcW2+ZrHxLGeotYrM8jN+ea43C3ipbeKt5c4+WhTqBbDsZfPp5lmOewwAqF1ODdYQfhXeG/agCi5zo2UymQuAfv7MwOPcVxZAJQEgZieITVA1GaMgZp/XLgEA7dmRBwnw3K99Rt1z37fI/J0PWsZNq7s6EwCBM5ZpIeIf2v4sgEZXdEX57QfIfHnnFHOHh4ZozpVXWouvvx66/ta8a64x9VDIEfSvNmdAIeE3saicyYK4ZYmCIOZYtiEtMB0sgIh9RbWqFmsUWQGpZDpcKBRVkS3g1i5BZRW4vZ48TlogaAtgb4Egu0b250H3pZXt8ehtRx9U+Ku15HkaJQEw1lp7aV5/Sa/ml2K+RPYeJ/vRFHMPuqngcxD+b6vWCyLqE4kENO4ZmQxjgwhAdqZdLQV7OuAAlVmzyVQqYprV30FuxlCZEVArqBB/h99o31ehPgARQdaI9R33+ejoKOQlfQc3VfadB06FOYHla9/kxi5+j2kpCVAt/dv+ALCD/zw9HgsMxX81pKRAwxPgPwr4YuBO4D90PDOZDKR9GPgfj8eFVCezm0h/gu4/MgScdP/tkj+6ppmh8GShX7+TIM/vfQtg7WO91orShAX4ixSAwxSDVCMBAFDwInKO668dUfVCHggDQTQlf1GbbjT4u4EEcEtodNLKFgXV3cyBvd94LjsBlWKNArCpJ/nTaDaAk0ZkJ9lZ9sW9BRCBXiuy3X0r3XOk2EzBfQFI75WQc7tpwPMJ4HhlKjYiuhDZnslk8niHCAlFBGJUboCDSmett5nr6+uLwMnDxq2RosO1yAW/K4IXvL+ASHHbLkiAZ3/lV9W9D9xP5mfvtIwbV3UdCTAF+Ic0D6L+NV3pP6TSqVeP0Mj5KI3/+HEK7T9EKz98j7Xwhutp1vr1NPuyyy6IEHNrN3mctIC0QPAWGBsbj6pqVQ5g8mLYctT5ulaPAMzEYrLGQPAzJltstQXgW7mp99PqfjXzegKwhD/odJ16vqcfEqBeEAd8VPihlQEtboJhnMbTCd+79ec7oa/oA4gA4KjxeLwsDQQiwDTNKUSAwH8qA7yTqXSEZZI2+KnMBhCZB9hjAHvAWsE+hn+m+O/IZohGo6roO0gATdMKtQK+RXFqrE/RoJCPtP27nGwqZFaF3KnXvV2DJvF9WktJgGqMn0jFikQiAPqxGWQgqAD/MXGJRMLEwhMVyp3Af0SfplIpgFGIfqOhoSEA/FMWHq6Ry+UsaIdC26qW7j8WrGHktUIBBTJQAEVK/vheddOwASZCa1kWBxfs6VJlQssWFVsmuLDWcS7AGiFHgL/hXgDJVSnfUGnadoKnPjIfUFC7ZlGgTlk+3fYCh9286O3jpYbnMp6VtXQdBfjPHTVXKbVesgHwQkcUsogIxbO9myI9OmWtdmo/vJCZnToGl/2CrEx5Q+M14owXM2fvAbckXq2NEkhhwD7ifQInt5rWPX9WeI6Cr7RHreJYdiJVZCPALiAD3Mi4NIMAwDsLJAk2nW6y7GrNPUiA7/7SL6tvPPhtMn/vQ5bxzku6ggSoFvEP3Y++4xqdfvUIDZ2OUDZWoNmXLqKxZQXL+B/3K/qP99B7v/zl0pqPf7wIPxsf+Yx2+VSQh0kLtMAC4+MTUVaKOuCPzAII2KCyubZZQOiMI/Lcjf/Rto4GfGEOtDtKAtWTN6mUcBUa8egqAsicAjzqZZxWy1aQJEDAi8BDcyACEIwtiu0C2hodHQVmOwVHFT59ZYZNOpMJF4ssMt/zp5IEAO4ggmcr91QIMMP39v2SYRiRmTNnsjdhLpczs9nsFPIC/j+KtGGfBf8fPyIAUmBxaFN8VFVl+JxY58Cw/WZNezaKzxNaRgLwhwIKwolCEkgphq4/k6gQ4D/GIzT/IfsD8F9E/uO7egQAQFEU9EXkP3T5IfvT39+PSS2bCYAWGBpI/4AEAPhfS5sUqZHZbDaECIpIJIINjqvifT7nRJ7e4xYA2M8L1E1JbecF7ISWLVvruEfs94bIEsDDCqykCxLggnoCnW7ebsgEgA25jrYrSaZOsTmPumDR+rX6JMB/QcriGV1Z4b4R8F9cz202AI5Hf3EtvFjxku8Wnb1Ome9O7wev51NTa7TT+++2fy51Z8vRLHg/iB8hhcILmbp+3tTaKNmLyoPIzGaz+crsMzjBuO+cNm9O48d7CmB/NeKiWlAIP17nTnrNVF0cFw6HUXTOMYLNqY/ie5E9geglvwVhQQI88+lfUvc99CCZn7vLMt6xsmNJADvwr2rqpNSPpiuxsyrld42SdSRHpmrRrNULaGxpyUr1G1QqluCfWPofPaSENr+h3Pq3f1tY/dGPYkPF1o0kAdyuOnmctEDzLSBJgObbWF6h+y2AdxeXHb3AJ+r+0dUegVPABzAL4HD1AsIQXILgCXtkP3xWtA0g2Ckyul5QHXxFBKKJNnqFBBB1urptbeXzeRZVL4gA9H9iYgJ79Cmgui3zGaA7MIeyzEUjdQKgwJJIxKf4/PWkmYGfcXUChjuDwBgaGgKmrGItnTt3DpgCsF0Vf+PAP4YxVY6j2ybIQ39bRgLwIpGsoJeQ9cRGQURb1ZP9wXjqgf/2yH8A9dB/AlMFAsBuC1xXSP8A/K8V/Y9zstmcDgkiRP6DAPBgU3motEAgFqgHhgOoBUjktNkWKU2V6XSBdLBJjbQze8HrkLoxG6BWnyvBfwGE8YLuumEYBSEphEcyyCmvL0u8aFEzAAx6Op32DOAFJVHidZ7l8c2xgEih9As2N6d3rWtVRK0IoF/89tODWhslnqpbrk9T7R0SVM2TWpvLesXVnYg+Hv3DJI382Md+bq06No22DxLg6V/8tLr/4YfI/P27LOOGziMBzJKJNGelDPyruhJJKtR/QKUzrx+jUFEjWhwmfdWwNTFiIOAAeYkmqWQhyAa2UT//bS20ZZ9y29//fWHVPfdIEqDRBSPPkxZoggXGRsejKODbjI+UAmqGVWWb7bZAM/yLdo/J6foYM4K9KjO+4Z/zKP0iMkfrFRIGkAo/CoG+9uDEenKQ9n7xwBO1GlYh9p0iwEBIrjiNq9O/71YSAHZFsHY4HFb7+vrKUf3JZBKZ+lgnUzBTnmELTBWZvuy7dCYbLhaLnjMCKrMBRJBiLZLJjncAGwabhT4DZ0omk/BlIantGcvo9LXltn8tIwFqbSrtsj99fX0mwHsh+4NBOET+My1/wzAQFcaK+YLpQRXoSvkfZAg4Sf/gepD/yaSzISJLiURl9L/bhSSPa60F3IJnPL0JL9auyWLpJhIAERJIF3PSzG/t6qh/NThQ/CXO1kQt8N/eCsA8/FsUHHWK6qjWAzg8PDW06EWWqLIt2ByZAX7kOjppPqZzX7qRpGzGfPGIGUig+S5UxYk2JuNVqz08A/BTDUjnGU6OWWZOdkA/8Km2qatFROLa9Yq7BR2ph/7FYjEmPRfkMxwkwHc+9YvqgUcfJvPzd1vG9Ss6IhOgDPyrkxH/LPPCUGnggEqnd75Jfekwjc3K08zLF1rn5xlULFwI/NvnXf39b2uhl/Ypt//DPxQuuftuSQI43RTye2mBFlhgfGwioqiNqPy775yUAnJvK3lkd1mgGZmGnW4Bvq9iEsPYgyPTElu+SqlIAP2VAWAAYkUx2GpZlPXIA7tdqrVt/57XMEDGQTmAuNPtWq9/POvEt8/fLhuACAB509/fXwbzU6kU5J8uIALQR+wJhPrLRDKp5vOFt2VaXA6ikgRwwsIqa2Lm8/koMGJ8xsbGQALka9UFcNmlrj6sJSRAJejEwSSkmrNoe4D/kP3hEimOBX+xwFDwt1AoYFGxiH60AzxreHiYMTzik8/nKZVKscIVIArqzRYWZC5n6JqmWrFYFFGv0yYlpKtX8TTsPMALpOdVgvt87TOZMhHx2W0vTJFC5lb7up3TL5wS6Ei2sx9er20H4XjkbVUJDKwzAHNwBrGOGgH/q/WNA4QNy40EFans1W7y+GAt0E33erAjv7A13Ie8dgz70m2ROi7pU+DAPmrHQF4Ruvp1u1yt4DeX6mISQX7HWy9LCs+UyndXrWg0Wz+gQ4oMgEA0e3n2BWosBP7sBgnw1M99Sj34+KNkfuHDlnHdxW0jARDYYpkWk+kRxX01Umlgn0qnXjtMI2NxOjcjR7MvX2SdXWJQIV+AA20pqoJaLHUXkfq5B7TQy/uVO/75nwsr7rxTkgB+bxp5vrSADwuMjyUjimo1J/Tf1i9JAPiYJHlqV1igGTWHOn3g8NngOyJTk0v4IEp6ysdeTBgAMMgDpyAK+B7YsyHoxGEPqfAM1pr+Zy/t/bqdBMDCAPaKz8DAwBQiwDAMsxbmKoKQzo+OoR6Zp9sCPml/X2LKSW4VGRB0XiqVIsPDw+yaKA6s67rvvY6nAXTYwS0hAew3LSZBgP/9/f0s8t8L+I/I/2KxWAb/YU9E/0ejUUWkpeAhBb30iYkJFDvBQnQE9LOZnF4yS2oopJtS/qfDVqnszgUWQKQCIqtFFfTJIG1W7wLHsv+HLpZXuZZOMLXQm69WrLIT+lfZB56OhuD0CxymTuwv+mSPpufpnlMAfuEAw2FzW6izlWOtLETVymvLawVrgcpIjWBb757W4BjbpHnwfEeQBCuEXW/jA/vq6kacAAAgAElEQVTheY8ILr/R7G6LdjtZtVrgh9M59dJ6xcbTLTFS71pCZg/P62ZlyIEEePKTP6ceeuJxMv/oHsu4enlLSYBK4D+kh1gBs/5DKp169TDNOB+jiQGDZq1dSOeW5a28VYRMpyvg325b9Xfv10JbDygf/Nd/zS+/4w5sqGRNAKeFLr+XFgjYAgz8VyylubH/k52WMkABT55srmMtgPcZAPFmBAp04qDdygwL8B/SL05Sw7zWEoI+ipFIBNmndYMu6mUN+A0e6zSb9wIJAJuCCEBc6uDgYJmATqfTJorv1gu+jkSj0fPnRxmm6+VTRRKI1aNwKugNCaJoNKIODQ6yy509e9aKRCLeWAgvHe2CY5tOAgBggg6UYRhIM9LwA/Afkf+iqnI9yR/YEIxSKpVCcUhWyFdo+UPfKZ/Po9ADigCXWSjo/ieTSSYRVE/3H22XSpPyP4ieiEajBV3XuwbI64L1Jbvo0wI8CvuCVkTEqNML2Ofl23J6t5EAvOj5BXqKbTGey4vai/OCUBKRH3CysOZAHvGXqssWW38YJy+6inxpvZU6/4q94gg3w9IiWh2BErU08HHvgvh1I4+F+75WhkCQ9TZAWgBgd6pZY7dZvbReEN75fL7gl9QWGrfY1Pttq958gwT4j5/9pHr4ySeo9Ef3WPkWkAAC+IeKJov4h9yPqimJYyqdfvUIDZ2JUC5WoJFLF9Lo0oKVCxUU0zItpEKrGtNFfftzYsxVNLH6f55SQ9sOKnd+61v5i267jZEAuL5dE7gZ94VsU1pgulpg9Px4VNNttydydVzdrcFYTGYBBGNH2Up3WACAN9egdwQZu2NEwfQS+y+QALUCT8S+mEvAMulZt7JAtYoJ+5GRDWbUwbbSS3sfTgRonAhgbyRgsZlMBkD7BcQPVAY0TQsrqkpnzpwlRPjDh3VjYdRqjUWj5TbdBp9MJFPRgf4+6u/vZ5c5c+aMFY1GJQngxuiNHINoUzA82WwWAD4KSKBSuGvwHywSwH+wOyg0oWlaeaMCLSosIhT/FTUEcNz4+DiioUuVhSmq9d8w8lreyOuaDvmfWGE660I1Mr/ynOZbAKBFtavgJrJXPW9+T1p3BV6IlqUjtu6q/q7EHaKuyrywZwAAtEMiAxw26D06SYn4s1YwZ9vTUoNpUbbSDgu4TeVsR9864Zp4zgvJn2pAPzZWPCMMgG75g+Lb4h8YhzimlswaMgpA/AUo+aWBxAAg7Dbivlox46DIPvijsEkrZOZAAjzx0z+rHvnOk1T6/+618psuakomANs0mQQfWdXDbwP/sdMKndl6lAZO6VRSTZq5aiGNLytYyUSeZQtWBf5ti1375o9U/R+ed1207UP3359fdsstkgTohAeG7ENPWiCZTIdNs6Ta1G7bMk5JArTF7PKibbSAKBYM/8hNsEUbu9rSS9fKUBXSlPC1Kv3JWgC/vePVAutEceBW+G+tMmI1f7dV127GdUAEAJoCESCCvLPZLGq3TiECxP104uQpNRIJUzwWJ9Ms5dCn8Ylk1E3fKrMBsEcCZlSLlEIWgFkqqYODA5RIJNiWiJMAUg7IjcG9HoPUkFwup2HDAfA/Go2WtfrrRf7zYnYM/FcUBZuKkh38F3JCIBMSiUR5kwJGcmxsTAmFQgX78bX6jeh/yP+AUZLyP15nVx7fbgv0spZ2NxYLDTKKtlVri7+IdcSRwVFrpjxGs8aEKGgAe25Bxmb1Q7bbuAV6SeOzcSs4n8mLr10QKSOCIOADCaAfv+F7OaXHiqs2U16LR9IhIMSRDKiMjAoiy0q0IaSVnC3t/wiQAI//5E+rbz7zHSr913ut/MbgSIApwL+I+Nc0JTxK1H9QpTO7j1GoqNGMS+bR+JKCNT4jT2ZpEvhXVIVF/juNUP2DB7XQi3uV6KzZjseirdu+8uXC0ve8R5IAToaV30sLNGiBiYkJV+BIg827Pk2SAK5NJQ/sMQsgIAF+VS9m4DcyVfAb4d8JYF7UdbJH/1e2C38MUpdOskAIIAEeKLJJuVRlVwXaOdm010gAjBcKLZZl6UNDQ2UigAd0TyEC8OXY+EQE58yaOcKi+sU+3g0RUEkC4HzYE/sM7IUqbY82waCjHkAsFkUwjHX+/HnIvwdeE8xp3jvp+2bIASFFCOA/NPpNgP9iwA7gv5XL5SzI+KiqegH4LxZXLfkfpJxA/sdpg4N+pVOT8j+I/ndDGHTShMm+SAvAAriXEolExM6y15KL6DaLdSMJABsHHUnbzHlDpAacLDhY4sXbrRHZbiJLmmlL2bY/C3TruvM36mDP9ptW3Io5cPN8FFJkIprH78aPy5shIKUQVIaDm5kDCfDYx39SPfrsM1T6/z9i5a9c5isTAMEvUO7Bb03XUBOLdE1X9AzRwH6VTu96k+LZMI3NytPIugXW6BwDBdAY4O8W+LePS/uZv9H1k+fpo08/nZ+/aZNriUwpB+RmdchjpAW8W6CZJACkGAC44fni1DNJAjhZSH7fyxbgGveQokbUsSuSvJftAR8NAWRcnYARAk7BJ5xMYfXm6tkGfm02m2Xt+fVxO3EOepEEEFitaZqQaofMD3unQNY9mUxOIQIYMM8L/XLpeFNk2jgRAZBuT8RjrqL405lMuFgssa6MzBghZB9gjzE6OlpVqqgT10qz+hQYCQDmB6kg6Gg8HmeR/27BfwD4yWQSBViY3n81YJ7L/6ACdXlRYVOHRYXJdCP/g+dUKpUOa5qKB4qU/2nWqpLttsQCvVpQs1tJAETkwkHs5HRFAf5X0+vu1qJLsDsiUpwcypbclPIini3Qq46wZ0P4OMHPu6AV2TRun40gAeDXYSPgNwsAm1O++Wi5rBxIgEc/+nH12PeepdJ//6iV37DUMwkwBfhH3RZE/Wu6ohYngf9Trx2hoYkojc4waOa6hdbZhTlfwH95+RVLFLn9i8x2v3LiRC4Uj7temZIEcG0qeaC0gCcLNIMEAADT19c3RRM5l8tBFo7t5at9JAngadrkwT1oAZ6Jj3ck6l12hXxqs6YB+3Vk88IOTnswBC/CLwPhiPNwTr3gDJ5ZEMJ5kKmtFuHdrHHJdv1ZABkBxWIxNGPGDAvS7Wgtn8+bkGyPRqMMvAfQb4/oF7KngkRyIgKqZQNU67VoR1MVmjlzFoVCOtYTSAlX2LE/S3T22UGQACzyH8NMJBJgVVyB/7jxs9lsGfyvFcUv5H9QSDgej5fbxmKC/E84HHYVzW+WTCWVniQAEomEK/aos6dO9m66W6BXwTNeqFY1DKNulEAnzj8vXOQYCdHKvsOBCoVCOoByRP7XK9rYiojgoMfebYWkgx5/t7fnB8Du9rEH0X+/0nCtkGNy+1y09wWbRTjq+HixEycPkBbctk0jIwE+8lH12PPfo9L/+JiVX7/ENQlQKpaYPy0i/lHcF8/w/gMqnd52hEbOR2l00KCZly20zi81KG8WmdQPKYTNlu/IROWNE0r4V/5Riy9YaP2n13d5KpomSQAvK1UeKy3gzQJBEgFOYH46nQ4DyKnsISIw4/G43EN7mzp5dA9aAHuqSCSCukemEwDeg8MnBG2IfSWCSZBxWWuc+B7H8zoBIsgDkf41nyVcArMldZx6cX7aPSa8PwqFQggSPLo+Wc1eEAGQ4alUbhGkj31N1CMC3JAAIgsA146EwzRr1kxmFmQmZDIZFnjebju18/oNkwCo1QvwH5sOgP/hcNgV+I/0KYD/qVQKWmLFUChUqiXhIxbQ0NAQCgOX20+n0ybacKvlhDSQTCYT0nUNGQDSeWnnipPXDswCvUwCdGtkNxhvPKs6oaixAMfxYoWDWqtgjn1Bdms2QK/eC4E9LDq4ITj6WJ9OKcQdPIS2ds1P5hQ2sPDJmlXsDoQuCvLCQE6a/BXPHqYbm81mPel18o2mKlLI2zUxIAEeuecj6lsvPE+lP/64lb9icV0SwCyZ0ONgGqqRSIQ0bTIQN/HmJPA/fDZC6XieZl26yDq3JEc5vagopJikBgP82+2kPvWaGvpfj6uL3vs+855vP+DJX5YkQLtWnLzudLDA+PhE1G9hYCfwv9KO1YgHr21Mh7mRY5y+FoDfAV8KEkHTIVodfl0kEkHGUDmorFLDX6wGkdGJYI7KwL5aWajwI7AvAGHgZt86fVde548cCiyGYYRHRkYs4DpiLzA6Olq1hivmHj92RYVaRICQEqpnBXEupICGh4ZQN4AdPj4+jhpqxekuCe+ZBAD4j1RBXdcBqHsC/yH7k06nHcF/TFA+n9cBpvX395eLS2CzCvkfy7JcszfFYlHNZHJQwTBRA6DzbxnZQ2kBdxZoVCMPN1SjgFsrNvkA0sEad2tkBdcxLCDlsR0fERkMcBB98AqkdWM2QDf2uR1roxOvCZAY2Smt1GzvRDs02ic41tiUYfPJs25Z5DhznCYRI9RZYr/tf+fPJ8upQFsj/bKly7PixCBFne5Rni3AnpuNZAGINPNOKNoHEuDhu+9Rj//wBSr9ycet/OUXkgDYHFmmpcJWIT1EekgnVVEpdlKhM1vfpP7TOhVDJs1avdA6t9igdCzfNODfPsf6Xz+tag+/rF77e79XvOZ3f9eTlFIr/ING1qM8R1qgVyzQaDYAwA4/WfD26/ptq1fmQo5DWsBuAfiy8MV6uV4AxsilfC7Y41bWZwPwJgoH1/Lv7bWiuFxQCMd2gh8nV3cwFkCAC3xiSANxH5EV5p2YmKiK52KN4QtRFJqB9hPJaLXehEOhUiwWrYrtiiwAbINi0SjNmDGDNYFsBEgBQYEmmBF2byuuSQCA/4ZhIJ3HApMSDofLBYTqFfwtFovYZCL6H6wPA+/rFe/FYjEMI9TX1wfGphz9j9SNiYkJyFq4Zm6KhaKayUoCoHuXp+x5PQs4gSoc9QEIM6UZvKjxEkdkpteIdQBOONf+cA56lgSo1a0kAO8/KxwVtG1Ee9XmHvOCaAyAfdBPBGnqphhnZR+7MRugFZImzZrL6d4uY+hNk9X2mc62gB/Fi2gBtGdEKLdJXRCfF3QUvK7F1XPYv+3/X0n8ohAXnGGvcjtu5ki8J/g18a6B74dhVX0uimcXon9gBzy33JKXOFc855qV0eBmzPZjsOH597s+rJ740Q+o9MWfsPKXLWKZAAD+ySSQs5hfCoVDpKkaRc4T9R1U6czuo6SaKs1cvYDGFhVobCCLZlHcFwRPS1hl9TNf10K7jyof+Nd/zV98xx2e7klJAnhdKfJ4aQHvFvBCBGC/3d/f70nWq1aPxHWr1RLwPgp5hrRA71lABGFhZLlcDlIjLXlvd4IlMXZkcMKPg3+JwBQXWAHOgbJIyS4X1AnjkX0IzgIC20VdV7tsfCqVAg51ASAPnx5rwr4vrCcNpOuamahQerHXAhgZGQFuzQZ09uxZBLDn62HRwY28s1tyJAHs4D8i/+2yPPXA/0KhwGR/BPjvpnAvCguXSiUd8j+CLYL5sEhyuZxr+R+cMykBlA2Fw7oZjVZniTp7amTvprsFnCL93ZAAYFTxELU/SEW7AE+8Rt+2oghrK4iGZq+tWCwWrqd16Pf6dtCbF91kxZYA/tvn1G1Bzsr+uFlbfscQ5PlO90qQ15JtBWsB+BRYu60EcIWWKe4VfGy/WeR6sCOs3xrGj7RoDuYzTJ4TAqLYNetSkP3CcwHPKNgcAH3QthfvCYwcZKR4/2Czx//G3kn4Dv/mhATLBkFEP/rjhhQCgQRfEfI/nbTZBgnw0J13qSdf/BGVvviTZKxdwMbJ691AH5UUUmjGdpVO7XqTokaIJmYbNPPyxTQ6K4fnOLICTFVXPYHwQazb0N1/pqupLH1y2zZjaNkyT/eCJAGCmAHZhrRAfQu4lQVqhmyPIAKa0bacd2mBXrEAAh6i0ei0qxcgggyRYerGZwVxgP0bAN9uDfzrlTXbinEgyDsWi6GYdDnIO5fLITIf5MCUOgHAOTKZTF5syez6/rX6iiw1EA4QQgAOrCoKxRNxGhocZKdkMhkmSzXdawEI+9UkAQD+53I5LRqNMtkfOyjvAP6j2AIYUESlFt0aGvI/qCsA+R9Esk4C+UUm/4N9pNt2cB6irVKpdDgU0qUEUCvuanmNpljACdh0E/0MQJ0TAeUXbLMBar/G6AUSoNnR9FgbiDKBDiWX26ipqQ5GHRkfbhwyMXfN7r/fNVJ5viwuG7RFW9deq+93u2wMNiAgQ/lvFokv/sYj6StJAvZvvzwBxgzwH5fnIDzu37LR/Rb7dZo9UagXwDkICPQF5APCboLQtIUdeSo4KxZXSTLwgnq6YRgFkTmFyH8vWQAgDtDnZmZcOdmx1vcgAR78wJ3qqS0vkvmlnyJr/bIy8I9z+g+rNP6Do2RESjR741IaXZjHOMi0zJZG/Vf2XzmXovDH/1LX4nH6tRMncl7HL0kArxaTx0sLNGYBp2yAZoL0uHYz22/MIvIsaYHOswB8K+zBATzC1+u8HgbTI056sPpe8AMQzeIE6iMYR+i/ew1IDKbXspV2WKBQKOiY94GBgTLei30H6gSEw2HsCVjwi6gpZs8KTqUzVQvWVxsH6gAk4nEa5AQA1ti5c+egkOCp1lU7bNSqa15AApimGTYMQ43FYkz2R1R0RoecwP90Oo2NDDZ/rsF/kSLS39+PaDBf8j/MaBbRxEQqoukoWCyLALdqIcnrBG+BWiSAADwFCYCHKUAjF2l3rJNuorzbqdPtdTzBWz6YFt3YWVwJQBz+342TyIkdJqHipqBqo9kAwVihNa3I4rKtsXMzrtKK7CLRb552zKLf3Y7FTgxwnX0FhVtFbZVSqcSi9CsyCi6IoBYFfLEphMNbrw6C0EYFgO62n26PqyXLg2viOSQCPtBHkAKNEB4YK95PqVQqj/dYOp2u6nTjGYn3lnh3uckCwGZTpJy7yRZwa5egjkNGK6KdHr7zLjr10mZS/uyTpKxfxprXk0QTz7xJ8YkQDVw7n84uNahQLMBvNRVNQWVgT5H3QfVZtKO+fFAJfe4+bXjtOusTP3zBs4SIJAGCnhHZnrRAbQvUIgKkZr9cNdICnWUBG+CNjMeWZ/g10xrw2+A/8mAzdilbEAiy06eMl0s4upULambXZdttsoBQfhkeHi4XDK5WJwB7EuwR7dLVyVQ6wqQ1a3xYJrVCBFwZ0vLigzoApVLJtaR8m0zT0ssKEgDas4gWVRH1bwf/qwH/6KHYGEJTFuB/sVjEBtJTxD4WgWmaTP5HVI1G06lUyvIq/yOslkqmw6RYSl9fn+cNTEstLy8mLdCgBSpJAK9Ro24yCOCwIBOnHc5KrwAJeHnh+emGnBHAm4iKqLY08J2YF8j+eAHnROSv7xDmBtdss09r53pt9th6vX08vzB/XuuTeLEL1yplGTFBA8ei2G41sgAFeeHY4vo8Msq1Bj/uWbe6+F5s4YacxJjgeQv5RyEb5OaZI6SWoAuL543IeHCK2HeTBYC2QQIgg8BNX7zYxe+xpVIJ5I4O/xn1rL56zXV0+pWXSPnznyPliqU0Y5tKmZdPUmLtHDq+YVLyB8sCtQL8Xjuo87UHNqv6V59VV//UT5du/eu/8kxA9cq7Oyh7ynakBVphAcMwAKhhP82AERml3wqry2tIC3izAA/ugHQrKx7c7fsxvO9BAMCvriYpKcYr1D3s1vKane7N0vLobrAA3lf5fD6ESH0owYg+A6wHtiwK92KNIR7JHrxVrT4ApH80TYX/jWBXln3L8WpWhNg0TU8YdTfY0G8fldHR0VIul1MTiQQD/8G4oFEn8B+FHCD70wj4j/YRKRWJRBS7/A825+Pj49gvu84ksBsgnc6GLKsEIiPfqiJqfidAni8t4NUCggSwgzlugB0v12lnsc5eAhLcEC72eeGFfZFRVY5U5uA/08l2AtJqzTGAM4BxzQRavayvoI8VYGUQUiZB9022V98C8DW4RJkrDVGv9hT3DwD1btp0NUO2Dc912M8NMWm3M+4vkAIgNXixNwDXU6LWeepuCI56ZfsgNPDsqZfyXa1+jeiDyIxwk2LudX34PV6A/9FoFHUWFKb3ryj0f6/cSGe2vkzxz/88pU/rVAiVKHb9XEoO5VnEfyeB/8IG6n/9dy30g93Kzf/7fxfW/fzPu86WEef30rvb77qQ50sLSAtIC0gLSAtUWkDInADYbHRP106r2sgMFv1fry9CWtbuE3ZaAEc7bSmvPYkHx+Nx1IYoEwHZbNbEj6gniz0E7hVRR0yQAIoyiVeHQ2GKxyfBf/sHwaxjY2MgBMoyQ9Lmb1tAmZiYgG5+XfDffsMC/E8mkwqP8PKcViE2TJUVokVhCOhBNQLgZ7M5HVkesVhMTrRc4dPCAs0AiWybeYBFYF5bHqXI5YAY2NTtEwnQjRc9dQWoCF1FMW6RBuekrejGTr2cDcB1xRFV4MrObuwlj2mdBUBiwrnDehdFYYOI2Me64BH1eeE8tm5U/q4UNLGL3gTRJp7PyHIShADmC885ZELUiu7Cd4jmqZXZwImgEIrJVdkwo8Aezr0grdyfhf2dDV8W2ayIYMIGJhRiNY/Ln79at57O7dhG2u13UfS2y+jM8lxb9f7djFb75Fc1/a2zykeefDK/4NprPb9/JQngxsryGGkBaQFpAWmB6W4BWyR9V9ULgB/pNqsWfh8IAKn5P91Xe/3xV6sTMDo6amqaxooFY4+AdSekRdPpdMSySInFohSLxSkSCU+5APZ72WwWP8gyaAhXng4zhhR1Fs1VT+8f33OQHlkCSO/2DP6jDWyYUOsB0f+2WgOs+K899cOr4XNZQy8WC1o0FkW1Cc8bF6/Xk8dLC3SCBZwKB/vpYzs3870W1e0FeBPSTnCw7C88P3Mpzu3lbACvklhB2FO2EZwF7IQmiAAePcSKXnMpmgsiz91cPZFIRBCZ7hSt5KatVh/jNYvIqX+ItEckfZDEro0QACBeBHFbK9sC17csy6xG7tbKAkDhcyJi8j9O42vV9wL8x3sK4H84PHXzIYJm/nLdehrduZ3yX/xJq7RuodlIcEurxsSuY1kUue1PdTIt+uW33sqFbVqqbvvRTr/BbR/lcdIC0gLSAtIC0gKdYgEuoajxSOeewrCC9mM7Zc5kP4K3ADBiRVG0oaEhlhGAvcL4+LgViUSY/4/vSqUSik9D699CAA7qs9k/wJIB/BcKBQsS9aLIcPC97Y0WWUR/5VDEn/Ab4H8qlWKStn4MinQPpEv39fWV0z2wGR0bG0ORvYbkf9DvvJHXjHxej0YjxVAoJKNAe2NdylG4sECzNKNx6UnlB9V1sWEX3XV9CC+S25YsBNed9HAgHDyQrW7BN8wre7bZUt88XK7uob2cDSCdzaBWSevbqTV3vFitkKJhWQL4cVOrBBFIiFBPpVJdWR/IC3noNGNw4Hg0fdPAdE4I4L2h8uAS5l5yf5L9P+YEtQK4Q1/uNsD+iiwe+IVsvr1KFznZotHvuY6vjnEmEglEF00pTIbxof5dJpO1Mpm08o2bbqaJ3bso/2c/U7IuXdDWgr9uxqwcPKWEP/01LTZ3vvXpvbsbumckCeDG0vIYaQFpAWkBaQFpgbctwCRNwmEU2K2ZUdlN9uLZn5CHZMEh3dR32df2WSCfz+vAiSORCMOKRX0A+N+hUAiSQQi8AXZd7iQ2F6gjm06ncfuUgAUje6B9o+ieK08hAWzgP0ujAPiP/Zwf8B/MDn4q5X+g9ZRKpbApZKkejZisUCiqRs7QQ2HdjEQidXXJGmlfniMt0MkWELUBmtFHADnI1qklrwIwB981Q2O710gAzI8X6aa+vr4IIpc7BfxqxvpqRpvNJMWa0V/Z5tsWcAt4AxiGNj3ARgDNjA0w2f5CAM6I/mAFbeHPgEhzS7512nwEmekViURCKCbeqpRsnlkKh5xlmcKB58WGMW/lDWFlDAr+LfxBDqo35Bv6mUvRX3vNA+7H6v39/YRgFnvmLJd7o0mfOc02J6Zl0QPveS8l9+6m/J//TMla3fkkgPrMTiX0xUe1Be++2fzIQw/mG7GhJAEasZo8R1pAWkBaQFpAWoBISCd2a70AzCGCb+ALIOCjGRiBXCe9bYFsNhuZPXs2BolAIMpkMhbq1iI41T5ySMYi6h8/wKnx09uWCX50jAQQGzFsELGRSSaTAADBphT9pDDncrlwNBpVsXESH1wM8j9gBkXl50aGVSyW1EwmG4pEQiVJADRiQXlOt1sAJABkEoIoslMZiQtHBGBaraJFzSQBuI6+68j5bpjHekUvK/vvhTDohrG3qo/IuEARIDdR4q3qk7yOOws0QmgCiGXpSqgMRYSABfab1xIAGaB3koyMO0uwlFcmuwjgPpfL+Y7ch42QNisi8N32YzoeB/JIVVUmQ4V3n4j+B/CPomWVqcfgM1KpFItCyheKjHgSnwdufg8l39hD+b/82ZJ1yfyWkxle50/72++q+re3qNd89rPFaz/3uYaCaiQJ4NXq8nhpAWkBaQFpAWmBqRbAuxT7RgSDIZClG8B0XjA4hD2YrM8mV3SjFkDQDXAgu3KMvS1I/mQyGUjMS8mfRo3Mz2M1AfADpiWVSjHwH+B8o9H5aBcTiJSOkZERMILllGlMHOR/dF1vWP4H7ZumqaRS6XAopKOose9Nsk8bytOlBdpiAcg78EKMrq5fD2irJAEARAFUraWl3UwSoBeLvNYrfGmfPBHpXIt8cTXR0/SgXlw302EqRQ0AwzACi+IAkZbL5fJBEKStmgOQrpDFwYbPHj0vos4F2cGYjknig31sY2T7RDyz7RH/yChAQd5uskWrbG6/Ds8u0V544QVt48aNpWg0CjlMFsSC9ONKmxuGYU1MTFCxVKJSyZwiDYR273/3zZTat5fyf/WJkrVyXseTAOpvfEML7TyivP+f/qmw8kMfauhehA1hJ5n+344VLK8pLSAtIC0gLdBLFujv749iPAho6WRgXRQ5zmazTK+zl+ZAjqX1FkAQ+aW2NyEAACAASURBVIwZM5g0NXxKZAQAQ+YKNVLyJ6ApUSYmJkoA/xH1H4SOErT/weBA/odH5rGuYsMkCjz4IRjQVjKZDquqQolEvKGU5YBsJ5uRFmirBSqB+GogkR1M4lEFIPjK8gwCUMJ3cDBsQAfTXwPTagehhKwDAnDtkQlC+xn3fCaTAeDkC/QIUgqjrZNkuziP7NDqAXIgXpAGyqOZO6XrXdOPRiLKu2ZwPdrRoOW/QI7iHuoWOS04uXiWo4Cx300eJ1TK5C0i24Fe+223R5felGFhHvCMfuWVV7Rz584pt9xyi4V3YCX4XyqV8I4z4dPmjPzUqmS2Fu+/8SZKHdhH+b/+ZMlaMdfX+7AV9g/d+xe6Op6mT2zdagwvX95QfyUJ0IqZkteQFpAWkBaQFmilBTgYyfwB7G/hY4p9Lv4I30s4CwjCqLWHw94ZxyKWg2+TAZhPORcgOr4TBIAYJ9pEdmg1WUcuvYiM2HJbOG+yKYsF+zbLXvBfcX2Rbcr9ABYYgWt3qyRns+wl23W2QKlUwkLWBwcHWYp3Lpdj9QGi0ajEfZ3N5/oI5cyZM4UgwH9MGAgAMDf2gmkgBMfHx8HiQLbHd9R+KpkOk2KhwHBDhctcW0YeKC3QwRZApCvINFvhRfa+5S9d1nNRkLHybwDq4YQgWk+cL9qyH4smotFoOJvNun7owvvgxR993etBSh110jTC7hgbiIBqTpnUtfc3W7I4sD/7tePsIOcM9xYvHtxQJHOrx4/nJe75TCbj+hnr1Ed7fYUgbet03W77HrbHhhnvOTyL8U8i0kF0P/XUU8qaNWto9erV5WHhXQnZH0T/l0yzavS/3Qb3vetGSh/cT6XZQ2T+1PWmeeu6jo2OU8YyFP7In+tqNEqfOXUq1+hcShKgUcvJ86QFpAWkBaQFOtUCCNAqFApqPp9X+vv7TeyfBVgPDUEEXHA1DUg5MjnBamPBOxJ1rRDRHIvF4HeY2BdChhvn6brO2kZtuGrnA8/H9/YsfS6NCXIBwKmKAqmInA6FQhSPx0XtLBPERdD2FYC/PegGGEA6nWYR3LFYDNJADckLBt1X2V53WaCySDACyS3LKmia1rG+dHdZmEgZHx/P+u00wH881IaGhqZE/+fzeTp37hwKqeWDmLR0OhuyrJIaj8fzfmoV+B2vPF9aoJst4EVyphF9+iCisXl0MCMPu9nW1foOxwjkij1TSiROAJRKpVKS4Gxw0rH24HA2M+qlwa7J06pYABlI2EgFESmEuS+VSqVukiJBxhOip4Jar1wSCxvVIjatCMLoxWeo35sJtsGzFtKSIAGwYbYsC1layksvvUQA+hF5dM8991BfXx9h85xKpZgtszlDd3P9g488TK/8r/9jJQ/uZxFxxfkjlvVT15nme9YGvhF30596xyivHlbCn/2mNnTpWuuTP/5hw+8fACG4Tjfdg35tJ8+XFpAWkBaQFuhtC8BnOH36tH7gwAHl8ssvhxQ10+rHqOF3maapbtmyRVu4cKG1ePFiZHXWJAHga7z22mvaqlWrENls6rpOW7du1efNm2fNnj27iHpQ9awpyAcA7/jhNfzUYrGo7tmzB2QFk4zEvjKRSNDFF1+MLH/mZ/vN0q/sF5clZmkR4juQAHv27NGxx125cmWxlqxwb68YObogLJDL5SKzZs1CU6j3Zp0/fx7BqYEFTQXRx25uwxcJgOj/fD4fGhwcRHRr2Q54FqBYGooMBzVZ2WxOL5WKGmoABEEodPOkyb5LC/ixgFPRX3vb1V7wta6NFz+cITgDiHT300dRYCiIwph++tHqc+H85fN5qd/duOFRwDPQyOrGuyLPrGcBPIdAAvi9x9EOnj2igFq3WJ0TIACgAyM6kVXAU7I9Z3F1i9389BMEOOQq33rrLfXVV19F9iqi/a1LL72UZfI/8sgjtGrVKlq4cCFt3ryZbaRvvPFGGhsbwwZaKVbR/q/Xn8GB/tyur39d++Gf/KmePvrmJBmwaNYkGXDTpR1DBmgPvqTqX3lGXfXxnyjd9pUvN/zuliSAn9Upz5UWkBaQFpAW6EQLCBJgx44dypIlSxi4zcluC0Gwx48f1/Ad/AmQAPDreKahqBfEZHl48EFNEmDBggU4hpHp9T5ckgj1owCOwodUX3/9dRb4sXLlStT2hAw37dq1CwG6FogAHuzAiAshC8zBe+aLcDkjkR3JpHzwdy4xJA5BZgH7TtS6y+VywodlY0QQX6FQYOMOhUJTpJHs12UHc41hnpnJpIqFqgHOF3VLnewhv+9NC6DGLO69RCLB7ol0Os2KTqN+bW+OuLWjapgEQPQ/0oAQ/W8XTYWGOPRUQ6FQIahJymUNvVgsaNFYFG3KNJDWrhF5tR6zgFPR30aHi3bxQg9K0qYX6wI42dYL6eLU1nT9ntdeYNG6dj1M4UwGHQkzXe3sZ9zYJAAwBAHQaPkQtBEOhxGBhdRrlprtp0+tPJenhAOEDixNmpMqGkgAXmMA6d9dY5Nm25/XvVFeeeUV9ezZs8ratWuxWcW/adOmTTR//nz6t3/7N7r99tsJfm06nabHHnuM1q9fb82ZM1dJplKeuwgSQJz02te+pv3oT7+oZ0+emCQDls6xrJ++3jTfcUnbyQDtjx9V9ed2qu/+0pcKl//CLzS8uZIkgOclIk+QFpAWkBaQFuhwCwgS4ODBg5DSpWuuuQZAJPwrgOEM1AfAPTg4aC1ZsgR/xw8CZdnIIM3Dj0VGofraa6+p1TIBRkZG4MqqiUSiDK2hDYD69o/4GzLHsW9Em1u3blVWrlxp9vf3l+AXI+jh/Pnz+tGjR+HvmOFw2AIxoGkaK7QK3zsSYapDQloY9aMImQmappXrCMC3LJVK+GHkQTQaRRYlxs0ICwT8oi2cB5UOHC/a13Wd+TcgBezXxXgmSxWwdlidBEgtoR3YCtfC8Si/IDMLO/zmaHL3eJFgUUvDOnPmDNZgwxmrTe5uVzXvmQQQ0f/9/f2IuJwy2HQ6beEH2v9+i/+KhouFoprN5ULRaIQVLu4q68rOSgt0oAW4bj8Di5rRvTrgPTSYmRPxdtABsb+Jf4vv+HEMJJxOQJaIaA5KHqQZ89ttbcIhFcWyxP9zp5ZFFEhbt3ZGscbh6DeiEyoK3yLjSKRCt7b3/q/WjDoA6BU2gqIAcBAZFv5H2jktgHQplUra448/rs2ePdvasGED7MXqV7344osgC+mGG26gp556igYGBuiqq64CsURbtmxRjh17i25//+2EhA2xoXc7MjsJIM559Stf0X78xf+pG+fOshdhYd0yy/zSx9rq22qf+ntNf/O0cu8TT+QXXn99w8SRJAHcrgx5nLSAtIC0gLRAt1hAkABvvvkmMk8RKMAi/uHLnjt3ThN/7+vrs5YtW8bkAw8dOgSJHiaTDVB78eLF1syZM6Hpr2zfvv0CEgDt4rjJwH5iNYngp7z66qu0dOlS4rIoBBD00KFDBD/GMAwD/nAul9N27dqlXnHFFQD/i5D+4f4yAmUUAPS4LsiHgYEBK5PJMDJjeHgYWQLWqVOnlGPHjomsBZo5c6a1aNEi5gscPXpURXCvkBhCn1auXMmC+Hfv3s38JxHMg/MgibRnzx4VBMDy5csxXtqxYweiuZnMIo6HTVatWoWMBdbOG2+8oWUyGfZ3EAQ4Dt+HQiFkYbbVP+qWNdqr/eRFgpnqDMZoGIaZSqVAajUFw+pVO1YblycSAEUakPY0ODjI0oNEg9BpGh0dxQMCQH2gkzIxkYyEQjr01xpOUZ5OEyrHKi3gZAEutcMAo2YAoCABRAgDLzwsgq/Lv21Ow5S/iYgEjMEe2eo0pl75HuAdHJ5mzEuv2CiocQg5Gqy5Zt0Loq8AId3o3gNEs2fW4fxakfL2v9tJ92rHO7VRSdo7HV9lDi6IZq5sQ4DfAO951D4bKv5jJ/9shGB50yGeC7gv+Pltj55udB0GXQeA9wNF5nTIsMm6GNVnBs/W/fv3ay+//LJy7733omAeYdP5ne98hy699FJsalkNqwcffBCEgDUyMlN58cUfs034ZZddRtFYjNLpjKdpr0YCiAZe/ou/0F/4whdYxlL+m79atEb6PLUd5MHh276oK6US/eejR3ORgYGGm5YkQMOmkydKC0gLSAtIC3SoBewkAEB+gP7r1q1DNgBt375dGxkZscbHxxU7CYB/z5o1ywSwffLkSfX48ePKxo0bAWrjnCkkwCuvvIL6WLRmzRoA37R3716WWXD55ZcTgHYQA/BD8Nm5cyeLkr/ooouKXBpFzWQy2uuvv65eeeWVZiQSQSQ+vsO1mR+NiH2A7ahbMDIyQsuWLSsZhsGcb5AP27ZtU0BSIBNhYmJC2blzp4osSMj5bNmyRV23bh0yDFj9JBQxRjDF4cOHFRyL7AMEVKCWEvqeSCSs3bt3owAyCAZGArz00kssAANZEmgDtQtAQCxdupSph+zbt0+59NJLTRQyBukA+27cuFGSAB16P7S6W1CfGRgYgIQsixodHx9HfYuilIf3NxOuSAAR/d/X16eAybN/sIlKJpNWOBwOXKuf1QEoFrW+/j6Z9uFvnuXZ0gJTLGCPqAXoLCJIgzBTPB4PZzKZQAq3JBKJcDqdDqStIMbW7DbgaEJSrZukTZptk2a330wyABE6XJoFzix0Mqvea/gOc8/JCDg3Il2m6vA5aD7lO/vfuOPPiIdqx+LEWn/HV5UX9dIGl/is1W+hJ8ryjzlRwP5mS0nuWoDfaa1iLSBoIujIJgDcImMKhFOQMkNOY+rE70XEmljniIQrlUoh+LDPPPOM0t/fT3PnzqUXXngB/itdffXVBHkgRKAdP36cfvSjH7GNM7R/L7tsHRWKBc8EAK5djwTA9/d98EPh488/pxb/081m6cObGo7A9zUHR84okV/4Oy06e671S/v2+vK1JQngaybkydIC0gLSAtICHWgBOwlw1VVXlbZt26bNmTPHAuh/4MABFUD44cOHVfx76dKlTOYGvrRQqUylUoh2ZyA9/N5qmQCzZs2y5s+fj6h3EAra/v37VZAGyWRS2bt3r3LVVVcxyyAz4KKLLmKyP9hTQBpTkAAbNmxALQIUAgZgyvYc8DkFCYB+o6/xeBzHsKLGZ8+eVVHw+Morr0RmAwoVKzt27NAB0iP7YPPmzcqaNWuswcFBRmiIH4x3bGwMJAAjLvABOYHzQQKAdxAkAIgS23WVo0eParAJyIX9+/crICRWrVpV5P4x5JK0tWvXShKgA++FdnQJ+8p8Ph+eOXMm259iv3P+/HkE6UwbfKgZdnckAUT0P+R/wHiKDx5s4+Pj2MyCdQw8Sh/6ZtmslAFqxqTLNqeXBQAwCr1+oG42wI0V8IGzEqTkTpAkgABQ4RhMh1nDXAU9H9PBbkGMMUgyQGTbwNm3A7K8XgGbYwD+cMAF+A9nPYhxoA1433DEgyT3gurbdG2nGXUAhC3FMzcWi4VzuVy+0ToL3T43uO9sz1BsfJF6riuKgvsM3yljY2N0//33s9R61ALAMSgCjL+vX7+BLrlkJeXzBZayjg0tagE0Wm7CiQTY88AD2n986lOh4pI5VumrPxfY/e9lHtXnXldCf/ywNv+dN5kfffTffW2oJAngxfLyWGkBaQFpAWmBbrCAnQRAhPqpU6fUt956CxmYACIZ8I/CvCITIJPJWIcOHdLgi4kgGkgE1SMB5s2bZ82ePbuIcwDqA0i/6qqrGPAO0mDRokWsLUgBXXHFFcioRbFfEz5PNptlckDr168HCcDqQSHYj8tvsmK7iMhHOwDjY7EYyAEA/tqZM2c0SAGBQMAH+5K9e/fqkUiESQUdOnQItQWEdC+yKNnf0d7evXshtSgKDRPGMHfuXCYHZM8EAKh/ySWXmNFolBEUKKSMLILLLrvMBMEBkPfiiy8usuJepokiy9rq1aslCdANN0eL+ogiwdFoVIvFYiwbAJJAnARri+/comE39TI1SQBE/xcKBR0VmSuj/6HVNTExgTShwKP/xWiTE+mwHlJRZDRwgqGpFpWNSwt0iAUAavLIU1EgkqX+cb19rsKhQHsPTkdgIHuQ0fsczERxJU8yYxh7N0rqwCHj+pHl+bBHYfMI1ymKMeJ78R2WX+U5fEmWI7xRa6FDlmnHdUOQAfjNo9VF9Dr7p51Eq3bbwCHHPAL8r5XRgfuS69oXm1H0Cm3zQlvSOeqAFYYbFjI92WzWF8habSjYnPJ1yp7t05X4Acmiqiq0edUlS5YgQg7PUFZ/Ih6Ps6J04rN9+3Z6/fXX6c4772TF7ywi9c0jR+jll19GPQBasnQpkwoyDH/T5UQCkGXRX8ybHy1lM5T/ys+VrIvmBPYedrvs9b//nqrd92N102/9VvH6L3zB03u28hqSBHBrdXmctIC0gLSAtEC3WKCSBMA+ANHtPJOwBCJg586dOkiAiy66yII0D6R0IH+D/Vg6nVYAjNcgAZStW7cyuZx58+axTIBkMqkBYAcJADAdUfdoA/aC3A7qESCjFAFyeO8Cu0d/VqxYYQ4MDDBJWexhRkdHdUjroFYAPtu2bSuTANh7QF7l3LlzOoB+ZDigEC/2DxgLagcsWbKEb3tYNiWCmliUP6SD5s+fz6R9YAt8d+7cORVkAsaILAa3JACkgFAU2J4JABKASyPJmgDdcpO0oJ8oEjwyMsLq/OE+GR0dRWFpKQvUoO2rkgCI/geIgdRpe/Q/roEHXjabZdH/QRX/rex7LmvoxWJBiyfieaQTNTg2eZq0wLSzAAeEGAjMiwUFCvC7MWiQJACu5zazAEAbnCE8u+C1QB/bTX876RgAWdyhm8LL8GiSC/6GvovvxP+L8QiAutb3nTTuDu/LFOLMTqKJ/xe1L8C/wDGvFtXPo5TL4L+bGgGN2gX3PpykILMLGu2LPI89w0AANOVZzCWn2ISnUilfci7dPFcg31KplPrss89q119/vTVjxgxsTJWnn36aPvCBDzCtWvGMhOTa448/rsyePZvWrr2M8oUC6ZpGiqoAl0eEUc1aHF5s5EgCENHjn/rF0BsP3KeVPnqNWfz5m1ouCaT93bOqfv9mFQQAiAAv46s8VpIAfqwnz5UWkBaQFpAW6EQLVJIA2HqdPn0aEfgo2suCbewkAArwQkN/8eLF7J1++vRpFbI311xzDfs3wHgO2DOw/uWXX4Z4P3T/EclPqF+Uz+fxbwQTIShBfeWVV1TUMlq9ejWLqMceAptC+IDY9+7evRtysqhvVILOPwJ2kZ0giv/CH3r11VeZhj8yAUACYM+JoF+A7pDuGRwcZEWD0X9IAIFwOHnypDJv3jxGZvB6BtqiRYuYfCKIDhyDMZ0/f149ePCgJxJg7dq15pkzZxTIEWFcaAs1AY4cOSJrAnTijdDmPmGtapqm9/f3s2wAkF2o5RWJRPLNwqTbPOSmXn4KCSCi/wH+x2KxyvqEbFOUy+WsdDqNit6+Ngu1RlUsltRcNqdHomGkAckoxqZOv2y81ywAIIgDk9SMCGM39gqaBIhGoyiWKwTEGRAutMTxG84PohnwQVgEiiEh0tprXYJYLFYuaGwfJ4DUVoGpcMjw4G3V9dzMpzzGvQXsWuTiLKHNCUcfUdpBSm/V6plcR+7nrNlH4lmEjJBmPo9FNkAzr9FsOwXRfigUCu3atUs7cuQIfehDH8KmlL773e/Sxz72MfbOwIYhlUpZyJVC0b7HH3+M3v/+O6ivv4/yiPpXFLw3g+gKa8MNCXDkuefUBz/0oXBpxgAVv/XLTfGr6w1I+4fnVf2bP1Kv/dznitd89rO+rg8SAHZuJsEZ2OTIhqQFpAWkBaQFpAVcWECQACjuC8kd+HQ8nZ75Fci8FSQACgcD2EYEPgJpeWFell24YcMGyPdALgc6/oRo+xUrVlggAZCtiGMB+huGATCfRfXjnQqgH5H++B4FibFHZIUHLAuShsh0ZGA+CgrDh+FSiMgaoIsvvhjR/YwvqCQB0G+8t48dOwZZIJYxiah+0S/IJPKoftYm33PTqlWrUByZRkdH2TmCIEA2AwgCt3JA0P0HsYB+g1BBWwjYAIEh5YBcLMxpeAgC1SEJFI/HGREAf3N0dFTWB2hgLZRJABH9n0gk8ECY0hSi//Egi0aj7O9jY2PQKGtKJkAymQ5rmoLIOX952A0YQ54iLSAt4N8CbiP33V4JgCavXYAICkZOcrkb9v8AvkShTaGFDuAtmUy6jooF0QBwthqIhra4w9X0rCQp4+J2VXT+cVxWiNXjMAyDOeyt6jXuGZGV0KpryutcaAE8O/DXZhbqxTMQBGYmkwkOve6yyYSerGVZIQSvYFP78MMP0/LlywkFgPfv30833XQT3hkgAJR8oUjFQoF9d/jwIVqwcCEppFA6kwl81G5IAFz0KytXRbKnTij5P/14yVq/tOnvGftAtX95QdX/5QcqCAAQAX6MIEkAP9aT50oLSAtIC0gLdKIFQAKgViVka/r6+the0ZaazYD0dDrNJHCgmQ93v1AoKIiq5zXCUEMT5+L9jlPZdxjrwMAAamxSOByGzj6CwJjkj67rqNcHuRNkC2jQ1QfIPmfOHCYFJCRvOcnAiAAo/kI2CEA+2gNuJ/YemqYx4gF/RxA1IpKwT0D9MOydRX+BASYSCUYwcFJCEW3iO4xP7MORrSDGEYvFIE3EMhv4uNn10Q7Oh2QSrgsyATUM8HfYgxMqKogPZCvAJiARLr30UlkToBNvhg7ok2EYIdSqjUQijAgwDAMFtK1m1KjtgOE2rQso9mFA+79a9D+eD9D+B8uCjdXw8DAzNh5+KAoctLHz+YKWNwxdygA1bb5lw9ICTbdA0CQAOgw5DS8gFwpkutXfFsWTarXfymK96Ascuemq6930xdmCC9gKDONdCdHOloJ6GKKU5WjBRNe5BHZ9sVhMR1aSICib1SMQmLhOK0mmZo3Fa7umacInRQE7BRI+p06dUhD5hpT5559/Hmn6dPToUdRJoBUrVtCyZctID4UolUpjI0yhkE5GzmByQM34uCUBvv8Hf6i/8ud/phffc5lZ+p07WkYWYszav/5A1f/pBXXjb/xG8YY//ENJAjRjIcg2pQWkBaQFpAW61gIcYGeAPhB8+PWCBMAfsXcT8hm8RhOLWBP12WwFghlBwEF0BnjjINs5zEYi4x2R8dhTQOoQEkKbNm1ihX95tt2U2nGi0B/XS2ftTCYLTNb843vdEK8DCBKA/Z3XCizXCbSfJ/pplwYRfRXn2sfI2A0+biFJy2VaMEZGSIjr4Xz0FedjfIIggczS4cOHISvEahTIzMKuvW2a2nHUBxgeHkaQOsOmIVWfyWRQ58KXH9vUTndY4ygaYlbT/s9ms9bExAQ2Sqz4LzIF+vr6VMG6jI2N4eERaGFgZAFAzjsWizZnR9ZhxpfdkRboRQt4AeDdjt8NCYDCm8IZ4amRLFoBn3rSQHBCkGlQq/hwK6VVnPri1l7yuNZbAJE0iBaC/w4Sp52FqRGBDse5FdJDrbd0Z1+R1yXRDcMoNHsNCMKpFwt9C0JU1NvAWrZtKiGxBBk46NIyPdmdO3fS3Llz6ezZs/TBD36QNm/ejBRz2rRpE0sv37VrF4Ja6KqNG2nOnDmMCGj2xy0JcGbHDuXrN9wQsSJhyj/6my3dwGjf+pGqf+159cpf+7XiO//bf/N1bbxH8fyTm/ZmryzZvrSAtIC0gLRAL1sAPhDeqZDqOXv2rAKJnuXLlzMt/0Z9e+xR4Jd2yjsa/clkMtqhQ4dYTQSeJUALFiwoZzy0I5Cql9dVr4wNfBMvFMwILowrlUohS6ek67qUk3cx0QoeBgIow/HYZCGlAqkVlZH+hmFEZs6cyQyNBwiIgKCyAQqFoprL5UIJWQzYxbTJQ6QFOtcCbgB7r733SiwgOhYSLFMq6da4qNBsryXZgRoHyBJw05bXcVUe79QXv+3L84O3AAgn4VgD/G/FOqk3CqwhrP9uLIwd/Oy0tsVWyP/YRwQZIB7V1fJsk6Aty4vZI2MdEWOQqgSgz6LDUJQOG0Fo3uKTTqeZ04/iv/BZH3zwQQb2L1q0iHWrWCpRLpulxx9/HNq1tGzZRazob3Jigvr6+imdSVOx2Pw9glsSAH3+2tXXRMb37FYKv3dnybzp0pbNp/bAZlX/6rPqFb/0n4s3/ckfSxIg6IUt25MWkBaQFpAWkBbwaAFBAoyNjbFIZxTttSyLZQE0us+An4WAuU7ZHyDIjme/IyiZ1RQaGhpC4WJGVNgzLjyaTx4+DSyAPYFlWfrw8DCwaYZPNyNIvVdNyVKQxODy+bwF/X9FUYrVWBTIBqEQQzQaZQ+kiYkJZPYUkSng10Ap1ALQVSsWi8ksAL/GlOdLC7TRAgCmgnYwvEoMhcNhaPzj4wZMAWiKYkpMq1DkRPKURRQoapmeO9eO1AHstXEK5aVdWADOaygUErUkULnaxVnNPUREhoPcr5XZ0tweTM/WYfdIJBIqFovFVhXnxfrDp1fmGbJrY2Nj2u7du5UjR44o0OyPxWIoPMf0/a+66iqmlwuZH2jHoojc4sWL6brrrqN/+Zd/oVtvvZVmzZpFmWyWSsUiq2N18uRJ2rJlC733ve8V+wP2fas+XkiAV/7yL/Xvf/7zemHDcsv8k484MhTKuRQp+04oNJZRrIvnWNbFcxt6AGn/tkXV/+a76rpf+MXizV/6n77eOzIToFUrS15HWkBaQFpAWqCXLSBkhoS8D/x68eNn3FxCsq3Zyrb+MyklIQuEv3PZIDbWRskOP/aR53aXBYrFoqaqqj44OMhIAKyZ8+fPI1AoULWa7rKKu96WdcjS6bSVyWRYZD/X76raQjabjcyePRvfofAIDI3CH76K+BYLRTUrswDczZg8Slqgwy3QCSQAJDngQLnR1gfwj0wDpJCxMAvTZC8Ru+5hK02OKI1elPdopQ2beS2sLYD/0Hp3s76a2RfRNsgjEF+8CDGIeZadCTEk6QAAHZhJREFUgEiaXgGJW2HHRq4B4DMcDqvZbBZEUENAbCPX9UqMNnKNVp4DOyIt/L777lPvuusuCw49iswhDf7pp5+mj33sY7Rv3z46fvw43XzzzZB4o//4j/+g66+/nsn+RCIRWrfucraBPHToIM2YMUKzZs2ksfFxRiZA/qeFtbmZ6byQAMnjx5W/W706gvPyD3ymaA3Gy+ZXzqcZ4I8f67XjinbwlKJOTJUzslSVSotmWnTJXItWzydTEAMai9mp+dH+/WVV/79Pq2t+9pOl9/3Fn/kKwpEkQCvvGHktaQFpAWkBaQFpAW8WEBkGtbLfvbUmj5YWaL8FEKSOfRhk69Ebjk9jX5Cvh2m3v+ft7YGCQgooqKYoCqpwO0YBgXGJRCIaMgLQ9bGxMRQN9kUCyCyA9i4CeXVpgSAt0AwQuxHAy4uEUDP63KhNm0GiNNoXed7bFkCkMoB1kEWdAv6jd+gTosIhf1WpE9oMaS65JqZaABJArd5MYS2iF1iL3TwfkP1BOi9+FEVREf3/6KOPKuvXr6eLLrqIDQ2ZAI899hh95CMfoT179sDnpHe9610M7H/ppZcgX0nrLr+cnnn6abp4xQrSVI0OHNhPm66+mmYMD1O+UGRZA+34eCEB0L9v3v7+8Mkf/kAt/vL7TEplydrxlqIeOK1o46kLuq8l+mjG6kvN+OxZdGb7a0rmraOTBXDsH0Wh4oKZFq2cM5UYiOjlo7RHtqr6Xz2lrv6pny7d+td/JUmAdiwUeU1pAWkBaQFpAWmBFlnAy/64RV2Sl5EW8GUB1K4FNh2LxRg+jaxs7Bf8Bqr76lSHn6ycPn26iErKbpkSbNZ0XWdFgjG2s2fPInvAaHScxWJRzWZzoXg8JtM2GjWiPE9aoIMs0AxAHbr86XTaE9kIYJRHJjpaB8fWKpTU6qh8Cdw6TldLDxDgP4D/TgJdsbZByEOTD1Ho1YzCJWNcZcS01KjyYr4s0Agp6uuCHk5GNgovpk64ZyBZhH9jnYKkgs9nWRZ0YEFeQbbH4gXRGYj94osvQoKN1q5dS2+99RaL8ofsz7XXXsv+/cwzz9A999wDB5/Onx+l7du30e23305nzp6l/fv2k0UWLb9oOfRzmWyQkff02vAwUudDvZIAr3/zm9pTn/50qLJlLZGg4UtWm4uuvcacd+UGa/b69ebwRRdNyTrJJ5N0ats29fT27eqxFzcrp7ZvV9NvHrmQGEDNhHkzLOviOaSsWWApZ8dJ+/ZL6vx3vdtUdY0UTSP8VjUNk8T/X7f9XSc1pFuarpOKH3bM5Pd6OKzg98J3vas0d/163zKhzhaWR0gLSAtIC0gLSAtIC3ixAPYPyCDupD2Nl/7LY6UFqlnAMIzQwMCAgqwAfI/6tqhzG1T92l6zOoqveQqRQiZALBbTRF2AM2fOmH5YlnQ6G1LIUuKJePt2ar02q3I80gJttAAAqkKhEKg2diMkAEwgip5Dr9swjJpRjrWi7yGr0mrdbRmh0cbFa7s0j7DXAGRC+qczekXQOYTUD6t5gb45AcKN3judMl7Zj6kWwNyzYkzFYseBrADzIZV16NAhde7cuVY8HjcPHjyIhyjNmzcPa5f9IIr/9OnTCmR6oONv/wDof+CBB2j+/Pk0Z84c2r9/P91www20bNkyFAZWnnzySfb3JUuW0I4dOygeT9CGDeupZJpEHBYH8A8CoN0fryRAKZ+nv16yNDp8ySpz0bVXm3OvvNKaA8B/+fKGZKYKmQydBjHw2mvKsRc3qye3bVNThw5WJQaCtNXHv/e9vCQBgrSobEtaQFpAWkBaQFogGAvw+nNSejYYc8pWOsgCuVwuPGPGDLZXRrcymYyZy+VMN2o3HTSMlnTFMwkA3SVkAYBlQdGO8+fPm40yLMViCTq6MgugJVMtLyIt0BoLoOgQokGDLA7sF8h0ktipB7wjswGkBjTmAHIBwGqm9rcTqNuaWZyeV4FjDBATzgPmvJOAVlH0F2sPOv9Cfr4y2h81CwAUi8wZZDLg2E4iMqbn6vI/ajxX8XwN8tnqtVci0h/n8eehhfsE/iD+BsL14Ycf1jZs2GAtWrSItm/frkBycsOGDSw6H+m5KO4bjUbZ/0P2Z9OmTawbWKeI8P/GN75Bt9xyC42MjNDhw4dZdgCOQUZAMpWiLZs308TEBC1atJguv+JyKhaKVCgWCFxdC8syOJrOKwng2GAAB4BoOPXqq+qZ115Tjm7eor71wx+qmRPHFapSzsLsi5E1a8CieYNkzewnmtlnUTRMVLKIQLpgys0S/22R8r29qnb0DEkSIICJkk1IC0gLSAtIC0gLNMkCcq/ZJMPKZttqAciMGoYRxv5BFNVOJpMInCrput4xAX1tNRK/uGcSAKkWw8PDqOYNHVfoLZmQE2pkMMgCILKUhMwCaMR88hxpgY60ADSyUXgok8n40he2D84vCeAksVPPGdJ1XQGwBZALRADGhv9vlg6437F25KLo8E4B2ETkPxwGRNdXauu3s/v2or8A/wXYau8T1i/Woz1DoPL7TCYjs+3aOZEBXBsEANK38RwKoDlPTeAeAaGUz+fxW0mn07Rr1y5l06ZNcK5BBEDmR4nH4yLaH8cxAB8R+yAErrnmGtq5cyclEoje30CnTp1i8j533HEHoR5AzjBIVRR69tlnWYbAypWXsGyuI0cO0/e//3163/veRwsWLqQSEnMU4NAmZbM5Rhx04qcTSYBqdrJKJUYMsIyBLS+pJ7e+qk4c2KdYxamufXHxbKv05U+UaLIkxQUf/ef/TpckQCeuRNknaQFpAWkBaQFpgbctILPO5WroVQtAup6I9KGhIZYNgA/waqhhaprWcVnU7ZqHhkiAkZERFHEDWIKiwg2lWJglU0lnMuFYLFrQdV1OSLtWgLyutEDAFgAQKaLlg4o+9gqMA6i3R4Qimr9K9GwZSAOIWq3mAJ5zPIsgb2+P1xpgEbABmw8Amef6B9X6EFQ7QY+vk9rj0fXQxkTkQAnhzJ3UPxAT+AD8r0dMIBsA910toN+JBOukMcu+VLcAZMmQgZnL5RoKumjUrniW4trIQFFVVbv//vu1d73rXSYkeR555BH1hhtusBBxA8BfZEqdOXOGgfZ33303i+TfsmUL3XjjjUzG57nnniMQBePj48hOYeetWrWKkQCZ7P9r79p65CjOaPXcd2d2sSVzMYRIBJvIEBub2DzgIIGDASfg2NhE5IEob3nJGxKJxGuSPxCkgISE8hBegoDE4mZMcGQjHowjG2QR1gYC2MZS7N1lZ2f6Nt0TnXLVqD2enq6+zfb0fCutvOutrq46Vd3Tfc73nU9n9ek6++qrL9np06fZgw8+xEzLRPFr9tWXXzLYB113/fWs3Wozu9PJVNT/IHzHRQTw2xuoMYCMgXPHPix8ffT9QvPzM5p99/qu+/v9A6OpSASIepXRcYQAIUAIEAKEwOgQQFAJgoeylD05utnTmfKOAOzr8TU7O8uFALzDXLp0Ce8Tlmod3LxjFEoEQJSXZVmVNWvWcE9RXdfhsxQpvaLd0std5mr1ep2iE/O+y2h+Y4VAXK9A6VkNAjOpbICwaYsYgxd0jEUWQJJ1AuTfcV8DudZsNq8ykZYR4v1R/6JWgJZGUaWwc/XbXEn1M1abV3Gw0loHzaXVk+KhI2kmLX0gTKgKacOieur1erXdbpv0sD+S5UvlJBByIGSOag1l5L+u6/gR9j0ufjh06FAJfv+bNm3SDh8+zNasWcP998+ePctWrVrF7r33XogB7LXXXmM7duzglj6I9se/mzdvZh999BH7/Isv2A/vuou3tyyLOY7LqrUqazaXOdHf6djsw2PH2D3btzPHucw3l0tl1nEcZhoGcwdY16QCesxOx10E8E7/4qlT2ksP7Kw67Rbr7LvbdX7946sEUxIBYm4YOpwQIAQIAUKAEBgBAngvRmZxGsFsIxg+nYIQCEQAFvbVarVQr9e5EIBguvn5ebzPEPeMuplhCgP3V11eXFxEJK0dNrXCdV2t1aIsgMDdSw1CIQCColqtFkcdKRlqkGPSeJiHPghURMIjOtlvOiDhYR0houtjW1ekTWj7Rc0LQaTUv6cQHSsjtJNe0qSittPGLOl5j6I/EU0NLwv46iPyP/beTHLcEJdwD8NDOcYXpm8ci2/hz84JOlyDeNBHX7hmdV2nB58woGakLTI9cM+BKJT2kMQ+4pZn+PngwYOwIGI7d+7kIsDc3JwGG59du3bxaP3jx49zq5/169ezY8eOcd9/FPI9ePAgj/zfuHEjb3fq1Cke2W/bFjII2JYtW3j0/8mTJ7mQsGnTnezbpSUuIDQadW4DBNsf3dC5SDCOX3kSAYD/52++Wfj7E09U8HPnNw+5zu67rlgYEgHGcZfSmAkBQoAQIAQmEQF6T5zEVZ+sOYO7bjQaqKfGhQC42CwtLXWj1rPNE3rKIgDSKkAizMzM9EBEoYUo9QD0tlFyuw6UGSIk8rSbVngufoTtCg9rLE8f4JHP7cCCouD7C5bGASLtBxW//v2yIvwyBOLMUR4bVMRYVrxH+2EWMRATpHe4t5BsEmMctz6AmYx6ASGeZmHnKNgIARM2WlcU/Q3bF9Yc/uy49rB3MVd5nQIDiAKGYWTTQD3sZCeo/SisvWTkf7PZRCFfbe3atS6yDk6cOFE8f/48sja5J/+FCxfYO++8w5588knWbrfZq6++ynbv3s1mZ2fZ+fPn2ZEjR9j+/fs58f+fTz9lux5+mKEwMDIDHnjgAVapVJnjdHidAMMw2C23fI/duu5WZlk2/x3nxN4dVcZDmtsobyIAsDrx/PPF955+uoyf7T/83HG33doTUkkESHM3Ud+EACFACBAChEByCIDXQ+BF2KCj5EZAPREC6SNgGEYFmcfIssfZDMOAnf3ECwFKIkC/AAAvJXi+RvFV4lkAy+1KbaraKZfLqUe1pb+16AxZQgDe70RyxV+RYaQTyFSQy0HFUwURGSgWqIw27QJGw0QGvz2V1l4L6hdELkgyRLWbpulrDwIxARkMiCxHBHHWiG+VdY/bRnjlI7K+C9ufLBKLKKQtauwMLPqrigH6kFkkfmuNB34RUT5SX3m/OWAsYkwFKlw8GCUhXsE/P/XnJezFubm54scff6zdd9993dWrV7Nz585pn3zyCS/CC0uf22+/nb311lvs0Ucf5ZH8L7/8Mo/qv/nmm1EsXXvppZfYz/bsYcVCgb377rvsoYcfZqVSiZ2em2OfffYZu+2223jBX7tjo7Yvc0RxX9QHyNtXHkUArNF7v/1d6cRzfy65U1Vm/+mXDvvuGi4EkAiQtx1M8yEECAFCgBDIMwLI3Me7EoSAUTxn5hlLmls2EYDtMzICVq9ejXdObmnfarVc0zQj1bXN5izDjypQBOgXAHCKpaUl13GcSLUAdN0oOU6n2Gg0rvLfDj98OoIQuBKBIAKV8FJDYBgpDqJIJZpaFB1KhHxOyiLHb/bD+veLzA8zJhD3sNcIEk4wvqBiTbIoMR7ahpH7ctxYL0SDZ836Rm0nRmsFtb9cLpfwOTUKC5UoowS5i7WEoDOoKHWYPmHRhfVGDY4gsQeiEMQQv8gfjEdmm0jRRERn97oWhb8RsR10uqumISLOeVYCrIsmbW+GWVe0TTsLyjseTdO4SnTixAkNBX337t3Lo/NfeeUVtm/fPvbGG2+wDRs2sDNnzrCtW7dy4v/48ePIHGDbtt3Nuzp69Ai74YYb2IYNt7MDB/7B21173XXMdVxu9QMxAUV9ZdR/WDzGqX1eRQCswd8e2185++47hc53ru06z/3KYZUSiQDjtDlprIQAIUAIEAKEgEAAz+QyW3iS3hdpA0wGAghCt227gmAmXugsJp+dB9SuEgGgljiOU8B3t9st1Gq1rrQAiguY63a15eVWZYqyAPKwdzI5hyArlUwOOoODElHkA6PMVTFOkrxSPWdUKIf1L/6GMNWe7QGIVDwk2batZFYtiXuVAkxBIotMZ0MmwDAxRgpiiPJAdMckPNRJD3wQy1lNb+0v+iuFgCB7Lb+9jWj6arUqi8Yq1TiA0ARBCvtXesBjP6EvmeUjbVlwXk8xbfnsJC1b+O/y78LG5Yo2ON4rJkA1wFxVBLGo13NejsO9APeMtLHC8x4CPiqVigbvTHzB8gdFebdv3849/Pfs2YMi2uz1119njUaDrV17I9u0aSO7eOkSe//oUfbTRx7hRP/Zs18zXdfZxo2bmGEarKAV+HGGaXIBYJK+8iwCdAyD/eVH91aXTs9p9tZ1XfePjzuUCTBJu5vmSggQAoQAIZAnBPAOIISA/KVm5mmhaC6REMC7DoKdrrnmGm4LhNfThYWFrqZpnbD1bSMNIGMHaYuLi4Yk/V3X5aR/pVKBbxIKX3KlRH7FyQBAH4ZuljqOTVkAGdsEeRpOmOjsPM076bnIyGJd1+1+8ljFnxqEokgvTORBYiVFAGABQl1iDDzwZZqm8twkca8iGgRF7gNX8LIY1zByH2OGXZCIuO66Y8LAyaLLID5VyU9vAdyoZHrS11B/f7gmarXawKK/uKawN7C3QKQjS0AlO8AjAFhhrY5wTeEYnFTF3isJfCA4iAwW5WsnifOOYx+4viHgpWlvh2c/27ZLtVqNTU1N8TRZKeiYpskOHDjAbrzxRgb7x82bN3cRQXPx4kUuECDa/77774fCwz744AN25513snK5wq1/sK8gILR1PRfe/lH3T55FAGAyPzen/XXHjmqn2WSdvdtc7cP/Fopf/4/94vBh64YtWyZL8Ym6Seg4QoAQIAQIAUIgIwiovONnZKg0DEIgNAL9Djd477506RKrVqsWsttDdzjGB2jz8/MuiP9yudyzABg0n7gCAPpcWlqu9mcB4IWzVqtVdF2nIsFjvJGyMvS0veOzMs9RjANsEIhCEMmywCzOq4IxyCuE+nqPizPmtEUAFRsplTZ+cwxTHyEIO9kX7p2CKB/4oSVthRBprmpFFGeNkjpWzh+2JEE+ldJSJ8telipFfzEP4CcENy7uqOCJh3V46YcVAFT6TqsNriMUqp6EzJQ4GKaJEx6C8T01NcXJf4hJnmyPHnG/uLjI3n77bR75D9J/3br1POvjmwvfsMWFBXbHHT9gMPbvul3muA7TdYOT//R1GYG8iwCY4xcHDxZee/zxCr9/rW6wwsIyiQB0ARAChAAhQAgQAmOIQNrv22MICQ05ZwhYllWampoqTE9P84wAZFwvLCxACLAnSQjQ/F7EQS5ZlgXfYP5dKpUi1QCQ+wZZAHbHLs7MXFkLAESVZVkIRqSooZxdZCsxnSQtaFZi/Fk7pxTpQNrhngBSFtG8QVHwSUcSxCHgVTCFnYplWb5FdtFHo9GoSjufsNG5wAyRvSpR6iCEUcjW754o+5KksV+0vKzJIPzduypWRCpYqbYRpGLPLgZWc17rGNXx9F/T6AN+/5gXiv2q9qM67iTbIasD647rJYj0jnLvUhHkkpxPEn1hE2BvIssoif7y2EdaGROS/J+enubkP/bmIPIf9x/LsrqdjlNYXFxghw4dYjfddBO7557t3NanWuGcL4/0B+k/TiLUKPfLJIgAwPPkCy8U//nUU71sOcoEGOUuo3MRAoQAIUAIEALxEcAzITKrg97x45+JeiAEVhYBFAqemZmBnS4XAsClzM/PY//bk2IN1BMBELFr2zYsLkBYoIAbvIL5dxKqyNJSszo1VeuUy+VemBh5j63sBZDHsydNPucRoyhzQmQACGyQmkE2JSLyuWgYRmKWH2mLACpFjONYTQl7JE3Fpz6oiLD0cBfFWX3JfVlbABYfWHNpRRRAzl9B1F+2g+95vnsJwyvayUKxsm6CIAV50VhvUVn5OwqEYp4YE/bVsOqykhzHCSGQ4BsFcFWtgqLs97jHyAJbmJcQ0AJTDEUGhLIFEsZIETtxVyqbx0PcMQwjsQwPL/k/PT3NPf8Hkf94BtR1vdtqtQpdpnFrn1q1yn3+TdNi69av437/SFShuI3gvTMpIgCQ+Nczz5T+/eyzJfz8kxdftL//2GOUEhK8RagFIUAIEAKEACGQCQSk3axqNnImBk2DIAQiImAYRmXVqlXgI7gQgGC9b7/9dmJqBKAwsGMYBl4IEyX9vethmlbRtqxSoy8LAKQaogEpiizi7h3Dw8JEREeZHokAUVBTO0b6lgsi25fUlGRtkpEE0t8+7L1Ckl2S9QL5LIltYZEDntYFATusyC4OihKpLZFFdAVseUAI+6EtyXn5YYRo3H4CXvyOCF5MhP8dZFx/4Vb5u4d01zBPQdwNJOcxLpzbNE1J3vTa9ZH7ahtGoRXuByD1IRj5CQGNRqOCaH+sIdYIgk2QEKVw6lSa4AEa4gswFA/RsNRSinrHHsGxISLkEVGfqNiWCijUaSgEcJ/A5a0iGAZ1LMj/Ur1e79ZqNX7b8CP/l1stZui65nLh7nLPQqzjkf9d1mXt9uXIf/pSQ2CSRADx+VHEfTzL2VlqK0etCAFCgBAgBAiByUIgKBN9stCg2U4CAhACZmdnYQXECSI8wy4tLYEwieWAMw7YaQsLC0ahUAiMUowzGWQBVKsVRBH3CLAkX3TjjI2OHS0CMoo5CYJj0MhJBEhvPUGUg6gUhPDACHEZAQ6CPclMABW7nv6Zi2K+uJGj3okm/fN5Vd9ul/8f5iOLGMNbfZBliyTnpWjpjY6Xf8O5+yPs8V/y/4tFbvlekET3oAh58dnDQ++l3/+gCHsQc8KSCWxcF/fSIOIFazesiLDEbiUiy/0KoIq0VFQqRRYD7Kj451QcMSbBq4P7qGOMwk8dviogSB2PiMJPh30I7IcRYxBfkD0QVhSn+12CK5qRrpJYUxT7dRyn2Gg0OPnvteESD7l8trD8aTaXNdMyecaOJP+9UOB+47kPZQSl8RgGiQDjsU40SkKAECAECAFCYNIRkLXkwgbcTTpuNP/xRgDWQPV6HUF7XAjAV7PZhFOBWy6XE3O1yBpKyATQ0xwUsgBQgKG/FkBGiJw0p059D0AAhBmiZfuJsqTAon2VFJJX94MIgWGFaL1HJG3fE/fBJMhiByR5pVIBSS/9raVQAN95bokmfBIdELYiawCEfS9aXgogHpKN/w0iA6LBgZ2KMBKULdOfVRDUHuNRXbs4lkdxdh7wR5oCiHJhEwdbCVjpOP3CjLCmQlulkOT+LAmM00+8GfQ3b1shgiH7Al9dCBP41y+LAftWCE4FiEyDMBLiGlPZG/3HYy/KDIk4+NOx2UAA1yn2krTuCjsqSf7PzMxw8t+zn3lX8sXONM3u8jLIf4sX9U01CiTsJHLUnkSAHC0mTYUQIAQIAUKAEMgxAuNYZyzHy0FTGyEC4KqRDdBoNHpCgK7r7vLycuy6uCOcRqhTpS4CDMoCgOUBCDFKGQ61VrlorGKLEmei9AEWB73hx4ZJE0w6olzFs3/Y6BEtDw7M757jNzev+CAFpjB7DIKXsLtBWplSTYCgbJl+uyWQ5sVicajVUJAIIrFLIgo56g6E7Q9ISmRuIKJe9NPzLveS8cAI9kb9xYY90SteKyPBf16mOvvFGlGzoGeF1F/DQIyDi0DDCjb3zxv7RBbUxh7AvPqFC4hl+CxUKRjthyvZ6kXdcdk6Dvsb903UuwgzMlwDtm1DPOhF/uP4QbY/8PNvtdrMson8D4Nx1LYkAkRFjo4jBAgBQoAQIAQIgVEiQIGUo0SbzpU1BBBIBd5mdna2JwSATGi1WnC3gPOCk6eiwamKABayAGyr1Gg0TLnQftYPWdsINJ50EEjDL9470pWKZE4HrWz1qkokY9QgdEXB14EkrrSnkCSul7SSRK6XjAXR3Wq1UD8kUtCq9Nn3i7AVkfKI7HaHkK0VRHOrPiRBeMCHiWEY+FTBB4qmEr0elC3TX3gZvwfhEiSCyDmrzi3pnQlhuN8CaVBmBc4bcQsMHTLOjTEMi8ZXzaaQJ8Ka4/NOWp+lJbBgbbFnkqzBkfT6Un/BCOAehfuhyj1C9gbPf8dxSoj8l36Wg8j/drvNyX+7YzPXjXQLDZ4AtbgKARIBaFMQAoQAIUAIEAKEwDggkHQW/zjMmcZICHgRwHuVpmkIqkIGQE8MAD/UbDbxjoY6kh1QL+OO3P8BB8oORA+CvT8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Folsom - C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01334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928820"/>
            <a:ext cx="6477000" cy="1938580"/>
          </a:xfrm>
        </p:spPr>
        <p:txBody>
          <a:bodyPr>
            <a:noAutofit/>
          </a:bodyPr>
          <a:lstStyle/>
          <a:p>
            <a:r>
              <a:rPr lang="en-US" sz="3600" dirty="0"/>
              <a:t>The 9.29% population deviation is within the 10% threshold tolerated by the courts.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Cline Statistics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3223260"/>
          <a:ext cx="6096000" cy="411480"/>
        </p:xfrm>
        <a:graphic>
          <a:graphicData uri="http://schemas.openxmlformats.org/drawingml/2006/table">
            <a:tbl>
              <a:tblPr/>
              <a:tblGrid>
                <a:gridCol w="483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080">
                <a:tc>
                  <a:txBody>
                    <a:bodyPr/>
                    <a:lstStyle/>
                    <a:p>
                      <a:pPr algn="l" fontAlgn="auto"/>
                      <a:endParaRPr lang="en-US" sz="500" b="0">
                        <a:latin typeface="Roboto"/>
                      </a:endParaRPr>
                    </a:p>
                  </a:txBody>
                  <a:tcPr marL="30480" marR="3048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Map</a:t>
                      </a:r>
                    </a:p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Statistics</a:t>
                      </a:r>
                    </a:p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Analyze</a:t>
                      </a:r>
                    </a:p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Compare</a:t>
                      </a:r>
                    </a:p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Advanced</a:t>
                      </a:r>
                    </a:p>
                  </a:txBody>
                  <a:tcPr marL="30480" marR="30480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30480" marR="15875" marT="15240" marB="152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01468" y="1418094"/>
          <a:ext cx="8841792" cy="2468106"/>
        </p:xfrm>
        <a:graphic>
          <a:graphicData uri="http://schemas.openxmlformats.org/drawingml/2006/table">
            <a:tbl>
              <a:tblPr/>
              <a:tblGrid>
                <a:gridCol w="552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2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26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26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42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098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26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26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26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261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261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261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261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74234">
                <a:tc>
                  <a:txBody>
                    <a:bodyPr/>
                    <a:lstStyle/>
                    <a:p>
                      <a:pPr algn="ctr" fontAlgn="auto"/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Population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Shapes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Partisan Lean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Demographics (CVAP)DOWNLOAD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u="none" strike="noStrike">
                          <a:latin typeface="Roboto"/>
                        </a:rPr>
                        <a:t>ID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D1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+/-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DA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6A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Dem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Rep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Oth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3A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White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Minority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Hispanic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Black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Asian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Native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Pacific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34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Un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D4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D4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D1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E5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D4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DD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50DD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DF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DA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EC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D0DF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37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C037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3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6A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14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3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F03A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3A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3B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3A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2A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3B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34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1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20E7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E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E5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A1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15,524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E8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E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3.44%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E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E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EC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A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90E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E7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20E7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EB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14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A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90EB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B02A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B02A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2F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2A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A4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2F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70.17%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29.83%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8.66%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0.87%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19.71%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0.38%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34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2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60A1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A1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A1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A8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14,130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A1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A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-5.85%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A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A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A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AB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A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3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10A3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A3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A2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AD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A3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30A4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A4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A4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A4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A4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68.98%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31.02%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8.18%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1.64%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18.79%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1.02%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0.85%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34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3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D0A8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A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A8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E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15,061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A9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C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0.35%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10AC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AC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AB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E1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AC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AE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AE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AE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AD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E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B0AE1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A0B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B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B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E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B3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64.02%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35.98%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13.24%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12.93%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7.81%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1.63%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0.44%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34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4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E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E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E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E9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15,037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E0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E1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0.19%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60E1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E1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E1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EB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E1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E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80E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E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E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EC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E2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B0E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B0E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E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E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EE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E0E3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78.72%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21.28%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12.04%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1.55%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4.85%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2.19%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0.56%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234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5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E9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EA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E9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14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15,286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EA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EB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1.85%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50EB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EB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EB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14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80EB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EC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EC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EC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EC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6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EC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90EE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EE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EE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EE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16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EE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67.41%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32.59%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10.09%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 dirty="0">
                          <a:latin typeface="Roboto"/>
                        </a:rPr>
                        <a:t>2.00%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18.53%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0.86%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0.82%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234"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6014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14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14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15,008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9014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1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9.29%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401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1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14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7015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16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7016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16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6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9016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C01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C01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1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16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F0175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69.37%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30.63%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10.86%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4.90%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12.88%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1.29%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0.52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71980" y="123985"/>
            <a:ext cx="642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Extensive explanation submitted. Focus on major streets, keeping communities together, extensive analysis of South of 50 planning and growth patterns.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Leary Submission</a:t>
            </a:r>
          </a:p>
        </p:txBody>
      </p:sp>
      <p:pic>
        <p:nvPicPr>
          <p:cNvPr id="4" name="Picture 3" descr="Folsom - Lear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091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000" dirty="0"/>
              <a:t>The 10.81% population deviation is greater than the 10% threshold tolerated by the courts.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Leary Statistics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1728" y="1425846"/>
          <a:ext cx="8919280" cy="2462894"/>
        </p:xfrm>
        <a:graphic>
          <a:graphicData uri="http://schemas.openxmlformats.org/drawingml/2006/table">
            <a:tbl>
              <a:tblPr/>
              <a:tblGrid>
                <a:gridCol w="557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745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85750"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Population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Shapes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Partisan Lean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auto"/>
                      <a:r>
                        <a:rPr lang="en-US" sz="500" b="1">
                          <a:latin typeface="Roboto"/>
                        </a:rPr>
                        <a:t>Demographics (CVAP)DOWNLOAD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500"/>
                    </a:p>
                  </a:txBody>
                  <a:tcPr marL="30480" marR="30480" marT="15240" marB="15240">
                    <a:lnL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u="none" strike="noStrike">
                          <a:latin typeface="Roboto"/>
                        </a:rPr>
                        <a:t>ID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A7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+/-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A7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500" b="0" i="0" u="none" strike="noStrike">
                        <a:latin typeface="Material Icons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8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Dem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Rep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Oth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5A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Total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White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Minority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Hispanic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Black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Asian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Native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0" u="none" strike="noStrike">
                          <a:latin typeface="Roboto"/>
                        </a:rPr>
                        <a:t>Pacific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Un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C0A7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A8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A7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5E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A8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A7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40A7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A7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60BAC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58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58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8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0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0059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905A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5A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5A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5A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5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5A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1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5E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5E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5E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15,301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D05E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1.95%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B0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A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E05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51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4051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51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0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5B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7051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A05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5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5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5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5C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D05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65.06%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34.94%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14.69%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12.86%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5.80%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1.27%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0.44%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2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59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8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A1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15,375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59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5A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2.45%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5A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B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A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A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005B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B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C05B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5B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5B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A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E05B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F05C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F05C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5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5C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6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105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76.14%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23.86%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9.08%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1.43%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10.05%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2.63%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0.56%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3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60A1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A1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A1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A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15,595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C0A1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A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3.91%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A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A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A2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AB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A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A4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C0A4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A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A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AC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00A5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20A6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20A6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A6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6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A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40A6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67.47%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32.53%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10.77%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2.19%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17.13%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0.95%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1.08%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4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20AA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AA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A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1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14,795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40AA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5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-1.42%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9050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AB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AB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C1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AB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AC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A0AC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AC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AC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C4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F0AC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30A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30A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A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A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50AE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72.09%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27.91%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8.53%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1.24%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17.24%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0.75%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0.00%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500" b="0">
                          <a:latin typeface="Roboto"/>
                        </a:rPr>
                        <a:t>5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E01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1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1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B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13,972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0015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C1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-6.90%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D0C1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C2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C1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0B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C2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C5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60C5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C6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C4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20C6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D0C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D0C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C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8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0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0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00C9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67.81%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32.19%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8.37%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1.20%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20.87%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0.58%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0">
                          <a:latin typeface="Roboto"/>
                        </a:rPr>
                        <a:t>0.60%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600B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0B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B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15,008</a:t>
                      </a: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900B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0C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10.81%</a:t>
                      </a: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700C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0C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0B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A00C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0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en-US" sz="500" b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700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0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900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>
                      <a:noFill/>
                    </a:lnL>
                    <a:lnR w="12700" cap="flat" cmpd="sng" algn="ctr">
                      <a:solidFill>
                        <a:srgbClr val="000F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12700" cap="flat" cmpd="sng" algn="ctr">
                      <a:solidFill>
                        <a:srgbClr val="000F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0F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0D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endParaRPr lang="en-US" sz="500" b="1" dirty="0">
                        <a:latin typeface="Roboto"/>
                      </a:endParaRPr>
                    </a:p>
                  </a:txBody>
                  <a:tcPr marL="12700" marR="12700" marT="12700" marB="12700" anchor="ctr">
                    <a:lnL w="9525" cap="flat" cmpd="sng" algn="ctr">
                      <a:solidFill>
                        <a:srgbClr val="300FB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69.37%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30.63%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10.86%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4.90%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12.88%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>
                          <a:latin typeface="Roboto"/>
                        </a:rPr>
                        <a:t>1.29%</a:t>
                      </a:r>
                    </a:p>
                  </a:txBody>
                  <a:tcPr marL="12700" marR="127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en-US" sz="500" b="1" dirty="0">
                          <a:latin typeface="Roboto"/>
                        </a:rPr>
                        <a:t>0.52%</a:t>
                      </a:r>
                    </a:p>
                  </a:txBody>
                  <a:tcPr marL="12700" marR="25400" marT="12700" marB="1270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65709" y="767165"/>
            <a:ext cx="5602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Focus on age of homes, and </a:t>
            </a:r>
            <a:r>
              <a:rPr lang="en-US" dirty="0" err="1"/>
              <a:t>underpopulate</a:t>
            </a:r>
            <a:r>
              <a:rPr lang="en-US" dirty="0"/>
              <a:t> district South of 50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edian">
  <a:themeElements>
    <a:clrScheme name="Custom 2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9F0403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A11213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Custom 1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B70101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B61314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2555</Words>
  <Application>Microsoft Office PowerPoint</Application>
  <PresentationFormat>On-screen Show (4:3)</PresentationFormat>
  <Paragraphs>1233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Noto Sans Symbols</vt:lpstr>
      <vt:lpstr>EB Garamond</vt:lpstr>
      <vt:lpstr>Roboto</vt:lpstr>
      <vt:lpstr>Arial</vt:lpstr>
      <vt:lpstr>Calibri</vt:lpstr>
      <vt:lpstr>Garamond</vt:lpstr>
      <vt:lpstr>Material Icons</vt:lpstr>
      <vt:lpstr>Twentieth Century</vt:lpstr>
      <vt:lpstr>Median</vt:lpstr>
      <vt:lpstr>Median</vt:lpstr>
      <vt:lpstr>City of Folsom Draft Map Presentation</vt:lpstr>
      <vt:lpstr>Districting Process</vt:lpstr>
      <vt:lpstr>Districting Process (continued)</vt:lpstr>
      <vt:lpstr>Districting Rules and Goals</vt:lpstr>
      <vt:lpstr>8 Public Maps submitted: Leary, Dooley (+9 identical maps), Kempenaar, Cline, Goss, Johnson, Gorton, Efros  5 Paper maps submitted: Bulga, Nordheim, Ferrari, Reid, Normington (2).  2 Submissions not compliant: Harrison, Chance </vt:lpstr>
      <vt:lpstr>PowerPoint Presentation</vt:lpstr>
      <vt:lpstr>The 9.29% population deviation is within the 10% threshold tolerated by the courts.</vt:lpstr>
      <vt:lpstr>PowerPoint Presentation</vt:lpstr>
      <vt:lpstr> The 10.81% population deviation is greater than the 10% threshold tolerated by the courts.</vt:lpstr>
      <vt:lpstr>PowerPoint Presentation</vt:lpstr>
      <vt:lpstr>Identical to 9 other maps 7.48% Total Deviation</vt:lpstr>
      <vt:lpstr>PowerPoint Presentation</vt:lpstr>
      <vt:lpstr>Nearly perfect deviations 1.32% Total Deviation</vt:lpstr>
      <vt:lpstr>PowerPoint Presentation</vt:lpstr>
      <vt:lpstr>District 4 purposely underpopulated. Not compliant with equal population standard.</vt:lpstr>
      <vt:lpstr>PowerPoint Presentation</vt:lpstr>
      <vt:lpstr>The 8.84% population deviation is within the 10% threshold tolerated by the courts.</vt:lpstr>
      <vt:lpstr>PowerPoint Presentation</vt:lpstr>
      <vt:lpstr>The 10.41% population deviation is greater than the 10% threshold tolerated by the courts.</vt:lpstr>
      <vt:lpstr>PowerPoint Presentation</vt:lpstr>
      <vt:lpstr>The 3.72% population deviation is within the 10% threshold tolerated by the courts.</vt:lpstr>
      <vt:lpstr>PowerPoint Presentation</vt:lpstr>
      <vt:lpstr>NDC Map 101 Statistics</vt:lpstr>
      <vt:lpstr>PowerPoint Presentation</vt:lpstr>
      <vt:lpstr>NDC Map 101A Statistics</vt:lpstr>
      <vt:lpstr>NDC Map 101B</vt:lpstr>
      <vt:lpstr>NDC 101B Statistics</vt:lpstr>
      <vt:lpstr>Your own mapping software?</vt:lpstr>
      <vt:lpstr>Folsom Districting InformationWebsite: https://www.folsom.ca.us/government/city-clerk-s-office/by-district-elections-overview  Phone Number: 916-461-6025  Email comments:  attydept@folsom.ca.us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County of Merced Introduction to Redistricting</dc:title>
  <dc:creator>Douglas Johnson</dc:creator>
  <cp:lastModifiedBy>Christa Freemantle</cp:lastModifiedBy>
  <cp:revision>44</cp:revision>
  <dcterms:created xsi:type="dcterms:W3CDTF">2011-05-19T00:29:13Z</dcterms:created>
  <dcterms:modified xsi:type="dcterms:W3CDTF">2022-01-06T22:53:57Z</dcterms:modified>
</cp:coreProperties>
</file>