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7" r:id="rId5"/>
    <p:sldId id="298" r:id="rId6"/>
    <p:sldId id="300" r:id="rId7"/>
    <p:sldId id="295" r:id="rId8"/>
    <p:sldId id="296" r:id="rId9"/>
    <p:sldId id="314" r:id="rId10"/>
    <p:sldId id="281" r:id="rId11"/>
    <p:sldId id="306" r:id="rId12"/>
    <p:sldId id="303" r:id="rId13"/>
    <p:sldId id="305" r:id="rId14"/>
    <p:sldId id="308" r:id="rId15"/>
    <p:sldId id="307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55681-B845-4FDC-942C-A9B62802752F}" v="96" dt="2022-02-07T22:58:26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Tamagni" userId="30ace51c-da24-40ca-a8a0-6e798ad9dd77" providerId="ADAL" clId="{3D855681-B845-4FDC-942C-A9B62802752F}"/>
    <pc:docChg chg="undo custSel delSld modSld sldOrd modMainMaster">
      <pc:chgData name="Stacey Tamagni" userId="30ace51c-da24-40ca-a8a0-6e798ad9dd77" providerId="ADAL" clId="{3D855681-B845-4FDC-942C-A9B62802752F}" dt="2022-02-09T00:12:55.228" v="227" actId="2696"/>
      <pc:docMkLst>
        <pc:docMk/>
      </pc:docMkLst>
      <pc:sldChg chg="modSp mod">
        <pc:chgData name="Stacey Tamagni" userId="30ace51c-da24-40ca-a8a0-6e798ad9dd77" providerId="ADAL" clId="{3D855681-B845-4FDC-942C-A9B62802752F}" dt="2022-02-02T21:42:52.461" v="15" actId="20577"/>
        <pc:sldMkLst>
          <pc:docMk/>
          <pc:sldMk cId="2557035569" sldId="257"/>
        </pc:sldMkLst>
        <pc:spChg chg="mod">
          <ac:chgData name="Stacey Tamagni" userId="30ace51c-da24-40ca-a8a0-6e798ad9dd77" providerId="ADAL" clId="{3D855681-B845-4FDC-942C-A9B62802752F}" dt="2022-02-02T21:42:47.125" v="10" actId="20577"/>
          <ac:spMkLst>
            <pc:docMk/>
            <pc:sldMk cId="2557035569" sldId="257"/>
            <ac:spMk id="2" creationId="{00000000-0000-0000-0000-000000000000}"/>
          </ac:spMkLst>
        </pc:spChg>
        <pc:spChg chg="mod">
          <ac:chgData name="Stacey Tamagni" userId="30ace51c-da24-40ca-a8a0-6e798ad9dd77" providerId="ADAL" clId="{3D855681-B845-4FDC-942C-A9B62802752F}" dt="2022-02-02T21:42:52.461" v="15" actId="20577"/>
          <ac:spMkLst>
            <pc:docMk/>
            <pc:sldMk cId="2557035569" sldId="257"/>
            <ac:spMk id="3" creationId="{9E031ADA-067C-4FD9-A93B-EAB1E8CE1CE3}"/>
          </ac:spMkLst>
        </pc:spChg>
      </pc:sldChg>
      <pc:sldChg chg="del">
        <pc:chgData name="Stacey Tamagni" userId="30ace51c-da24-40ca-a8a0-6e798ad9dd77" providerId="ADAL" clId="{3D855681-B845-4FDC-942C-A9B62802752F}" dt="2022-02-03T17:50:08.027" v="153" actId="2696"/>
        <pc:sldMkLst>
          <pc:docMk/>
          <pc:sldMk cId="3288852597" sldId="276"/>
        </pc:sldMkLst>
      </pc:sldChg>
      <pc:sldChg chg="modSp mod">
        <pc:chgData name="Stacey Tamagni" userId="30ace51c-da24-40ca-a8a0-6e798ad9dd77" providerId="ADAL" clId="{3D855681-B845-4FDC-942C-A9B62802752F}" dt="2022-02-03T18:18:50.955" v="160" actId="692"/>
        <pc:sldMkLst>
          <pc:docMk/>
          <pc:sldMk cId="2794305506" sldId="281"/>
        </pc:sldMkLst>
        <pc:spChg chg="mod">
          <ac:chgData name="Stacey Tamagni" userId="30ace51c-da24-40ca-a8a0-6e798ad9dd77" providerId="ADAL" clId="{3D855681-B845-4FDC-942C-A9B62802752F}" dt="2022-02-03T18:18:50.955" v="160" actId="692"/>
          <ac:spMkLst>
            <pc:docMk/>
            <pc:sldMk cId="2794305506" sldId="281"/>
            <ac:spMk id="22" creationId="{FE397D96-D247-43C9-9ED6-2ECE82BEF83B}"/>
          </ac:spMkLst>
        </pc:spChg>
      </pc:sldChg>
      <pc:sldChg chg="addSp delSp modSp mod">
        <pc:chgData name="Stacey Tamagni" userId="30ace51c-da24-40ca-a8a0-6e798ad9dd77" providerId="ADAL" clId="{3D855681-B845-4FDC-942C-A9B62802752F}" dt="2022-02-04T00:22:35.202" v="211" actId="1076"/>
        <pc:sldMkLst>
          <pc:docMk/>
          <pc:sldMk cId="3961049878" sldId="295"/>
        </pc:sldMkLst>
        <pc:picChg chg="add del mod">
          <ac:chgData name="Stacey Tamagni" userId="30ace51c-da24-40ca-a8a0-6e798ad9dd77" providerId="ADAL" clId="{3D855681-B845-4FDC-942C-A9B62802752F}" dt="2022-02-03T00:17:01.533" v="99" actId="478"/>
          <ac:picMkLst>
            <pc:docMk/>
            <pc:sldMk cId="3961049878" sldId="295"/>
            <ac:picMk id="3" creationId="{9CB9FD88-7C00-4E25-B136-762B79CF5E7A}"/>
          </ac:picMkLst>
        </pc:picChg>
        <pc:picChg chg="add del mod">
          <ac:chgData name="Stacey Tamagni" userId="30ace51c-da24-40ca-a8a0-6e798ad9dd77" providerId="ADAL" clId="{3D855681-B845-4FDC-942C-A9B62802752F}" dt="2022-02-04T00:22:27.599" v="207" actId="478"/>
          <ac:picMkLst>
            <pc:docMk/>
            <pc:sldMk cId="3961049878" sldId="295"/>
            <ac:picMk id="4" creationId="{75E69B11-CD4A-48FD-A97E-05456603033F}"/>
          </ac:picMkLst>
        </pc:picChg>
        <pc:picChg chg="del">
          <ac:chgData name="Stacey Tamagni" userId="30ace51c-da24-40ca-a8a0-6e798ad9dd77" providerId="ADAL" clId="{3D855681-B845-4FDC-942C-A9B62802752F}" dt="2022-02-02T23:22:45.763" v="95" actId="478"/>
          <ac:picMkLst>
            <pc:docMk/>
            <pc:sldMk cId="3961049878" sldId="295"/>
            <ac:picMk id="5" creationId="{4F9E85D0-7466-4E6C-AC28-E145FF8E5BE5}"/>
          </ac:picMkLst>
        </pc:picChg>
        <pc:picChg chg="add mod">
          <ac:chgData name="Stacey Tamagni" userId="30ace51c-da24-40ca-a8a0-6e798ad9dd77" providerId="ADAL" clId="{3D855681-B845-4FDC-942C-A9B62802752F}" dt="2022-02-04T00:22:35.202" v="211" actId="1076"/>
          <ac:picMkLst>
            <pc:docMk/>
            <pc:sldMk cId="3961049878" sldId="295"/>
            <ac:picMk id="6" creationId="{E12E54AF-224E-411D-A77C-9CB349FCA88D}"/>
          </ac:picMkLst>
        </pc:picChg>
      </pc:sldChg>
      <pc:sldChg chg="addSp delSp modSp mod">
        <pc:chgData name="Stacey Tamagni" userId="30ace51c-da24-40ca-a8a0-6e798ad9dd77" providerId="ADAL" clId="{3D855681-B845-4FDC-942C-A9B62802752F}" dt="2022-02-03T17:48:51.911" v="151" actId="1076"/>
        <pc:sldMkLst>
          <pc:docMk/>
          <pc:sldMk cId="67038768" sldId="296"/>
        </pc:sldMkLst>
        <pc:picChg chg="add mod">
          <ac:chgData name="Stacey Tamagni" userId="30ace51c-da24-40ca-a8a0-6e798ad9dd77" providerId="ADAL" clId="{3D855681-B845-4FDC-942C-A9B62802752F}" dt="2022-02-03T17:48:51.911" v="151" actId="1076"/>
          <ac:picMkLst>
            <pc:docMk/>
            <pc:sldMk cId="67038768" sldId="296"/>
            <ac:picMk id="3" creationId="{18B8C6DB-C402-40A8-A52B-0DED917809BE}"/>
          </ac:picMkLst>
        </pc:picChg>
        <pc:picChg chg="del">
          <ac:chgData name="Stacey Tamagni" userId="30ace51c-da24-40ca-a8a0-6e798ad9dd77" providerId="ADAL" clId="{3D855681-B845-4FDC-942C-A9B62802752F}" dt="2022-02-03T17:48:40.594" v="146" actId="478"/>
          <ac:picMkLst>
            <pc:docMk/>
            <pc:sldMk cId="67038768" sldId="296"/>
            <ac:picMk id="5" creationId="{3CA16E8F-C03D-40A2-9785-DC2E99DBC81F}"/>
          </ac:picMkLst>
        </pc:picChg>
      </pc:sldChg>
      <pc:sldChg chg="addSp delSp modSp mod">
        <pc:chgData name="Stacey Tamagni" userId="30ace51c-da24-40ca-a8a0-6e798ad9dd77" providerId="ADAL" clId="{3D855681-B845-4FDC-942C-A9B62802752F}" dt="2022-02-03T00:48:27.420" v="145" actId="1076"/>
        <pc:sldMkLst>
          <pc:docMk/>
          <pc:sldMk cId="3479749090" sldId="298"/>
        </pc:sldMkLst>
        <pc:picChg chg="add del mod">
          <ac:chgData name="Stacey Tamagni" userId="30ace51c-da24-40ca-a8a0-6e798ad9dd77" providerId="ADAL" clId="{3D855681-B845-4FDC-942C-A9B62802752F}" dt="2022-02-03T00:44:20.219" v="126" actId="478"/>
          <ac:picMkLst>
            <pc:docMk/>
            <pc:sldMk cId="3479749090" sldId="298"/>
            <ac:picMk id="3" creationId="{92F26163-48EA-490A-A33A-C258D7F9DA65}"/>
          </ac:picMkLst>
        </pc:picChg>
        <pc:picChg chg="del">
          <ac:chgData name="Stacey Tamagni" userId="30ace51c-da24-40ca-a8a0-6e798ad9dd77" providerId="ADAL" clId="{3D855681-B845-4FDC-942C-A9B62802752F}" dt="2022-02-02T22:14:01.349" v="16" actId="478"/>
          <ac:picMkLst>
            <pc:docMk/>
            <pc:sldMk cId="3479749090" sldId="298"/>
            <ac:picMk id="4" creationId="{94F29318-E35F-4F5D-8CF7-99CF3F909360}"/>
          </ac:picMkLst>
        </pc:picChg>
        <pc:picChg chg="add del mod">
          <ac:chgData name="Stacey Tamagni" userId="30ace51c-da24-40ca-a8a0-6e798ad9dd77" providerId="ADAL" clId="{3D855681-B845-4FDC-942C-A9B62802752F}" dt="2022-02-03T00:44:54.598" v="131" actId="478"/>
          <ac:picMkLst>
            <pc:docMk/>
            <pc:sldMk cId="3479749090" sldId="298"/>
            <ac:picMk id="5" creationId="{BCFCE506-7624-4E5D-8D75-E339A878994A}"/>
          </ac:picMkLst>
        </pc:picChg>
        <pc:picChg chg="add del mod">
          <ac:chgData name="Stacey Tamagni" userId="30ace51c-da24-40ca-a8a0-6e798ad9dd77" providerId="ADAL" clId="{3D855681-B845-4FDC-942C-A9B62802752F}" dt="2022-02-03T00:47:48.845" v="136" actId="478"/>
          <ac:picMkLst>
            <pc:docMk/>
            <pc:sldMk cId="3479749090" sldId="298"/>
            <ac:picMk id="6" creationId="{AE8A0C4F-6266-49DF-830B-7BB42AA92612}"/>
          </ac:picMkLst>
        </pc:picChg>
        <pc:picChg chg="add del mod">
          <ac:chgData name="Stacey Tamagni" userId="30ace51c-da24-40ca-a8a0-6e798ad9dd77" providerId="ADAL" clId="{3D855681-B845-4FDC-942C-A9B62802752F}" dt="2022-02-03T00:48:18.617" v="141" actId="478"/>
          <ac:picMkLst>
            <pc:docMk/>
            <pc:sldMk cId="3479749090" sldId="298"/>
            <ac:picMk id="7" creationId="{CCC67B6E-1DC9-42FD-9268-75D8EAEBC7B1}"/>
          </ac:picMkLst>
        </pc:picChg>
        <pc:picChg chg="add mod">
          <ac:chgData name="Stacey Tamagni" userId="30ace51c-da24-40ca-a8a0-6e798ad9dd77" providerId="ADAL" clId="{3D855681-B845-4FDC-942C-A9B62802752F}" dt="2022-02-03T00:48:27.420" v="145" actId="1076"/>
          <ac:picMkLst>
            <pc:docMk/>
            <pc:sldMk cId="3479749090" sldId="298"/>
            <ac:picMk id="8" creationId="{8F2E3A94-4626-4977-BA09-003BC0F9DE3C}"/>
          </ac:picMkLst>
        </pc:picChg>
      </pc:sldChg>
      <pc:sldChg chg="addSp delSp modSp del mod">
        <pc:chgData name="Stacey Tamagni" userId="30ace51c-da24-40ca-a8a0-6e798ad9dd77" providerId="ADAL" clId="{3D855681-B845-4FDC-942C-A9B62802752F}" dt="2022-02-09T00:12:55.228" v="227" actId="2696"/>
        <pc:sldMkLst>
          <pc:docMk/>
          <pc:sldMk cId="993847878" sldId="299"/>
        </pc:sldMkLst>
        <pc:picChg chg="del">
          <ac:chgData name="Stacey Tamagni" userId="30ace51c-da24-40ca-a8a0-6e798ad9dd77" providerId="ADAL" clId="{3D855681-B845-4FDC-942C-A9B62802752F}" dt="2022-02-03T00:29:03.914" v="121" actId="478"/>
          <ac:picMkLst>
            <pc:docMk/>
            <pc:sldMk cId="993847878" sldId="299"/>
            <ac:picMk id="3" creationId="{A8145676-1BCA-4DF1-ADF3-2BB213A74206}"/>
          </ac:picMkLst>
        </pc:picChg>
        <pc:picChg chg="add mod">
          <ac:chgData name="Stacey Tamagni" userId="30ace51c-da24-40ca-a8a0-6e798ad9dd77" providerId="ADAL" clId="{3D855681-B845-4FDC-942C-A9B62802752F}" dt="2022-02-03T00:29:15.016" v="125" actId="1076"/>
          <ac:picMkLst>
            <pc:docMk/>
            <pc:sldMk cId="993847878" sldId="299"/>
            <ac:picMk id="4" creationId="{BED4F2F6-FC68-4D65-9CB6-72B5D7105FD3}"/>
          </ac:picMkLst>
        </pc:picChg>
      </pc:sldChg>
      <pc:sldChg chg="addSp delSp modSp mod ord">
        <pc:chgData name="Stacey Tamagni" userId="30ace51c-da24-40ca-a8a0-6e798ad9dd77" providerId="ADAL" clId="{3D855681-B845-4FDC-942C-A9B62802752F}" dt="2022-02-07T19:49:21.317" v="219"/>
        <pc:sldMkLst>
          <pc:docMk/>
          <pc:sldMk cId="2662132432" sldId="300"/>
        </pc:sldMkLst>
        <pc:spChg chg="add mod">
          <ac:chgData name="Stacey Tamagni" userId="30ace51c-da24-40ca-a8a0-6e798ad9dd77" providerId="ADAL" clId="{3D855681-B845-4FDC-942C-A9B62802752F}" dt="2022-02-03T00:18:31.325" v="120" actId="1076"/>
          <ac:spMkLst>
            <pc:docMk/>
            <pc:sldMk cId="2662132432" sldId="300"/>
            <ac:spMk id="3" creationId="{9FE60D39-CE97-49C4-85B4-04767F936779}"/>
          </ac:spMkLst>
        </pc:spChg>
        <pc:graphicFrameChg chg="add del mod">
          <ac:chgData name="Stacey Tamagni" userId="30ace51c-da24-40ca-a8a0-6e798ad9dd77" providerId="ADAL" clId="{3D855681-B845-4FDC-942C-A9B62802752F}" dt="2022-02-02T23:09:37.940" v="36" actId="478"/>
          <ac:graphicFrameMkLst>
            <pc:docMk/>
            <pc:sldMk cId="2662132432" sldId="300"/>
            <ac:graphicFrameMk id="5" creationId="{86CBC0A2-7A79-4D2B-910D-F929BF4D6313}"/>
          </ac:graphicFrameMkLst>
        </pc:graphicFrameChg>
        <pc:graphicFrameChg chg="add mod">
          <ac:chgData name="Stacey Tamagni" userId="30ace51c-da24-40ca-a8a0-6e798ad9dd77" providerId="ADAL" clId="{3D855681-B845-4FDC-942C-A9B62802752F}" dt="2022-02-02T23:10:29.657" v="94" actId="1076"/>
          <ac:graphicFrameMkLst>
            <pc:docMk/>
            <pc:sldMk cId="2662132432" sldId="300"/>
            <ac:graphicFrameMk id="6" creationId="{86CBC0A2-7A79-4D2B-910D-F929BF4D6313}"/>
          </ac:graphicFrameMkLst>
        </pc:graphicFrameChg>
        <pc:picChg chg="del">
          <ac:chgData name="Stacey Tamagni" userId="30ace51c-da24-40ca-a8a0-6e798ad9dd77" providerId="ADAL" clId="{3D855681-B845-4FDC-942C-A9B62802752F}" dt="2022-02-02T23:03:45.027" v="22" actId="478"/>
          <ac:picMkLst>
            <pc:docMk/>
            <pc:sldMk cId="2662132432" sldId="300"/>
            <ac:picMk id="4" creationId="{A89F4E3A-EC98-409B-AF89-589A8902001C}"/>
          </ac:picMkLst>
        </pc:picChg>
      </pc:sldChg>
      <pc:sldChg chg="addSp delSp modSp mod">
        <pc:chgData name="Stacey Tamagni" userId="30ace51c-da24-40ca-a8a0-6e798ad9dd77" providerId="ADAL" clId="{3D855681-B845-4FDC-942C-A9B62802752F}" dt="2022-02-03T21:01:20.010" v="183" actId="1076"/>
        <pc:sldMkLst>
          <pc:docMk/>
          <pc:sldMk cId="434104513" sldId="303"/>
        </pc:sldMkLst>
        <pc:picChg chg="del">
          <ac:chgData name="Stacey Tamagni" userId="30ace51c-da24-40ca-a8a0-6e798ad9dd77" providerId="ADAL" clId="{3D855681-B845-4FDC-942C-A9B62802752F}" dt="2022-02-03T20:53:24.753" v="167" actId="478"/>
          <ac:picMkLst>
            <pc:docMk/>
            <pc:sldMk cId="434104513" sldId="303"/>
            <ac:picMk id="3" creationId="{29BFD72B-053C-4007-BF2B-5B75264774F8}"/>
          </ac:picMkLst>
        </pc:picChg>
        <pc:picChg chg="add del mod">
          <ac:chgData name="Stacey Tamagni" userId="30ace51c-da24-40ca-a8a0-6e798ad9dd77" providerId="ADAL" clId="{3D855681-B845-4FDC-942C-A9B62802752F}" dt="2022-02-03T21:01:13.606" v="179" actId="478"/>
          <ac:picMkLst>
            <pc:docMk/>
            <pc:sldMk cId="434104513" sldId="303"/>
            <ac:picMk id="4" creationId="{FA151125-5E49-4411-BD1A-F54A67923D12}"/>
          </ac:picMkLst>
        </pc:picChg>
        <pc:picChg chg="add mod">
          <ac:chgData name="Stacey Tamagni" userId="30ace51c-da24-40ca-a8a0-6e798ad9dd77" providerId="ADAL" clId="{3D855681-B845-4FDC-942C-A9B62802752F}" dt="2022-02-03T21:01:20.010" v="183" actId="1076"/>
          <ac:picMkLst>
            <pc:docMk/>
            <pc:sldMk cId="434104513" sldId="303"/>
            <ac:picMk id="5" creationId="{0AC99F1C-76F2-442E-93FF-66DA5A72F219}"/>
          </ac:picMkLst>
        </pc:picChg>
      </pc:sldChg>
      <pc:sldChg chg="addSp delSp modSp mod">
        <pc:chgData name="Stacey Tamagni" userId="30ace51c-da24-40ca-a8a0-6e798ad9dd77" providerId="ADAL" clId="{3D855681-B845-4FDC-942C-A9B62802752F}" dt="2022-02-03T21:01:49.890" v="188" actId="1076"/>
        <pc:sldMkLst>
          <pc:docMk/>
          <pc:sldMk cId="2153236138" sldId="305"/>
        </pc:sldMkLst>
        <pc:picChg chg="add mod">
          <ac:chgData name="Stacey Tamagni" userId="30ace51c-da24-40ca-a8a0-6e798ad9dd77" providerId="ADAL" clId="{3D855681-B845-4FDC-942C-A9B62802752F}" dt="2022-02-03T21:01:49.890" v="188" actId="1076"/>
          <ac:picMkLst>
            <pc:docMk/>
            <pc:sldMk cId="2153236138" sldId="305"/>
            <ac:picMk id="3" creationId="{0BC04A21-6FAA-4F6A-A387-5D4C417C851F}"/>
          </ac:picMkLst>
        </pc:picChg>
        <pc:picChg chg="del">
          <ac:chgData name="Stacey Tamagni" userId="30ace51c-da24-40ca-a8a0-6e798ad9dd77" providerId="ADAL" clId="{3D855681-B845-4FDC-942C-A9B62802752F}" dt="2022-02-03T21:01:43.416" v="184" actId="478"/>
          <ac:picMkLst>
            <pc:docMk/>
            <pc:sldMk cId="2153236138" sldId="305"/>
            <ac:picMk id="4" creationId="{AB75B381-E1F2-48CE-A177-D0E8D6D7B9DD}"/>
          </ac:picMkLst>
        </pc:picChg>
      </pc:sldChg>
      <pc:sldChg chg="addSp delSp modSp mod">
        <pc:chgData name="Stacey Tamagni" userId="30ace51c-da24-40ca-a8a0-6e798ad9dd77" providerId="ADAL" clId="{3D855681-B845-4FDC-942C-A9B62802752F}" dt="2022-02-03T21:00:59.202" v="178" actId="1076"/>
        <pc:sldMkLst>
          <pc:docMk/>
          <pc:sldMk cId="1144210581" sldId="306"/>
        </pc:sldMkLst>
        <pc:picChg chg="del">
          <ac:chgData name="Stacey Tamagni" userId="30ace51c-da24-40ca-a8a0-6e798ad9dd77" providerId="ADAL" clId="{3D855681-B845-4FDC-942C-A9B62802752F}" dt="2022-02-03T20:45:55.317" v="161" actId="478"/>
          <ac:picMkLst>
            <pc:docMk/>
            <pc:sldMk cId="1144210581" sldId="306"/>
            <ac:picMk id="3" creationId="{B39A962A-BB60-4C2B-B130-356E8E5F7DB8}"/>
          </ac:picMkLst>
        </pc:picChg>
        <pc:picChg chg="add del mod">
          <ac:chgData name="Stacey Tamagni" userId="30ace51c-da24-40ca-a8a0-6e798ad9dd77" providerId="ADAL" clId="{3D855681-B845-4FDC-942C-A9B62802752F}" dt="2022-02-03T21:00:52.084" v="174" actId="478"/>
          <ac:picMkLst>
            <pc:docMk/>
            <pc:sldMk cId="1144210581" sldId="306"/>
            <ac:picMk id="4" creationId="{49F929D5-5A2A-4585-B868-6D93107D4DF6}"/>
          </ac:picMkLst>
        </pc:picChg>
        <pc:picChg chg="add mod">
          <ac:chgData name="Stacey Tamagni" userId="30ace51c-da24-40ca-a8a0-6e798ad9dd77" providerId="ADAL" clId="{3D855681-B845-4FDC-942C-A9B62802752F}" dt="2022-02-03T21:00:59.202" v="178" actId="1076"/>
          <ac:picMkLst>
            <pc:docMk/>
            <pc:sldMk cId="1144210581" sldId="306"/>
            <ac:picMk id="5" creationId="{C42B2DA8-A65F-4CB6-BBC2-5FCBBC1CA454}"/>
          </ac:picMkLst>
        </pc:picChg>
      </pc:sldChg>
      <pc:sldChg chg="addSp delSp modSp mod">
        <pc:chgData name="Stacey Tamagni" userId="30ace51c-da24-40ca-a8a0-6e798ad9dd77" providerId="ADAL" clId="{3D855681-B845-4FDC-942C-A9B62802752F}" dt="2022-02-03T22:47:35.192" v="206" actId="1076"/>
        <pc:sldMkLst>
          <pc:docMk/>
          <pc:sldMk cId="1382882001" sldId="307"/>
        </pc:sldMkLst>
        <pc:picChg chg="del">
          <ac:chgData name="Stacey Tamagni" userId="30ace51c-da24-40ca-a8a0-6e798ad9dd77" providerId="ADAL" clId="{3D855681-B845-4FDC-942C-A9B62802752F}" dt="2022-02-03T22:42:54.780" v="192" actId="478"/>
          <ac:picMkLst>
            <pc:docMk/>
            <pc:sldMk cId="1382882001" sldId="307"/>
            <ac:picMk id="3" creationId="{53F07E20-26BB-4980-A91A-100994B7206A}"/>
          </ac:picMkLst>
        </pc:picChg>
        <pc:picChg chg="add del mod">
          <ac:chgData name="Stacey Tamagni" userId="30ace51c-da24-40ca-a8a0-6e798ad9dd77" providerId="ADAL" clId="{3D855681-B845-4FDC-942C-A9B62802752F}" dt="2022-02-03T22:45:57.502" v="197" actId="478"/>
          <ac:picMkLst>
            <pc:docMk/>
            <pc:sldMk cId="1382882001" sldId="307"/>
            <ac:picMk id="4" creationId="{65560296-9E74-4FA4-A14C-6AC2CA64ACB2}"/>
          </ac:picMkLst>
        </pc:picChg>
        <pc:picChg chg="add del mod">
          <ac:chgData name="Stacey Tamagni" userId="30ace51c-da24-40ca-a8a0-6e798ad9dd77" providerId="ADAL" clId="{3D855681-B845-4FDC-942C-A9B62802752F}" dt="2022-02-03T22:47:28.819" v="202" actId="478"/>
          <ac:picMkLst>
            <pc:docMk/>
            <pc:sldMk cId="1382882001" sldId="307"/>
            <ac:picMk id="5" creationId="{A8E5B4BE-70B6-482F-B088-0D9B3176A1BA}"/>
          </ac:picMkLst>
        </pc:picChg>
        <pc:picChg chg="add mod">
          <ac:chgData name="Stacey Tamagni" userId="30ace51c-da24-40ca-a8a0-6e798ad9dd77" providerId="ADAL" clId="{3D855681-B845-4FDC-942C-A9B62802752F}" dt="2022-02-03T22:47:35.192" v="206" actId="1076"/>
          <ac:picMkLst>
            <pc:docMk/>
            <pc:sldMk cId="1382882001" sldId="307"/>
            <ac:picMk id="6" creationId="{633DFDB1-F594-4DD1-A03D-1D5E50E1FC1E}"/>
          </ac:picMkLst>
        </pc:picChg>
      </pc:sldChg>
      <pc:sldChg chg="modSp mod">
        <pc:chgData name="Stacey Tamagni" userId="30ace51c-da24-40ca-a8a0-6e798ad9dd77" providerId="ADAL" clId="{3D855681-B845-4FDC-942C-A9B62802752F}" dt="2022-02-03T21:02:11.350" v="191" actId="208"/>
        <pc:sldMkLst>
          <pc:docMk/>
          <pc:sldMk cId="1118489127" sldId="308"/>
        </pc:sldMkLst>
        <pc:spChg chg="mod">
          <ac:chgData name="Stacey Tamagni" userId="30ace51c-da24-40ca-a8a0-6e798ad9dd77" providerId="ADAL" clId="{3D855681-B845-4FDC-942C-A9B62802752F}" dt="2022-02-03T21:02:11.350" v="191" actId="208"/>
          <ac:spMkLst>
            <pc:docMk/>
            <pc:sldMk cId="1118489127" sldId="308"/>
            <ac:spMk id="22" creationId="{FE397D96-D247-43C9-9ED6-2ECE82BEF83B}"/>
          </ac:spMkLst>
        </pc:spChg>
      </pc:sldChg>
      <pc:sldChg chg="del">
        <pc:chgData name="Stacey Tamagni" userId="30ace51c-da24-40ca-a8a0-6e798ad9dd77" providerId="ADAL" clId="{3D855681-B845-4FDC-942C-A9B62802752F}" dt="2022-02-03T18:13:40.234" v="159" actId="2696"/>
        <pc:sldMkLst>
          <pc:docMk/>
          <pc:sldMk cId="1064895383" sldId="312"/>
        </pc:sldMkLst>
      </pc:sldChg>
      <pc:sldChg chg="del">
        <pc:chgData name="Stacey Tamagni" userId="30ace51c-da24-40ca-a8a0-6e798ad9dd77" providerId="ADAL" clId="{3D855681-B845-4FDC-942C-A9B62802752F}" dt="2022-02-03T17:49:52.483" v="152" actId="2696"/>
        <pc:sldMkLst>
          <pc:docMk/>
          <pc:sldMk cId="192760063" sldId="313"/>
        </pc:sldMkLst>
      </pc:sldChg>
      <pc:sldChg chg="addSp delSp modSp mod">
        <pc:chgData name="Stacey Tamagni" userId="30ace51c-da24-40ca-a8a0-6e798ad9dd77" providerId="ADAL" clId="{3D855681-B845-4FDC-942C-A9B62802752F}" dt="2022-02-03T18:11:07.109" v="158" actId="1076"/>
        <pc:sldMkLst>
          <pc:docMk/>
          <pc:sldMk cId="2893286731" sldId="314"/>
        </pc:sldMkLst>
        <pc:picChg chg="del">
          <ac:chgData name="Stacey Tamagni" userId="30ace51c-da24-40ca-a8a0-6e798ad9dd77" providerId="ADAL" clId="{3D855681-B845-4FDC-942C-A9B62802752F}" dt="2022-02-03T18:11:00.396" v="154" actId="478"/>
          <ac:picMkLst>
            <pc:docMk/>
            <pc:sldMk cId="2893286731" sldId="314"/>
            <ac:picMk id="3" creationId="{5CE48CF3-4487-46AB-B63B-28442EC9CF8E}"/>
          </ac:picMkLst>
        </pc:picChg>
        <pc:picChg chg="add mod">
          <ac:chgData name="Stacey Tamagni" userId="30ace51c-da24-40ca-a8a0-6e798ad9dd77" providerId="ADAL" clId="{3D855681-B845-4FDC-942C-A9B62802752F}" dt="2022-02-03T18:11:07.109" v="158" actId="1076"/>
          <ac:picMkLst>
            <pc:docMk/>
            <pc:sldMk cId="2893286731" sldId="314"/>
            <ac:picMk id="4" creationId="{72B9B2A9-FC82-48AB-B73F-89788B0178D9}"/>
          </ac:picMkLst>
        </pc:picChg>
      </pc:sldChg>
      <pc:sldMasterChg chg="modSldLayout">
        <pc:chgData name="Stacey Tamagni" userId="30ace51c-da24-40ca-a8a0-6e798ad9dd77" providerId="ADAL" clId="{3D855681-B845-4FDC-942C-A9B62802752F}" dt="2022-02-07T22:58:14.585" v="226"/>
        <pc:sldMasterMkLst>
          <pc:docMk/>
          <pc:sldMasterMk cId="263279272" sldId="2147483660"/>
        </pc:sldMasterMkLst>
        <pc:sldLayoutChg chg="addSp modSp">
          <pc:chgData name="Stacey Tamagni" userId="30ace51c-da24-40ca-a8a0-6e798ad9dd77" providerId="ADAL" clId="{3D855681-B845-4FDC-942C-A9B62802752F}" dt="2022-02-07T22:58:01.874" v="220"/>
          <pc:sldLayoutMkLst>
            <pc:docMk/>
            <pc:sldMasterMk cId="263279272" sldId="2147483660"/>
            <pc:sldLayoutMk cId="3507784127" sldId="2147483661"/>
          </pc:sldLayoutMkLst>
          <pc:spChg chg="add mod">
            <ac:chgData name="Stacey Tamagni" userId="30ace51c-da24-40ca-a8a0-6e798ad9dd77" providerId="ADAL" clId="{3D855681-B845-4FDC-942C-A9B62802752F}" dt="2022-02-07T22:58:01.874" v="220"/>
            <ac:spMkLst>
              <pc:docMk/>
              <pc:sldMasterMk cId="263279272" sldId="2147483660"/>
              <pc:sldLayoutMk cId="3507784127" sldId="2147483661"/>
              <ac:spMk id="3" creationId="{96655D30-58D2-4EE5-920E-4F395970E27C}"/>
            </ac:spMkLst>
          </pc:spChg>
          <pc:spChg chg="add mod">
            <ac:chgData name="Stacey Tamagni" userId="30ace51c-da24-40ca-a8a0-6e798ad9dd77" providerId="ADAL" clId="{3D855681-B845-4FDC-942C-A9B62802752F}" dt="2022-02-07T22:58:01.874" v="220"/>
            <ac:spMkLst>
              <pc:docMk/>
              <pc:sldMasterMk cId="263279272" sldId="2147483660"/>
              <pc:sldLayoutMk cId="3507784127" sldId="2147483661"/>
              <ac:spMk id="4" creationId="{3AC29A22-3443-4828-B378-125199202A5D}"/>
            </ac:spMkLst>
          </pc:spChg>
          <pc:spChg chg="add mod">
            <ac:chgData name="Stacey Tamagni" userId="30ace51c-da24-40ca-a8a0-6e798ad9dd77" providerId="ADAL" clId="{3D855681-B845-4FDC-942C-A9B62802752F}" dt="2022-02-07T22:58:01.874" v="220"/>
            <ac:spMkLst>
              <pc:docMk/>
              <pc:sldMasterMk cId="263279272" sldId="2147483660"/>
              <pc:sldLayoutMk cId="3507784127" sldId="2147483661"/>
              <ac:spMk id="5" creationId="{21F182AB-8C29-4B73-9EA1-C449999C2E0E}"/>
            </ac:spMkLst>
          </pc:spChg>
        </pc:sldLayoutChg>
        <pc:sldLayoutChg chg="addSp modSp">
          <pc:chgData name="Stacey Tamagni" userId="30ace51c-da24-40ca-a8a0-6e798ad9dd77" providerId="ADAL" clId="{3D855681-B845-4FDC-942C-A9B62802752F}" dt="2022-02-07T22:58:03.680" v="221"/>
          <pc:sldLayoutMkLst>
            <pc:docMk/>
            <pc:sldMasterMk cId="263279272" sldId="2147483660"/>
            <pc:sldLayoutMk cId="1199367062" sldId="2147483662"/>
          </pc:sldLayoutMkLst>
          <pc:spChg chg="add mod">
            <ac:chgData name="Stacey Tamagni" userId="30ace51c-da24-40ca-a8a0-6e798ad9dd77" providerId="ADAL" clId="{3D855681-B845-4FDC-942C-A9B62802752F}" dt="2022-02-07T22:58:03.680" v="221"/>
            <ac:spMkLst>
              <pc:docMk/>
              <pc:sldMasterMk cId="263279272" sldId="2147483660"/>
              <pc:sldLayoutMk cId="1199367062" sldId="2147483662"/>
              <ac:spMk id="4" creationId="{6C8037A5-55FE-4349-B588-465B7E294A38}"/>
            </ac:spMkLst>
          </pc:spChg>
          <pc:spChg chg="add mod">
            <ac:chgData name="Stacey Tamagni" userId="30ace51c-da24-40ca-a8a0-6e798ad9dd77" providerId="ADAL" clId="{3D855681-B845-4FDC-942C-A9B62802752F}" dt="2022-02-07T22:58:03.680" v="221"/>
            <ac:spMkLst>
              <pc:docMk/>
              <pc:sldMasterMk cId="263279272" sldId="2147483660"/>
              <pc:sldLayoutMk cId="1199367062" sldId="2147483662"/>
              <ac:spMk id="6" creationId="{94568A2E-0CA9-4E6B-A010-A17D8233E070}"/>
            </ac:spMkLst>
          </pc:spChg>
          <pc:spChg chg="add mod">
            <ac:chgData name="Stacey Tamagni" userId="30ace51c-da24-40ca-a8a0-6e798ad9dd77" providerId="ADAL" clId="{3D855681-B845-4FDC-942C-A9B62802752F}" dt="2022-02-07T22:58:03.680" v="221"/>
            <ac:spMkLst>
              <pc:docMk/>
              <pc:sldMasterMk cId="263279272" sldId="2147483660"/>
              <pc:sldLayoutMk cId="1199367062" sldId="2147483662"/>
              <ac:spMk id="7" creationId="{9CD8D97A-31CB-4E66-BD1D-5B9E1AC2E3E4}"/>
            </ac:spMkLst>
          </pc:spChg>
        </pc:sldLayoutChg>
        <pc:sldLayoutChg chg="addSp modSp">
          <pc:chgData name="Stacey Tamagni" userId="30ace51c-da24-40ca-a8a0-6e798ad9dd77" providerId="ADAL" clId="{3D855681-B845-4FDC-942C-A9B62802752F}" dt="2022-02-07T22:58:05.393" v="222"/>
          <pc:sldLayoutMkLst>
            <pc:docMk/>
            <pc:sldMasterMk cId="263279272" sldId="2147483660"/>
            <pc:sldLayoutMk cId="1994885092" sldId="2147483663"/>
          </pc:sldLayoutMkLst>
          <pc:spChg chg="add mod">
            <ac:chgData name="Stacey Tamagni" userId="30ace51c-da24-40ca-a8a0-6e798ad9dd77" providerId="ADAL" clId="{3D855681-B845-4FDC-942C-A9B62802752F}" dt="2022-02-07T22:58:05.393" v="222"/>
            <ac:spMkLst>
              <pc:docMk/>
              <pc:sldMasterMk cId="263279272" sldId="2147483660"/>
              <pc:sldLayoutMk cId="1994885092" sldId="2147483663"/>
              <ac:spMk id="4" creationId="{AA0C852D-73AF-4086-A13D-CA4C00B91CC2}"/>
            </ac:spMkLst>
          </pc:spChg>
          <pc:spChg chg="add mod">
            <ac:chgData name="Stacey Tamagni" userId="30ace51c-da24-40ca-a8a0-6e798ad9dd77" providerId="ADAL" clId="{3D855681-B845-4FDC-942C-A9B62802752F}" dt="2022-02-07T22:58:05.393" v="222"/>
            <ac:spMkLst>
              <pc:docMk/>
              <pc:sldMasterMk cId="263279272" sldId="2147483660"/>
              <pc:sldLayoutMk cId="1994885092" sldId="2147483663"/>
              <ac:spMk id="6" creationId="{39B9A8DA-10CB-4B9F-880D-A824A68579C4}"/>
            </ac:spMkLst>
          </pc:spChg>
          <pc:spChg chg="add mod">
            <ac:chgData name="Stacey Tamagni" userId="30ace51c-da24-40ca-a8a0-6e798ad9dd77" providerId="ADAL" clId="{3D855681-B845-4FDC-942C-A9B62802752F}" dt="2022-02-07T22:58:05.393" v="222"/>
            <ac:spMkLst>
              <pc:docMk/>
              <pc:sldMasterMk cId="263279272" sldId="2147483660"/>
              <pc:sldLayoutMk cId="1994885092" sldId="2147483663"/>
              <ac:spMk id="7" creationId="{6243CCFB-B78C-4963-8E64-FC3319D58099}"/>
            </ac:spMkLst>
          </pc:spChg>
        </pc:sldLayoutChg>
        <pc:sldLayoutChg chg="addSp modSp">
          <pc:chgData name="Stacey Tamagni" userId="30ace51c-da24-40ca-a8a0-6e798ad9dd77" providerId="ADAL" clId="{3D855681-B845-4FDC-942C-A9B62802752F}" dt="2022-02-07T22:58:07.666" v="223"/>
          <pc:sldLayoutMkLst>
            <pc:docMk/>
            <pc:sldMasterMk cId="263279272" sldId="2147483660"/>
            <pc:sldLayoutMk cId="3212444583" sldId="2147483664"/>
          </pc:sldLayoutMkLst>
          <pc:spChg chg="add mod">
            <ac:chgData name="Stacey Tamagni" userId="30ace51c-da24-40ca-a8a0-6e798ad9dd77" providerId="ADAL" clId="{3D855681-B845-4FDC-942C-A9B62802752F}" dt="2022-02-07T22:58:07.666" v="223"/>
            <ac:spMkLst>
              <pc:docMk/>
              <pc:sldMasterMk cId="263279272" sldId="2147483660"/>
              <pc:sldLayoutMk cId="3212444583" sldId="2147483664"/>
              <ac:spMk id="5" creationId="{8A4C6577-976F-4498-82FD-BD2021DE8C1F}"/>
            </ac:spMkLst>
          </pc:spChg>
          <pc:spChg chg="add mod">
            <ac:chgData name="Stacey Tamagni" userId="30ace51c-da24-40ca-a8a0-6e798ad9dd77" providerId="ADAL" clId="{3D855681-B845-4FDC-942C-A9B62802752F}" dt="2022-02-07T22:58:07.666" v="223"/>
            <ac:spMkLst>
              <pc:docMk/>
              <pc:sldMasterMk cId="263279272" sldId="2147483660"/>
              <pc:sldLayoutMk cId="3212444583" sldId="2147483664"/>
              <ac:spMk id="7" creationId="{1FEC1579-7998-45F2-A28D-AB13F177AB7F}"/>
            </ac:spMkLst>
          </pc:spChg>
          <pc:spChg chg="add mod">
            <ac:chgData name="Stacey Tamagni" userId="30ace51c-da24-40ca-a8a0-6e798ad9dd77" providerId="ADAL" clId="{3D855681-B845-4FDC-942C-A9B62802752F}" dt="2022-02-07T22:58:07.666" v="223"/>
            <ac:spMkLst>
              <pc:docMk/>
              <pc:sldMasterMk cId="263279272" sldId="2147483660"/>
              <pc:sldLayoutMk cId="3212444583" sldId="2147483664"/>
              <ac:spMk id="8" creationId="{3F98C1B1-1329-4861-8834-4C87270F0C86}"/>
            </ac:spMkLst>
          </pc:spChg>
        </pc:sldLayoutChg>
        <pc:sldLayoutChg chg="addSp modSp">
          <pc:chgData name="Stacey Tamagni" userId="30ace51c-da24-40ca-a8a0-6e798ad9dd77" providerId="ADAL" clId="{3D855681-B845-4FDC-942C-A9B62802752F}" dt="2022-02-07T22:58:09.505" v="224"/>
          <pc:sldLayoutMkLst>
            <pc:docMk/>
            <pc:sldMasterMk cId="263279272" sldId="2147483660"/>
            <pc:sldLayoutMk cId="606047681" sldId="2147483665"/>
          </pc:sldLayoutMkLst>
          <pc:spChg chg="add mod">
            <ac:chgData name="Stacey Tamagni" userId="30ace51c-da24-40ca-a8a0-6e798ad9dd77" providerId="ADAL" clId="{3D855681-B845-4FDC-942C-A9B62802752F}" dt="2022-02-07T22:58:09.505" v="224"/>
            <ac:spMkLst>
              <pc:docMk/>
              <pc:sldMasterMk cId="263279272" sldId="2147483660"/>
              <pc:sldLayoutMk cId="606047681" sldId="2147483665"/>
              <ac:spMk id="7" creationId="{12E8DAE0-A185-4FC0-955D-EFC0B8227DF4}"/>
            </ac:spMkLst>
          </pc:spChg>
          <pc:spChg chg="add mod">
            <ac:chgData name="Stacey Tamagni" userId="30ace51c-da24-40ca-a8a0-6e798ad9dd77" providerId="ADAL" clId="{3D855681-B845-4FDC-942C-A9B62802752F}" dt="2022-02-07T22:58:09.505" v="224"/>
            <ac:spMkLst>
              <pc:docMk/>
              <pc:sldMasterMk cId="263279272" sldId="2147483660"/>
              <pc:sldLayoutMk cId="606047681" sldId="2147483665"/>
              <ac:spMk id="9" creationId="{2BC90CC3-3430-418E-9B71-7E7DD04C5814}"/>
            </ac:spMkLst>
          </pc:spChg>
          <pc:spChg chg="add mod">
            <ac:chgData name="Stacey Tamagni" userId="30ace51c-da24-40ca-a8a0-6e798ad9dd77" providerId="ADAL" clId="{3D855681-B845-4FDC-942C-A9B62802752F}" dt="2022-02-07T22:58:09.505" v="224"/>
            <ac:spMkLst>
              <pc:docMk/>
              <pc:sldMasterMk cId="263279272" sldId="2147483660"/>
              <pc:sldLayoutMk cId="606047681" sldId="2147483665"/>
              <ac:spMk id="10" creationId="{2884AC5A-0CD9-4412-BE36-9809C8AF6D5A}"/>
            </ac:spMkLst>
          </pc:spChg>
        </pc:sldLayoutChg>
        <pc:sldLayoutChg chg="addSp modSp">
          <pc:chgData name="Stacey Tamagni" userId="30ace51c-da24-40ca-a8a0-6e798ad9dd77" providerId="ADAL" clId="{3D855681-B845-4FDC-942C-A9B62802752F}" dt="2022-02-07T22:58:12.489" v="225"/>
          <pc:sldLayoutMkLst>
            <pc:docMk/>
            <pc:sldMasterMk cId="263279272" sldId="2147483660"/>
            <pc:sldLayoutMk cId="1820592647" sldId="2147483666"/>
          </pc:sldLayoutMkLst>
          <pc:spChg chg="add mod">
            <ac:chgData name="Stacey Tamagni" userId="30ace51c-da24-40ca-a8a0-6e798ad9dd77" providerId="ADAL" clId="{3D855681-B845-4FDC-942C-A9B62802752F}" dt="2022-02-07T22:58:12.489" v="225"/>
            <ac:spMkLst>
              <pc:docMk/>
              <pc:sldMasterMk cId="263279272" sldId="2147483660"/>
              <pc:sldLayoutMk cId="1820592647" sldId="2147483666"/>
              <ac:spMk id="5" creationId="{355BDEBD-1059-4968-8CCE-46F6BDF61A13}"/>
            </ac:spMkLst>
          </pc:spChg>
          <pc:spChg chg="add mod">
            <ac:chgData name="Stacey Tamagni" userId="30ace51c-da24-40ca-a8a0-6e798ad9dd77" providerId="ADAL" clId="{3D855681-B845-4FDC-942C-A9B62802752F}" dt="2022-02-07T22:58:12.489" v="225"/>
            <ac:spMkLst>
              <pc:docMk/>
              <pc:sldMasterMk cId="263279272" sldId="2147483660"/>
              <pc:sldLayoutMk cId="1820592647" sldId="2147483666"/>
              <ac:spMk id="7" creationId="{6C1B9E01-DF33-4427-B51F-2D12CBF412CE}"/>
            </ac:spMkLst>
          </pc:spChg>
          <pc:spChg chg="add mod">
            <ac:chgData name="Stacey Tamagni" userId="30ace51c-da24-40ca-a8a0-6e798ad9dd77" providerId="ADAL" clId="{3D855681-B845-4FDC-942C-A9B62802752F}" dt="2022-02-07T22:58:12.489" v="225"/>
            <ac:spMkLst>
              <pc:docMk/>
              <pc:sldMasterMk cId="263279272" sldId="2147483660"/>
              <pc:sldLayoutMk cId="1820592647" sldId="2147483666"/>
              <ac:spMk id="8" creationId="{0B890F62-0F4A-4152-99D3-382C89D28C68}"/>
            </ac:spMkLst>
          </pc:spChg>
        </pc:sldLayoutChg>
        <pc:sldLayoutChg chg="addSp modSp">
          <pc:chgData name="Stacey Tamagni" userId="30ace51c-da24-40ca-a8a0-6e798ad9dd77" providerId="ADAL" clId="{3D855681-B845-4FDC-942C-A9B62802752F}" dt="2022-02-07T22:58:14.585" v="226"/>
          <pc:sldLayoutMkLst>
            <pc:docMk/>
            <pc:sldMasterMk cId="263279272" sldId="2147483660"/>
            <pc:sldLayoutMk cId="165410624" sldId="2147483667"/>
          </pc:sldLayoutMkLst>
          <pc:spChg chg="add mod">
            <ac:chgData name="Stacey Tamagni" userId="30ace51c-da24-40ca-a8a0-6e798ad9dd77" providerId="ADAL" clId="{3D855681-B845-4FDC-942C-A9B62802752F}" dt="2022-02-07T22:58:14.585" v="226"/>
            <ac:spMkLst>
              <pc:docMk/>
              <pc:sldMasterMk cId="263279272" sldId="2147483660"/>
              <pc:sldLayoutMk cId="165410624" sldId="2147483667"/>
              <ac:spMk id="3" creationId="{83471631-2F4F-41BE-B69A-FC55D820D0B8}"/>
            </ac:spMkLst>
          </pc:spChg>
          <pc:spChg chg="add mod">
            <ac:chgData name="Stacey Tamagni" userId="30ace51c-da24-40ca-a8a0-6e798ad9dd77" providerId="ADAL" clId="{3D855681-B845-4FDC-942C-A9B62802752F}" dt="2022-02-07T22:58:14.585" v="226"/>
            <ac:spMkLst>
              <pc:docMk/>
              <pc:sldMasterMk cId="263279272" sldId="2147483660"/>
              <pc:sldLayoutMk cId="165410624" sldId="2147483667"/>
              <ac:spMk id="5" creationId="{7B62F20A-34C3-4B01-96A5-38F69E8CFCF6}"/>
            </ac:spMkLst>
          </pc:spChg>
          <pc:spChg chg="add mod">
            <ac:chgData name="Stacey Tamagni" userId="30ace51c-da24-40ca-a8a0-6e798ad9dd77" providerId="ADAL" clId="{3D855681-B845-4FDC-942C-A9B62802752F}" dt="2022-02-07T22:58:14.585" v="226"/>
            <ac:spMkLst>
              <pc:docMk/>
              <pc:sldMasterMk cId="263279272" sldId="2147483660"/>
              <pc:sldLayoutMk cId="165410624" sldId="2147483667"/>
              <ac:spMk id="6" creationId="{DF8B7000-E78F-4D94-98E3-F6951D289D19}"/>
            </ac:spMkLst>
          </pc:spChg>
        </pc:sldLayoutChg>
      </pc:sldMasterChg>
    </pc:docChg>
  </pc:docChgLst>
  <pc:docChgLst>
    <pc:chgData name="Stacey Tamagni" userId="30ace51c-da24-40ca-a8a0-6e798ad9dd77" providerId="ADAL" clId="{2E77B126-B3E1-429E-A3C7-5D8BAF487479}"/>
    <pc:docChg chg="undo custSel addSld delSld modSld sldOrd">
      <pc:chgData name="Stacey Tamagni" userId="30ace51c-da24-40ca-a8a0-6e798ad9dd77" providerId="ADAL" clId="{2E77B126-B3E1-429E-A3C7-5D8BAF487479}" dt="2021-02-03T20:15:32.693" v="432" actId="1076"/>
      <pc:docMkLst>
        <pc:docMk/>
      </pc:docMkLst>
      <pc:sldChg chg="modSp mod">
        <pc:chgData name="Stacey Tamagni" userId="30ace51c-da24-40ca-a8a0-6e798ad9dd77" providerId="ADAL" clId="{2E77B126-B3E1-429E-A3C7-5D8BAF487479}" dt="2021-02-02T18:34:07.656" v="297" actId="1076"/>
        <pc:sldMkLst>
          <pc:docMk/>
          <pc:sldMk cId="2557035569" sldId="257"/>
        </pc:sldMkLst>
        <pc:spChg chg="mod">
          <ac:chgData name="Stacey Tamagni" userId="30ace51c-da24-40ca-a8a0-6e798ad9dd77" providerId="ADAL" clId="{2E77B126-B3E1-429E-A3C7-5D8BAF487479}" dt="2021-02-02T18:34:07.656" v="297" actId="1076"/>
          <ac:spMkLst>
            <pc:docMk/>
            <pc:sldMk cId="2557035569" sldId="257"/>
            <ac:spMk id="2" creationId="{00000000-0000-0000-0000-000000000000}"/>
          </ac:spMkLst>
        </pc:spChg>
        <pc:spChg chg="mod">
          <ac:chgData name="Stacey Tamagni" userId="30ace51c-da24-40ca-a8a0-6e798ad9dd77" providerId="ADAL" clId="{2E77B126-B3E1-429E-A3C7-5D8BAF487479}" dt="2021-01-27T19:19:04.886" v="20" actId="20577"/>
          <ac:spMkLst>
            <pc:docMk/>
            <pc:sldMk cId="2557035569" sldId="257"/>
            <ac:spMk id="3" creationId="{9E031ADA-067C-4FD9-A93B-EAB1E8CE1CE3}"/>
          </ac:spMkLst>
        </pc:spChg>
      </pc:sldChg>
      <pc:sldChg chg="add ord">
        <pc:chgData name="Stacey Tamagni" userId="30ace51c-da24-40ca-a8a0-6e798ad9dd77" providerId="ADAL" clId="{2E77B126-B3E1-429E-A3C7-5D8BAF487479}" dt="2021-02-02T19:58:27.547" v="305"/>
        <pc:sldMkLst>
          <pc:docMk/>
          <pc:sldMk cId="3288852597" sldId="276"/>
        </pc:sldMkLst>
      </pc:sldChg>
      <pc:sldChg chg="add del ord">
        <pc:chgData name="Stacey Tamagni" userId="30ace51c-da24-40ca-a8a0-6e798ad9dd77" providerId="ADAL" clId="{2E77B126-B3E1-429E-A3C7-5D8BAF487479}" dt="2021-02-02T19:59:19.483" v="327" actId="47"/>
        <pc:sldMkLst>
          <pc:docMk/>
          <pc:sldMk cId="1710386370" sldId="278"/>
        </pc:sldMkLst>
      </pc:sldChg>
      <pc:sldChg chg="addSp delSp modSp mod">
        <pc:chgData name="Stacey Tamagni" userId="30ace51c-da24-40ca-a8a0-6e798ad9dd77" providerId="ADAL" clId="{2E77B126-B3E1-429E-A3C7-5D8BAF487479}" dt="2021-02-02T00:43:01.325" v="247" actId="1076"/>
        <pc:sldMkLst>
          <pc:docMk/>
          <pc:sldMk cId="3961049878" sldId="295"/>
        </pc:sldMkLst>
        <pc:graphicFrameChg chg="del">
          <ac:chgData name="Stacey Tamagni" userId="30ace51c-da24-40ca-a8a0-6e798ad9dd77" providerId="ADAL" clId="{2E77B126-B3E1-429E-A3C7-5D8BAF487479}" dt="2021-01-27T22:38:36.041" v="55" actId="478"/>
          <ac:graphicFrameMkLst>
            <pc:docMk/>
            <pc:sldMk cId="3961049878" sldId="295"/>
            <ac:graphicFrameMk id="3" creationId="{6F6846FD-9E97-48E2-A3A0-971D001C13A6}"/>
          </ac:graphicFrameMkLst>
        </pc:graphicFrameChg>
        <pc:picChg chg="add del mod">
          <ac:chgData name="Stacey Tamagni" userId="30ace51c-da24-40ca-a8a0-6e798ad9dd77" providerId="ADAL" clId="{2E77B126-B3E1-429E-A3C7-5D8BAF487479}" dt="2021-02-02T00:42:52.020" v="243" actId="478"/>
          <ac:picMkLst>
            <pc:docMk/>
            <pc:sldMk cId="3961049878" sldId="295"/>
            <ac:picMk id="3" creationId="{E1DDB3C2-1440-438E-9769-DCA91A382239}"/>
          </ac:picMkLst>
        </pc:picChg>
        <pc:picChg chg="add del mod">
          <ac:chgData name="Stacey Tamagni" userId="30ace51c-da24-40ca-a8a0-6e798ad9dd77" providerId="ADAL" clId="{2E77B126-B3E1-429E-A3C7-5D8BAF487479}" dt="2021-02-01T21:07:36.021" v="106" actId="478"/>
          <ac:picMkLst>
            <pc:docMk/>
            <pc:sldMk cId="3961049878" sldId="295"/>
            <ac:picMk id="4" creationId="{1F6620FE-3505-467A-A0C9-4026560DBE48}"/>
          </ac:picMkLst>
        </pc:picChg>
        <pc:picChg chg="add mod">
          <ac:chgData name="Stacey Tamagni" userId="30ace51c-da24-40ca-a8a0-6e798ad9dd77" providerId="ADAL" clId="{2E77B126-B3E1-429E-A3C7-5D8BAF487479}" dt="2021-02-02T00:43:01.325" v="247" actId="1076"/>
          <ac:picMkLst>
            <pc:docMk/>
            <pc:sldMk cId="3961049878" sldId="295"/>
            <ac:picMk id="5" creationId="{4F9E85D0-7466-4E6C-AC28-E145FF8E5BE5}"/>
          </ac:picMkLst>
        </pc:picChg>
      </pc:sldChg>
      <pc:sldChg chg="addSp delSp modSp mod">
        <pc:chgData name="Stacey Tamagni" userId="30ace51c-da24-40ca-a8a0-6e798ad9dd77" providerId="ADAL" clId="{2E77B126-B3E1-429E-A3C7-5D8BAF487479}" dt="2021-02-02T00:43:30.668" v="253" actId="1076"/>
        <pc:sldMkLst>
          <pc:docMk/>
          <pc:sldMk cId="67038768" sldId="296"/>
        </pc:sldMkLst>
        <pc:picChg chg="add del mod">
          <ac:chgData name="Stacey Tamagni" userId="30ace51c-da24-40ca-a8a0-6e798ad9dd77" providerId="ADAL" clId="{2E77B126-B3E1-429E-A3C7-5D8BAF487479}" dt="2021-02-02T00:43:20.687" v="248" actId="478"/>
          <ac:picMkLst>
            <pc:docMk/>
            <pc:sldMk cId="67038768" sldId="296"/>
            <ac:picMk id="3" creationId="{51933FDC-6077-4B33-B5AE-3FAA5BAC2811}"/>
          </ac:picMkLst>
        </pc:picChg>
        <pc:picChg chg="del">
          <ac:chgData name="Stacey Tamagni" userId="30ace51c-da24-40ca-a8a0-6e798ad9dd77" providerId="ADAL" clId="{2E77B126-B3E1-429E-A3C7-5D8BAF487479}" dt="2021-01-27T22:47:02.877" v="67" actId="478"/>
          <ac:picMkLst>
            <pc:docMk/>
            <pc:sldMk cId="67038768" sldId="296"/>
            <ac:picMk id="3" creationId="{AA1D9112-25D9-4910-AE4D-14731051C72D}"/>
          </ac:picMkLst>
        </pc:picChg>
        <pc:picChg chg="add del mod">
          <ac:chgData name="Stacey Tamagni" userId="30ace51c-da24-40ca-a8a0-6e798ad9dd77" providerId="ADAL" clId="{2E77B126-B3E1-429E-A3C7-5D8BAF487479}" dt="2021-02-01T23:40:36.589" v="237" actId="478"/>
          <ac:picMkLst>
            <pc:docMk/>
            <pc:sldMk cId="67038768" sldId="296"/>
            <ac:picMk id="4" creationId="{853D5446-D731-4CFF-B2B1-326628186F17}"/>
          </ac:picMkLst>
        </pc:picChg>
        <pc:picChg chg="add mod">
          <ac:chgData name="Stacey Tamagni" userId="30ace51c-da24-40ca-a8a0-6e798ad9dd77" providerId="ADAL" clId="{2E77B126-B3E1-429E-A3C7-5D8BAF487479}" dt="2021-02-02T00:43:30.668" v="253" actId="1076"/>
          <ac:picMkLst>
            <pc:docMk/>
            <pc:sldMk cId="67038768" sldId="296"/>
            <ac:picMk id="5" creationId="{3CA16E8F-C03D-40A2-9785-DC2E99DBC81F}"/>
          </ac:picMkLst>
        </pc:picChg>
      </pc:sldChg>
      <pc:sldChg chg="addSp delSp modSp mod">
        <pc:chgData name="Stacey Tamagni" userId="30ace51c-da24-40ca-a8a0-6e798ad9dd77" providerId="ADAL" clId="{2E77B126-B3E1-429E-A3C7-5D8BAF487479}" dt="2021-02-02T20:11:11.442" v="333" actId="1076"/>
        <pc:sldMkLst>
          <pc:docMk/>
          <pc:sldMk cId="3479749090" sldId="298"/>
        </pc:sldMkLst>
        <pc:picChg chg="add del mod">
          <ac:chgData name="Stacey Tamagni" userId="30ace51c-da24-40ca-a8a0-6e798ad9dd77" providerId="ADAL" clId="{2E77B126-B3E1-429E-A3C7-5D8BAF487479}" dt="2021-02-02T20:11:02.462" v="328" actId="478"/>
          <ac:picMkLst>
            <pc:docMk/>
            <pc:sldMk cId="3479749090" sldId="298"/>
            <ac:picMk id="3" creationId="{5C18A8A7-5E89-4C07-BFCF-5668568CF815}"/>
          </ac:picMkLst>
        </pc:picChg>
        <pc:picChg chg="add del mod">
          <ac:chgData name="Stacey Tamagni" userId="30ace51c-da24-40ca-a8a0-6e798ad9dd77" providerId="ADAL" clId="{2E77B126-B3E1-429E-A3C7-5D8BAF487479}" dt="2021-02-02T00:47:21.134" v="254" actId="478"/>
          <ac:picMkLst>
            <pc:docMk/>
            <pc:sldMk cId="3479749090" sldId="298"/>
            <ac:picMk id="3" creationId="{E55AA4F9-C3DE-409C-B871-0802863BD9E2}"/>
          </ac:picMkLst>
        </pc:picChg>
        <pc:picChg chg="add del mod">
          <ac:chgData name="Stacey Tamagni" userId="30ace51c-da24-40ca-a8a0-6e798ad9dd77" providerId="ADAL" clId="{2E77B126-B3E1-429E-A3C7-5D8BAF487479}" dt="2021-02-02T00:49:59.259" v="259" actId="478"/>
          <ac:picMkLst>
            <pc:docMk/>
            <pc:sldMk cId="3479749090" sldId="298"/>
            <ac:picMk id="4" creationId="{25773B63-5A81-4BB4-B5C9-E5E9A32E5806}"/>
          </ac:picMkLst>
        </pc:picChg>
        <pc:picChg chg="add mod">
          <ac:chgData name="Stacey Tamagni" userId="30ace51c-da24-40ca-a8a0-6e798ad9dd77" providerId="ADAL" clId="{2E77B126-B3E1-429E-A3C7-5D8BAF487479}" dt="2021-02-02T20:11:11.442" v="333" actId="1076"/>
          <ac:picMkLst>
            <pc:docMk/>
            <pc:sldMk cId="3479749090" sldId="298"/>
            <ac:picMk id="4" creationId="{94F29318-E35F-4F5D-8CF7-99CF3F909360}"/>
          </ac:picMkLst>
        </pc:picChg>
        <pc:picChg chg="del">
          <ac:chgData name="Stacey Tamagni" userId="30ace51c-da24-40ca-a8a0-6e798ad9dd77" providerId="ADAL" clId="{2E77B126-B3E1-429E-A3C7-5D8BAF487479}" dt="2021-01-27T22:37:58.495" v="51" actId="478"/>
          <ac:picMkLst>
            <pc:docMk/>
            <pc:sldMk cId="3479749090" sldId="298"/>
            <ac:picMk id="4" creationId="{C9B18FEA-35A2-4C6C-AA2C-D8EAE8BC2C56}"/>
          </ac:picMkLst>
        </pc:picChg>
        <pc:picChg chg="add del mod">
          <ac:chgData name="Stacey Tamagni" userId="30ace51c-da24-40ca-a8a0-6e798ad9dd77" providerId="ADAL" clId="{2E77B126-B3E1-429E-A3C7-5D8BAF487479}" dt="2021-02-02T00:51:56.916" v="264" actId="478"/>
          <ac:picMkLst>
            <pc:docMk/>
            <pc:sldMk cId="3479749090" sldId="298"/>
            <ac:picMk id="5" creationId="{D01FD38C-7B14-497A-ADB1-CFAF26BE3D63}"/>
          </ac:picMkLst>
        </pc:picChg>
        <pc:picChg chg="add del mod">
          <ac:chgData name="Stacey Tamagni" userId="30ace51c-da24-40ca-a8a0-6e798ad9dd77" providerId="ADAL" clId="{2E77B126-B3E1-429E-A3C7-5D8BAF487479}" dt="2021-02-02T19:49:13.928" v="298" actId="478"/>
          <ac:picMkLst>
            <pc:docMk/>
            <pc:sldMk cId="3479749090" sldId="298"/>
            <ac:picMk id="6" creationId="{8DC03C7D-42A1-460B-9FEF-CC992ADADE9B}"/>
          </ac:picMkLst>
        </pc:picChg>
      </pc:sldChg>
      <pc:sldChg chg="addSp delSp modSp mod">
        <pc:chgData name="Stacey Tamagni" userId="30ace51c-da24-40ca-a8a0-6e798ad9dd77" providerId="ADAL" clId="{2E77B126-B3E1-429E-A3C7-5D8BAF487479}" dt="2021-02-02T23:45:32.065" v="403" actId="1076"/>
        <pc:sldMkLst>
          <pc:docMk/>
          <pc:sldMk cId="993847878" sldId="299"/>
        </pc:sldMkLst>
        <pc:graphicFrameChg chg="add del mod">
          <ac:chgData name="Stacey Tamagni" userId="30ace51c-da24-40ca-a8a0-6e798ad9dd77" providerId="ADAL" clId="{2E77B126-B3E1-429E-A3C7-5D8BAF487479}" dt="2021-01-27T22:42:29.323" v="62"/>
          <ac:graphicFrameMkLst>
            <pc:docMk/>
            <pc:sldMk cId="993847878" sldId="299"/>
            <ac:graphicFrameMk id="4" creationId="{1B97EBDB-3A4A-4B0F-8E26-36FF1392A9FB}"/>
          </ac:graphicFrameMkLst>
        </pc:graphicFrameChg>
        <pc:picChg chg="del">
          <ac:chgData name="Stacey Tamagni" userId="30ace51c-da24-40ca-a8a0-6e798ad9dd77" providerId="ADAL" clId="{2E77B126-B3E1-429E-A3C7-5D8BAF487479}" dt="2021-01-27T22:42:21.976" v="60" actId="478"/>
          <ac:picMkLst>
            <pc:docMk/>
            <pc:sldMk cId="993847878" sldId="299"/>
            <ac:picMk id="3" creationId="{47C9D81E-E955-4213-AF5A-0AB37E81F388}"/>
          </ac:picMkLst>
        </pc:picChg>
        <pc:picChg chg="add mod">
          <ac:chgData name="Stacey Tamagni" userId="30ace51c-da24-40ca-a8a0-6e798ad9dd77" providerId="ADAL" clId="{2E77B126-B3E1-429E-A3C7-5D8BAF487479}" dt="2021-02-02T23:45:32.065" v="403" actId="1076"/>
          <ac:picMkLst>
            <pc:docMk/>
            <pc:sldMk cId="993847878" sldId="299"/>
            <ac:picMk id="3" creationId="{A8145676-1BCA-4DF1-ADF3-2BB213A74206}"/>
          </ac:picMkLst>
        </pc:picChg>
        <pc:picChg chg="add del mod">
          <ac:chgData name="Stacey Tamagni" userId="30ace51c-da24-40ca-a8a0-6e798ad9dd77" providerId="ADAL" clId="{2E77B126-B3E1-429E-A3C7-5D8BAF487479}" dt="2021-02-02T23:45:25.255" v="399" actId="478"/>
          <ac:picMkLst>
            <pc:docMk/>
            <pc:sldMk cId="993847878" sldId="299"/>
            <ac:picMk id="5" creationId="{A521FE8F-63E7-4971-8793-4805C5E47486}"/>
          </ac:picMkLst>
        </pc:picChg>
      </pc:sldChg>
      <pc:sldChg chg="addSp delSp modSp mod">
        <pc:chgData name="Stacey Tamagni" userId="30ace51c-da24-40ca-a8a0-6e798ad9dd77" providerId="ADAL" clId="{2E77B126-B3E1-429E-A3C7-5D8BAF487479}" dt="2021-02-02T00:52:26.851" v="272" actId="14100"/>
        <pc:sldMkLst>
          <pc:docMk/>
          <pc:sldMk cId="2662132432" sldId="300"/>
        </pc:sldMkLst>
        <pc:picChg chg="del">
          <ac:chgData name="Stacey Tamagni" userId="30ace51c-da24-40ca-a8a0-6e798ad9dd77" providerId="ADAL" clId="{2E77B126-B3E1-429E-A3C7-5D8BAF487479}" dt="2021-02-02T00:52:17.731" v="269" actId="478"/>
          <ac:picMkLst>
            <pc:docMk/>
            <pc:sldMk cId="2662132432" sldId="300"/>
            <ac:picMk id="3" creationId="{2053C22D-A3B8-4CAF-A934-E084F0D2AF39}"/>
          </ac:picMkLst>
        </pc:picChg>
        <pc:picChg chg="add mod">
          <ac:chgData name="Stacey Tamagni" userId="30ace51c-da24-40ca-a8a0-6e798ad9dd77" providerId="ADAL" clId="{2E77B126-B3E1-429E-A3C7-5D8BAF487479}" dt="2021-02-02T00:52:26.851" v="272" actId="14100"/>
          <ac:picMkLst>
            <pc:docMk/>
            <pc:sldMk cId="2662132432" sldId="300"/>
            <ac:picMk id="4" creationId="{A89F4E3A-EC98-409B-AF89-589A8902001C}"/>
          </ac:picMkLst>
        </pc:picChg>
      </pc:sldChg>
      <pc:sldChg chg="del">
        <pc:chgData name="Stacey Tamagni" userId="30ace51c-da24-40ca-a8a0-6e798ad9dd77" providerId="ADAL" clId="{2E77B126-B3E1-429E-A3C7-5D8BAF487479}" dt="2021-01-27T22:49:05.714" v="72" actId="2696"/>
        <pc:sldMkLst>
          <pc:docMk/>
          <pc:sldMk cId="4137420047" sldId="301"/>
        </pc:sldMkLst>
      </pc:sldChg>
      <pc:sldChg chg="addSp delSp modSp mod">
        <pc:chgData name="Stacey Tamagni" userId="30ace51c-da24-40ca-a8a0-6e798ad9dd77" providerId="ADAL" clId="{2E77B126-B3E1-429E-A3C7-5D8BAF487479}" dt="2021-02-03T20:15:15.749" v="428" actId="1076"/>
        <pc:sldMkLst>
          <pc:docMk/>
          <pc:sldMk cId="434104513" sldId="303"/>
        </pc:sldMkLst>
        <pc:picChg chg="add mod">
          <ac:chgData name="Stacey Tamagni" userId="30ace51c-da24-40ca-a8a0-6e798ad9dd77" providerId="ADAL" clId="{2E77B126-B3E1-429E-A3C7-5D8BAF487479}" dt="2021-02-03T20:15:15.749" v="428" actId="1076"/>
          <ac:picMkLst>
            <pc:docMk/>
            <pc:sldMk cId="434104513" sldId="303"/>
            <ac:picMk id="3" creationId="{29BFD72B-053C-4007-BF2B-5B75264774F8}"/>
          </ac:picMkLst>
        </pc:picChg>
        <pc:picChg chg="del">
          <ac:chgData name="Stacey Tamagni" userId="30ace51c-da24-40ca-a8a0-6e798ad9dd77" providerId="ADAL" clId="{2E77B126-B3E1-429E-A3C7-5D8BAF487479}" dt="2021-02-03T19:10:31.401" v="415" actId="478"/>
          <ac:picMkLst>
            <pc:docMk/>
            <pc:sldMk cId="434104513" sldId="303"/>
            <ac:picMk id="5" creationId="{963A2823-7F27-4FDC-B80C-A23ACCA86648}"/>
          </ac:picMkLst>
        </pc:picChg>
      </pc:sldChg>
      <pc:sldChg chg="addSp delSp modSp mod setBg">
        <pc:chgData name="Stacey Tamagni" userId="30ace51c-da24-40ca-a8a0-6e798ad9dd77" providerId="ADAL" clId="{2E77B126-B3E1-429E-A3C7-5D8BAF487479}" dt="2021-02-03T20:15:32.693" v="432" actId="1076"/>
        <pc:sldMkLst>
          <pc:docMk/>
          <pc:sldMk cId="2153236138" sldId="305"/>
        </pc:sldMkLst>
        <pc:spChg chg="mod">
          <ac:chgData name="Stacey Tamagni" userId="30ace51c-da24-40ca-a8a0-6e798ad9dd77" providerId="ADAL" clId="{2E77B126-B3E1-429E-A3C7-5D8BAF487479}" dt="2021-02-03T19:10:53.600" v="420" actId="26606"/>
          <ac:spMkLst>
            <pc:docMk/>
            <pc:sldMk cId="2153236138" sldId="305"/>
            <ac:spMk id="2" creationId="{30A8A0E0-20E7-40BD-A31B-DB73ECAAA1E8}"/>
          </ac:spMkLst>
        </pc:spChg>
        <pc:spChg chg="add del">
          <ac:chgData name="Stacey Tamagni" userId="30ace51c-da24-40ca-a8a0-6e798ad9dd77" providerId="ADAL" clId="{2E77B126-B3E1-429E-A3C7-5D8BAF487479}" dt="2021-02-03T19:10:49.506" v="418" actId="26606"/>
          <ac:spMkLst>
            <pc:docMk/>
            <pc:sldMk cId="2153236138" sldId="305"/>
            <ac:spMk id="8" creationId="{87CC2527-562A-4F69-B487-4371E5B243E7}"/>
          </ac:spMkLst>
        </pc:spChg>
        <pc:spChg chg="add del">
          <ac:chgData name="Stacey Tamagni" userId="30ace51c-da24-40ca-a8a0-6e798ad9dd77" providerId="ADAL" clId="{2E77B126-B3E1-429E-A3C7-5D8BAF487479}" dt="2021-02-03T19:10:53.600" v="420" actId="26606"/>
          <ac:spMkLst>
            <pc:docMk/>
            <pc:sldMk cId="2153236138" sldId="305"/>
            <ac:spMk id="13" creationId="{87CC2527-562A-4F69-B487-4371E5B243E7}"/>
          </ac:spMkLst>
        </pc:spChg>
        <pc:picChg chg="del">
          <ac:chgData name="Stacey Tamagni" userId="30ace51c-da24-40ca-a8a0-6e798ad9dd77" providerId="ADAL" clId="{2E77B126-B3E1-429E-A3C7-5D8BAF487479}" dt="2021-02-03T19:10:32.879" v="416" actId="478"/>
          <ac:picMkLst>
            <pc:docMk/>
            <pc:sldMk cId="2153236138" sldId="305"/>
            <ac:picMk id="3" creationId="{A8DB10BB-4326-4E87-8B05-A1B436AFCC20}"/>
          </ac:picMkLst>
        </pc:picChg>
        <pc:picChg chg="add mod">
          <ac:chgData name="Stacey Tamagni" userId="30ace51c-da24-40ca-a8a0-6e798ad9dd77" providerId="ADAL" clId="{2E77B126-B3E1-429E-A3C7-5D8BAF487479}" dt="2021-02-03T20:15:32.693" v="432" actId="1076"/>
          <ac:picMkLst>
            <pc:docMk/>
            <pc:sldMk cId="2153236138" sldId="305"/>
            <ac:picMk id="4" creationId="{AB75B381-E1F2-48CE-A177-D0E8D6D7B9DD}"/>
          </ac:picMkLst>
        </pc:picChg>
        <pc:picChg chg="add del">
          <ac:chgData name="Stacey Tamagni" userId="30ace51c-da24-40ca-a8a0-6e798ad9dd77" providerId="ADAL" clId="{2E77B126-B3E1-429E-A3C7-5D8BAF487479}" dt="2021-02-03T19:10:49.506" v="418" actId="26606"/>
          <ac:picMkLst>
            <pc:docMk/>
            <pc:sldMk cId="2153236138" sldId="305"/>
            <ac:picMk id="5" creationId="{3CD1B439-1786-4F6D-969C-63ED4F550726}"/>
          </ac:picMkLst>
        </pc:picChg>
        <pc:picChg chg="add del">
          <ac:chgData name="Stacey Tamagni" userId="30ace51c-da24-40ca-a8a0-6e798ad9dd77" providerId="ADAL" clId="{2E77B126-B3E1-429E-A3C7-5D8BAF487479}" dt="2021-02-03T19:10:53.600" v="420" actId="26606"/>
          <ac:picMkLst>
            <pc:docMk/>
            <pc:sldMk cId="2153236138" sldId="305"/>
            <ac:picMk id="12" creationId="{3A8937F2-26B4-49B6-A621-908F97A4B239}"/>
          </ac:picMkLst>
        </pc:picChg>
        <pc:cxnChg chg="add del">
          <ac:chgData name="Stacey Tamagni" userId="30ace51c-da24-40ca-a8a0-6e798ad9dd77" providerId="ADAL" clId="{2E77B126-B3E1-429E-A3C7-5D8BAF487479}" dt="2021-02-03T19:10:49.506" v="418" actId="26606"/>
          <ac:cxnSpMkLst>
            <pc:docMk/>
            <pc:sldMk cId="2153236138" sldId="305"/>
            <ac:cxnSpMk id="10" creationId="{BCDAEC91-5BCE-4B55-9CC0-43EF94CB734B}"/>
          </ac:cxnSpMkLst>
        </pc:cxnChg>
        <pc:cxnChg chg="add del">
          <ac:chgData name="Stacey Tamagni" userId="30ace51c-da24-40ca-a8a0-6e798ad9dd77" providerId="ADAL" clId="{2E77B126-B3E1-429E-A3C7-5D8BAF487479}" dt="2021-02-03T19:10:53.600" v="420" actId="26606"/>
          <ac:cxnSpMkLst>
            <pc:docMk/>
            <pc:sldMk cId="2153236138" sldId="305"/>
            <ac:cxnSpMk id="14" creationId="{BCDAEC91-5BCE-4B55-9CC0-43EF94CB734B}"/>
          </ac:cxnSpMkLst>
        </pc:cxnChg>
      </pc:sldChg>
      <pc:sldChg chg="addSp delSp modSp mod">
        <pc:chgData name="Stacey Tamagni" userId="30ace51c-da24-40ca-a8a0-6e798ad9dd77" providerId="ADAL" clId="{2E77B126-B3E1-429E-A3C7-5D8BAF487479}" dt="2021-02-03T20:14:58.653" v="424" actId="1076"/>
        <pc:sldMkLst>
          <pc:docMk/>
          <pc:sldMk cId="1144210581" sldId="306"/>
        </pc:sldMkLst>
        <pc:picChg chg="add mod">
          <ac:chgData name="Stacey Tamagni" userId="30ace51c-da24-40ca-a8a0-6e798ad9dd77" providerId="ADAL" clId="{2E77B126-B3E1-429E-A3C7-5D8BAF487479}" dt="2021-02-03T20:14:58.653" v="424" actId="1076"/>
          <ac:picMkLst>
            <pc:docMk/>
            <pc:sldMk cId="1144210581" sldId="306"/>
            <ac:picMk id="3" creationId="{B39A962A-BB60-4C2B-B130-356E8E5F7DB8}"/>
          </ac:picMkLst>
        </pc:picChg>
        <pc:picChg chg="del">
          <ac:chgData name="Stacey Tamagni" userId="30ace51c-da24-40ca-a8a0-6e798ad9dd77" providerId="ADAL" clId="{2E77B126-B3E1-429E-A3C7-5D8BAF487479}" dt="2021-02-03T19:10:29.838" v="414" actId="478"/>
          <ac:picMkLst>
            <pc:docMk/>
            <pc:sldMk cId="1144210581" sldId="306"/>
            <ac:picMk id="5" creationId="{D0F0E890-76DB-4E42-A75D-7F751F3E9D0B}"/>
          </ac:picMkLst>
        </pc:picChg>
      </pc:sldChg>
      <pc:sldChg chg="addSp delSp modSp mod">
        <pc:chgData name="Stacey Tamagni" userId="30ace51c-da24-40ca-a8a0-6e798ad9dd77" providerId="ADAL" clId="{2E77B126-B3E1-429E-A3C7-5D8BAF487479}" dt="2021-02-01T22:59:20.671" v="115" actId="1076"/>
        <pc:sldMkLst>
          <pc:docMk/>
          <pc:sldMk cId="1382882001" sldId="307"/>
        </pc:sldMkLst>
        <pc:picChg chg="add mod">
          <ac:chgData name="Stacey Tamagni" userId="30ace51c-da24-40ca-a8a0-6e798ad9dd77" providerId="ADAL" clId="{2E77B126-B3E1-429E-A3C7-5D8BAF487479}" dt="2021-02-01T22:59:20.671" v="115" actId="1076"/>
          <ac:picMkLst>
            <pc:docMk/>
            <pc:sldMk cId="1382882001" sldId="307"/>
            <ac:picMk id="3" creationId="{53F07E20-26BB-4980-A91A-100994B7206A}"/>
          </ac:picMkLst>
        </pc:picChg>
        <pc:picChg chg="del">
          <ac:chgData name="Stacey Tamagni" userId="30ace51c-da24-40ca-a8a0-6e798ad9dd77" providerId="ADAL" clId="{2E77B126-B3E1-429E-A3C7-5D8BAF487479}" dt="2021-02-01T22:59:10.393" v="111" actId="478"/>
          <ac:picMkLst>
            <pc:docMk/>
            <pc:sldMk cId="1382882001" sldId="307"/>
            <ac:picMk id="7" creationId="{94919F38-3D58-40EF-B3D7-8E5CA1D5A078}"/>
          </ac:picMkLst>
        </pc:picChg>
      </pc:sldChg>
      <pc:sldChg chg="modSp mod">
        <pc:chgData name="Stacey Tamagni" userId="30ace51c-da24-40ca-a8a0-6e798ad9dd77" providerId="ADAL" clId="{2E77B126-B3E1-429E-A3C7-5D8BAF487479}" dt="2021-02-02T01:18:39.328" v="289" actId="6549"/>
        <pc:sldMkLst>
          <pc:docMk/>
          <pc:sldMk cId="1118489127" sldId="308"/>
        </pc:sldMkLst>
        <pc:spChg chg="mod">
          <ac:chgData name="Stacey Tamagni" userId="30ace51c-da24-40ca-a8a0-6e798ad9dd77" providerId="ADAL" clId="{2E77B126-B3E1-429E-A3C7-5D8BAF487479}" dt="2021-02-02T01:18:39.328" v="289" actId="6549"/>
          <ac:spMkLst>
            <pc:docMk/>
            <pc:sldMk cId="1118489127" sldId="308"/>
            <ac:spMk id="7" creationId="{07A5742A-F513-4905-8FB4-2F1FD75F60C4}"/>
          </ac:spMkLst>
        </pc:spChg>
      </pc:sldChg>
      <pc:sldChg chg="delSp modSp del mod">
        <pc:chgData name="Stacey Tamagni" userId="30ace51c-da24-40ca-a8a0-6e798ad9dd77" providerId="ADAL" clId="{2E77B126-B3E1-429E-A3C7-5D8BAF487479}" dt="2021-02-01T23:32:10.603" v="128" actId="2696"/>
        <pc:sldMkLst>
          <pc:docMk/>
          <pc:sldMk cId="1408256655" sldId="309"/>
        </pc:sldMkLst>
        <pc:spChg chg="mod">
          <ac:chgData name="Stacey Tamagni" userId="30ace51c-da24-40ca-a8a0-6e798ad9dd77" providerId="ADAL" clId="{2E77B126-B3E1-429E-A3C7-5D8BAF487479}" dt="2021-01-27T22:51:03.186" v="105" actId="122"/>
          <ac:spMkLst>
            <pc:docMk/>
            <pc:sldMk cId="1408256655" sldId="309"/>
            <ac:spMk id="2" creationId="{30A8A0E0-20E7-40BD-A31B-DB73ECAAA1E8}"/>
          </ac:spMkLst>
        </pc:spChg>
        <pc:spChg chg="del">
          <ac:chgData name="Stacey Tamagni" userId="30ace51c-da24-40ca-a8a0-6e798ad9dd77" providerId="ADAL" clId="{2E77B126-B3E1-429E-A3C7-5D8BAF487479}" dt="2021-01-27T22:50:56.613" v="103" actId="478"/>
          <ac:spMkLst>
            <pc:docMk/>
            <pc:sldMk cId="1408256655" sldId="309"/>
            <ac:spMk id="4" creationId="{FFC18F94-BC27-4474-A38A-8A90C4888DD6}"/>
          </ac:spMkLst>
        </pc:spChg>
      </pc:sldChg>
      <pc:sldChg chg="add">
        <pc:chgData name="Stacey Tamagni" userId="30ace51c-da24-40ca-a8a0-6e798ad9dd77" providerId="ADAL" clId="{2E77B126-B3E1-429E-A3C7-5D8BAF487479}" dt="2021-01-27T22:50:37.621" v="73" actId="2890"/>
        <pc:sldMkLst>
          <pc:docMk/>
          <pc:sldMk cId="292470560" sldId="310"/>
        </pc:sldMkLst>
      </pc:sldChg>
      <pc:sldChg chg="new del">
        <pc:chgData name="Stacey Tamagni" userId="30ace51c-da24-40ca-a8a0-6e798ad9dd77" providerId="ADAL" clId="{2E77B126-B3E1-429E-A3C7-5D8BAF487479}" dt="2021-02-01T23:01:35.932" v="120" actId="2696"/>
        <pc:sldMkLst>
          <pc:docMk/>
          <pc:sldMk cId="2694083396" sldId="311"/>
        </pc:sldMkLst>
      </pc:sldChg>
      <pc:sldChg chg="modSp add ord">
        <pc:chgData name="Stacey Tamagni" userId="30ace51c-da24-40ca-a8a0-6e798ad9dd77" providerId="ADAL" clId="{2E77B126-B3E1-429E-A3C7-5D8BAF487479}" dt="2021-02-02T22:12:11.236" v="391" actId="20577"/>
        <pc:sldMkLst>
          <pc:docMk/>
          <pc:sldMk cId="1064895383" sldId="312"/>
        </pc:sldMkLst>
        <pc:graphicFrameChg chg="mod">
          <ac:chgData name="Stacey Tamagni" userId="30ace51c-da24-40ca-a8a0-6e798ad9dd77" providerId="ADAL" clId="{2E77B126-B3E1-429E-A3C7-5D8BAF487479}" dt="2021-02-02T22:12:11.236" v="391" actId="20577"/>
          <ac:graphicFrameMkLst>
            <pc:docMk/>
            <pc:sldMk cId="1064895383" sldId="312"/>
            <ac:graphicFrameMk id="6" creationId="{451E23E6-01D5-45C2-AA7D-16C3E4A4DB45}"/>
          </ac:graphicFrameMkLst>
        </pc:graphicFrameChg>
      </pc:sldChg>
      <pc:sldChg chg="modSp add mod">
        <pc:chgData name="Stacey Tamagni" userId="30ace51c-da24-40ca-a8a0-6e798ad9dd77" providerId="ADAL" clId="{2E77B126-B3E1-429E-A3C7-5D8BAF487479}" dt="2021-02-02T19:59:15.675" v="326" actId="20577"/>
        <pc:sldMkLst>
          <pc:docMk/>
          <pc:sldMk cId="192760063" sldId="313"/>
        </pc:sldMkLst>
        <pc:spChg chg="mod">
          <ac:chgData name="Stacey Tamagni" userId="30ace51c-da24-40ca-a8a0-6e798ad9dd77" providerId="ADAL" clId="{2E77B126-B3E1-429E-A3C7-5D8BAF487479}" dt="2021-02-02T19:59:15.675" v="326" actId="20577"/>
          <ac:spMkLst>
            <pc:docMk/>
            <pc:sldMk cId="192760063" sldId="313"/>
            <ac:spMk id="7" creationId="{07A5742A-F513-4905-8FB4-2F1FD75F60C4}"/>
          </ac:spMkLst>
        </pc:spChg>
      </pc:sldChg>
      <pc:sldChg chg="addSp delSp modSp add mod">
        <pc:chgData name="Stacey Tamagni" userId="30ace51c-da24-40ca-a8a0-6e798ad9dd77" providerId="ADAL" clId="{2E77B126-B3E1-429E-A3C7-5D8BAF487479}" dt="2021-02-03T17:44:03.987" v="413" actId="1076"/>
        <pc:sldMkLst>
          <pc:docMk/>
          <pc:sldMk cId="2893286731" sldId="314"/>
        </pc:sldMkLst>
        <pc:picChg chg="add mod">
          <ac:chgData name="Stacey Tamagni" userId="30ace51c-da24-40ca-a8a0-6e798ad9dd77" providerId="ADAL" clId="{2E77B126-B3E1-429E-A3C7-5D8BAF487479}" dt="2021-02-03T17:44:03.987" v="413" actId="1076"/>
          <ac:picMkLst>
            <pc:docMk/>
            <pc:sldMk cId="2893286731" sldId="314"/>
            <ac:picMk id="3" creationId="{5CE48CF3-4487-46AB-B63B-28442EC9CF8E}"/>
          </ac:picMkLst>
        </pc:picChg>
        <pc:picChg chg="add del mod">
          <ac:chgData name="Stacey Tamagni" userId="30ace51c-da24-40ca-a8a0-6e798ad9dd77" providerId="ADAL" clId="{2E77B126-B3E1-429E-A3C7-5D8BAF487479}" dt="2021-02-02T23:46:56.692" v="404" actId="478"/>
          <ac:picMkLst>
            <pc:docMk/>
            <pc:sldMk cId="2893286731" sldId="314"/>
            <ac:picMk id="3" creationId="{92388E50-B4AB-462A-B6BB-9BFA6238D3A7}"/>
          </ac:picMkLst>
        </pc:picChg>
        <pc:picChg chg="add del mod">
          <ac:chgData name="Stacey Tamagni" userId="30ace51c-da24-40ca-a8a0-6e798ad9dd77" providerId="ADAL" clId="{2E77B126-B3E1-429E-A3C7-5D8BAF487479}" dt="2021-02-03T17:43:55.127" v="409" actId="478"/>
          <ac:picMkLst>
            <pc:docMk/>
            <pc:sldMk cId="2893286731" sldId="314"/>
            <ac:picMk id="4" creationId="{299909F5-CBB6-4DDB-8739-96B3F2DB4106}"/>
          </ac:picMkLst>
        </pc:picChg>
        <pc:picChg chg="del">
          <ac:chgData name="Stacey Tamagni" userId="30ace51c-da24-40ca-a8a0-6e798ad9dd77" providerId="ADAL" clId="{2E77B126-B3E1-429E-A3C7-5D8BAF487479}" dt="2021-02-02T23:12:14.641" v="393" actId="478"/>
          <ac:picMkLst>
            <pc:docMk/>
            <pc:sldMk cId="2893286731" sldId="314"/>
            <ac:picMk id="5" creationId="{3CA16E8F-C03D-40A2-9785-DC2E99DBC81F}"/>
          </ac:picMkLst>
        </pc:picChg>
      </pc:sldChg>
    </pc:docChg>
  </pc:docChgLst>
  <pc:docChgLst>
    <pc:chgData name="Stacey Tamagni" userId="30ace51c-da24-40ca-a8a0-6e798ad9dd77" providerId="ADAL" clId="{E328B084-EAB9-4549-B823-CA8CE236CDF2}"/>
    <pc:docChg chg="undo custSel addSld delSld modSld sldOrd">
      <pc:chgData name="Stacey Tamagni" userId="30ace51c-da24-40ca-a8a0-6e798ad9dd77" providerId="ADAL" clId="{E328B084-EAB9-4549-B823-CA8CE236CDF2}" dt="2020-05-19T22:36:42.031" v="343" actId="14100"/>
      <pc:docMkLst>
        <pc:docMk/>
      </pc:docMkLst>
      <pc:sldChg chg="delSp modSp add mod">
        <pc:chgData name="Stacey Tamagni" userId="30ace51c-da24-40ca-a8a0-6e798ad9dd77" providerId="ADAL" clId="{E328B084-EAB9-4549-B823-CA8CE236CDF2}" dt="2020-05-18T19:11:01.669" v="142" actId="1076"/>
        <pc:sldMkLst>
          <pc:docMk/>
          <pc:sldMk cId="2794305506" sldId="281"/>
        </pc:sldMkLst>
        <pc:spChg chg="del mod">
          <ac:chgData name="Stacey Tamagni" userId="30ace51c-da24-40ca-a8a0-6e798ad9dd77" providerId="ADAL" clId="{E328B084-EAB9-4549-B823-CA8CE236CDF2}" dt="2020-05-18T19:10:42.249" v="136"/>
          <ac:spMkLst>
            <pc:docMk/>
            <pc:sldMk cId="2794305506" sldId="281"/>
            <ac:spMk id="6" creationId="{BA4270EF-5C8E-400A-90D6-CFD24A5DA74B}"/>
          </ac:spMkLst>
        </pc:spChg>
        <pc:spChg chg="mod">
          <ac:chgData name="Stacey Tamagni" userId="30ace51c-da24-40ca-a8a0-6e798ad9dd77" providerId="ADAL" clId="{E328B084-EAB9-4549-B823-CA8CE236CDF2}" dt="2020-05-18T19:11:01.669" v="142" actId="1076"/>
          <ac:spMkLst>
            <pc:docMk/>
            <pc:sldMk cId="2794305506" sldId="281"/>
            <ac:spMk id="7" creationId="{07A5742A-F513-4905-8FB4-2F1FD75F60C4}"/>
          </ac:spMkLst>
        </pc:spChg>
        <pc:picChg chg="del">
          <ac:chgData name="Stacey Tamagni" userId="30ace51c-da24-40ca-a8a0-6e798ad9dd77" providerId="ADAL" clId="{E328B084-EAB9-4549-B823-CA8CE236CDF2}" dt="2020-05-18T19:10:57.749" v="140" actId="478"/>
          <ac:picMkLst>
            <pc:docMk/>
            <pc:sldMk cId="2794305506" sldId="281"/>
            <ac:picMk id="14" creationId="{1C6CF1F0-D788-4D07-8FDF-F92E9A08E3C9}"/>
          </ac:picMkLst>
        </pc:picChg>
        <pc:picChg chg="del">
          <ac:chgData name="Stacey Tamagni" userId="30ace51c-da24-40ca-a8a0-6e798ad9dd77" providerId="ADAL" clId="{E328B084-EAB9-4549-B823-CA8CE236CDF2}" dt="2020-05-18T19:10:57.189" v="139" actId="478"/>
          <ac:picMkLst>
            <pc:docMk/>
            <pc:sldMk cId="2794305506" sldId="281"/>
            <ac:picMk id="17" creationId="{B6F2B3F6-56C6-41EC-AA2F-817969A5757F}"/>
          </ac:picMkLst>
        </pc:picChg>
        <pc:picChg chg="del">
          <ac:chgData name="Stacey Tamagni" userId="30ace51c-da24-40ca-a8a0-6e798ad9dd77" providerId="ADAL" clId="{E328B084-EAB9-4549-B823-CA8CE236CDF2}" dt="2020-05-18T19:10:56.699" v="138" actId="478"/>
          <ac:picMkLst>
            <pc:docMk/>
            <pc:sldMk cId="2794305506" sldId="281"/>
            <ac:picMk id="19" creationId="{0EA133B1-6ABD-4DCE-AF03-DF930EE87197}"/>
          </ac:picMkLst>
        </pc:picChg>
        <pc:picChg chg="del">
          <ac:chgData name="Stacey Tamagni" userId="30ace51c-da24-40ca-a8a0-6e798ad9dd77" providerId="ADAL" clId="{E328B084-EAB9-4549-B823-CA8CE236CDF2}" dt="2020-05-18T19:10:58.229" v="141" actId="478"/>
          <ac:picMkLst>
            <pc:docMk/>
            <pc:sldMk cId="2794305506" sldId="281"/>
            <ac:picMk id="21" creationId="{33D7EB7A-E83C-412C-A72F-1D840926A2D3}"/>
          </ac:picMkLst>
        </pc:picChg>
      </pc:sldChg>
      <pc:sldChg chg="addSp delSp modSp mod">
        <pc:chgData name="Stacey Tamagni" userId="30ace51c-da24-40ca-a8a0-6e798ad9dd77" providerId="ADAL" clId="{E328B084-EAB9-4549-B823-CA8CE236CDF2}" dt="2020-05-18T19:52:07.965" v="310" actId="1076"/>
        <pc:sldMkLst>
          <pc:docMk/>
          <pc:sldMk cId="67038768" sldId="296"/>
        </pc:sldMkLst>
        <pc:spChg chg="mod">
          <ac:chgData name="Stacey Tamagni" userId="30ace51c-da24-40ca-a8a0-6e798ad9dd77" providerId="ADAL" clId="{E328B084-EAB9-4549-B823-CA8CE236CDF2}" dt="2020-05-18T19:50:49.665" v="303" actId="6549"/>
          <ac:spMkLst>
            <pc:docMk/>
            <pc:sldMk cId="67038768" sldId="296"/>
            <ac:spMk id="2" creationId="{30A8A0E0-20E7-40BD-A31B-DB73ECAAA1E8}"/>
          </ac:spMkLst>
        </pc:spChg>
        <pc:graphicFrameChg chg="del">
          <ac:chgData name="Stacey Tamagni" userId="30ace51c-da24-40ca-a8a0-6e798ad9dd77" providerId="ADAL" clId="{E328B084-EAB9-4549-B823-CA8CE236CDF2}" dt="2020-05-18T19:51:50.705" v="306" actId="478"/>
          <ac:graphicFrameMkLst>
            <pc:docMk/>
            <pc:sldMk cId="67038768" sldId="296"/>
            <ac:graphicFrameMk id="6" creationId="{9C9067E9-22D7-4D60-853A-895E93ABC71E}"/>
          </ac:graphicFrameMkLst>
        </pc:graphicFrameChg>
        <pc:picChg chg="add mod">
          <ac:chgData name="Stacey Tamagni" userId="30ace51c-da24-40ca-a8a0-6e798ad9dd77" providerId="ADAL" clId="{E328B084-EAB9-4549-B823-CA8CE236CDF2}" dt="2020-05-18T19:52:07.965" v="310" actId="1076"/>
          <ac:picMkLst>
            <pc:docMk/>
            <pc:sldMk cId="67038768" sldId="296"/>
            <ac:picMk id="3" creationId="{AA1D9112-25D9-4910-AE4D-14731051C72D}"/>
          </ac:picMkLst>
        </pc:picChg>
      </pc:sldChg>
      <pc:sldChg chg="addSp delSp modSp mod">
        <pc:chgData name="Stacey Tamagni" userId="30ace51c-da24-40ca-a8a0-6e798ad9dd77" providerId="ADAL" clId="{E328B084-EAB9-4549-B823-CA8CE236CDF2}" dt="2020-05-19T22:20:18.223" v="321" actId="14100"/>
        <pc:sldMkLst>
          <pc:docMk/>
          <pc:sldMk cId="993847878" sldId="299"/>
        </pc:sldMkLst>
        <pc:picChg chg="add mod">
          <ac:chgData name="Stacey Tamagni" userId="30ace51c-da24-40ca-a8a0-6e798ad9dd77" providerId="ADAL" clId="{E328B084-EAB9-4549-B823-CA8CE236CDF2}" dt="2020-05-19T22:20:18.223" v="321" actId="14100"/>
          <ac:picMkLst>
            <pc:docMk/>
            <pc:sldMk cId="993847878" sldId="299"/>
            <ac:picMk id="3" creationId="{47C9D81E-E955-4213-AF5A-0AB37E81F388}"/>
          </ac:picMkLst>
        </pc:picChg>
        <pc:picChg chg="del">
          <ac:chgData name="Stacey Tamagni" userId="30ace51c-da24-40ca-a8a0-6e798ad9dd77" providerId="ADAL" clId="{E328B084-EAB9-4549-B823-CA8CE236CDF2}" dt="2020-05-19T22:20:12.746" v="318" actId="478"/>
          <ac:picMkLst>
            <pc:docMk/>
            <pc:sldMk cId="993847878" sldId="299"/>
            <ac:picMk id="4" creationId="{9A3A16F3-3185-43C1-B31A-9BF1BC555B12}"/>
          </ac:picMkLst>
        </pc:picChg>
      </pc:sldChg>
      <pc:sldChg chg="addSp delSp modSp mod">
        <pc:chgData name="Stacey Tamagni" userId="30ace51c-da24-40ca-a8a0-6e798ad9dd77" providerId="ADAL" clId="{E328B084-EAB9-4549-B823-CA8CE236CDF2}" dt="2020-05-18T18:58:10.054" v="86" actId="1076"/>
        <pc:sldMkLst>
          <pc:docMk/>
          <pc:sldMk cId="2662132432" sldId="300"/>
        </pc:sldMkLst>
        <pc:graphicFrameChg chg="del">
          <ac:chgData name="Stacey Tamagni" userId="30ace51c-da24-40ca-a8a0-6e798ad9dd77" providerId="ADAL" clId="{E328B084-EAB9-4549-B823-CA8CE236CDF2}" dt="2020-05-18T18:58:00.064" v="83" actId="478"/>
          <ac:graphicFrameMkLst>
            <pc:docMk/>
            <pc:sldMk cId="2662132432" sldId="300"/>
            <ac:graphicFrameMk id="5" creationId="{FFEB8E15-783E-41D0-8724-9A6219E82118}"/>
          </ac:graphicFrameMkLst>
        </pc:graphicFrameChg>
        <pc:picChg chg="add mod">
          <ac:chgData name="Stacey Tamagni" userId="30ace51c-da24-40ca-a8a0-6e798ad9dd77" providerId="ADAL" clId="{E328B084-EAB9-4549-B823-CA8CE236CDF2}" dt="2020-05-18T18:58:10.054" v="86" actId="1076"/>
          <ac:picMkLst>
            <pc:docMk/>
            <pc:sldMk cId="2662132432" sldId="300"/>
            <ac:picMk id="3" creationId="{2053C22D-A3B8-4CAF-A934-E084F0D2AF39}"/>
          </ac:picMkLst>
        </pc:picChg>
      </pc:sldChg>
      <pc:sldChg chg="addSp delSp modSp add mod">
        <pc:chgData name="Stacey Tamagni" userId="30ace51c-da24-40ca-a8a0-6e798ad9dd77" providerId="ADAL" clId="{E328B084-EAB9-4549-B823-CA8CE236CDF2}" dt="2020-05-18T19:52:42.375" v="315" actId="1076"/>
        <pc:sldMkLst>
          <pc:docMk/>
          <pc:sldMk cId="4137420047" sldId="301"/>
        </pc:sldMkLst>
        <pc:spChg chg="mod">
          <ac:chgData name="Stacey Tamagni" userId="30ace51c-da24-40ca-a8a0-6e798ad9dd77" providerId="ADAL" clId="{E328B084-EAB9-4549-B823-CA8CE236CDF2}" dt="2020-05-18T19:51:17.355" v="305" actId="255"/>
          <ac:spMkLst>
            <pc:docMk/>
            <pc:sldMk cId="4137420047" sldId="301"/>
            <ac:spMk id="2" creationId="{30A8A0E0-20E7-40BD-A31B-DB73ECAAA1E8}"/>
          </ac:spMkLst>
        </pc:spChg>
        <pc:graphicFrameChg chg="del">
          <ac:chgData name="Stacey Tamagni" userId="30ace51c-da24-40ca-a8a0-6e798ad9dd77" providerId="ADAL" clId="{E328B084-EAB9-4549-B823-CA8CE236CDF2}" dt="2020-05-15T22:08:14.463" v="1" actId="478"/>
          <ac:graphicFrameMkLst>
            <pc:docMk/>
            <pc:sldMk cId="4137420047" sldId="301"/>
            <ac:graphicFrameMk id="6" creationId="{9C9067E9-22D7-4D60-853A-895E93ABC71E}"/>
          </ac:graphicFrameMkLst>
        </pc:graphicFrameChg>
        <pc:picChg chg="add mod">
          <ac:chgData name="Stacey Tamagni" userId="30ace51c-da24-40ca-a8a0-6e798ad9dd77" providerId="ADAL" clId="{E328B084-EAB9-4549-B823-CA8CE236CDF2}" dt="2020-05-18T19:52:42.375" v="315" actId="1076"/>
          <ac:picMkLst>
            <pc:docMk/>
            <pc:sldMk cId="4137420047" sldId="301"/>
            <ac:picMk id="3" creationId="{0CA9E09D-E945-4621-811D-6DD76021E6B4}"/>
          </ac:picMkLst>
        </pc:picChg>
        <pc:picChg chg="add del mod">
          <ac:chgData name="Stacey Tamagni" userId="30ace51c-da24-40ca-a8a0-6e798ad9dd77" providerId="ADAL" clId="{E328B084-EAB9-4549-B823-CA8CE236CDF2}" dt="2020-05-15T22:09:17.915" v="7" actId="478"/>
          <ac:picMkLst>
            <pc:docMk/>
            <pc:sldMk cId="4137420047" sldId="301"/>
            <ac:picMk id="3" creationId="{A87B2C85-4AE6-4BBF-8180-90E5CC9C0AD8}"/>
          </ac:picMkLst>
        </pc:picChg>
        <pc:picChg chg="add del mod">
          <ac:chgData name="Stacey Tamagni" userId="30ace51c-da24-40ca-a8a0-6e798ad9dd77" providerId="ADAL" clId="{E328B084-EAB9-4549-B823-CA8CE236CDF2}" dt="2020-05-18T19:52:34.885" v="311" actId="478"/>
          <ac:picMkLst>
            <pc:docMk/>
            <pc:sldMk cId="4137420047" sldId="301"/>
            <ac:picMk id="4" creationId="{54474E64-B78B-4167-A228-FFC43A83CEC3}"/>
          </ac:picMkLst>
        </pc:picChg>
      </pc:sldChg>
      <pc:sldChg chg="addSp delSp modSp add del mod">
        <pc:chgData name="Stacey Tamagni" userId="30ace51c-da24-40ca-a8a0-6e798ad9dd77" providerId="ADAL" clId="{E328B084-EAB9-4549-B823-CA8CE236CDF2}" dt="2020-05-18T19:10:34.269" v="133" actId="47"/>
        <pc:sldMkLst>
          <pc:docMk/>
          <pc:sldMk cId="3718258477" sldId="302"/>
        </pc:sldMkLst>
        <pc:spChg chg="mod">
          <ac:chgData name="Stacey Tamagni" userId="30ace51c-da24-40ca-a8a0-6e798ad9dd77" providerId="ADAL" clId="{E328B084-EAB9-4549-B823-CA8CE236CDF2}" dt="2020-05-18T19:09:46.520" v="130" actId="20577"/>
          <ac:spMkLst>
            <pc:docMk/>
            <pc:sldMk cId="3718258477" sldId="302"/>
            <ac:spMk id="2" creationId="{30A8A0E0-20E7-40BD-A31B-DB73ECAAA1E8}"/>
          </ac:spMkLst>
        </pc:spChg>
        <pc:picChg chg="add del mod">
          <ac:chgData name="Stacey Tamagni" userId="30ace51c-da24-40ca-a8a0-6e798ad9dd77" providerId="ADAL" clId="{E328B084-EAB9-4549-B823-CA8CE236CDF2}" dt="2020-05-18T19:09:40.709" v="128" actId="478"/>
          <ac:picMkLst>
            <pc:docMk/>
            <pc:sldMk cId="3718258477" sldId="302"/>
            <ac:picMk id="3" creationId="{E30163E6-734E-47EC-BA63-9294E0888FD3}"/>
          </ac:picMkLst>
        </pc:picChg>
        <pc:picChg chg="del">
          <ac:chgData name="Stacey Tamagni" userId="30ace51c-da24-40ca-a8a0-6e798ad9dd77" providerId="ADAL" clId="{E328B084-EAB9-4549-B823-CA8CE236CDF2}" dt="2020-05-15T22:25:54.976" v="14" actId="478"/>
          <ac:picMkLst>
            <pc:docMk/>
            <pc:sldMk cId="3718258477" sldId="302"/>
            <ac:picMk id="4" creationId="{54474E64-B78B-4167-A228-FFC43A83CEC3}"/>
          </ac:picMkLst>
        </pc:picChg>
      </pc:sldChg>
      <pc:sldChg chg="addSp delSp modSp add mod">
        <pc:chgData name="Stacey Tamagni" userId="30ace51c-da24-40ca-a8a0-6e798ad9dd77" providerId="ADAL" clId="{E328B084-EAB9-4549-B823-CA8CE236CDF2}" dt="2020-05-19T22:33:54.525" v="337" actId="14100"/>
        <pc:sldMkLst>
          <pc:docMk/>
          <pc:sldMk cId="434104513" sldId="303"/>
        </pc:sldMkLst>
        <pc:spChg chg="mod">
          <ac:chgData name="Stacey Tamagni" userId="30ace51c-da24-40ca-a8a0-6e798ad9dd77" providerId="ADAL" clId="{E328B084-EAB9-4549-B823-CA8CE236CDF2}" dt="2020-05-15T22:27:21.654" v="64" actId="1076"/>
          <ac:spMkLst>
            <pc:docMk/>
            <pc:sldMk cId="434104513" sldId="303"/>
            <ac:spMk id="2" creationId="{30A8A0E0-20E7-40BD-A31B-DB73ECAAA1E8}"/>
          </ac:spMkLst>
        </pc:spChg>
        <pc:picChg chg="add del mod">
          <ac:chgData name="Stacey Tamagni" userId="30ace51c-da24-40ca-a8a0-6e798ad9dd77" providerId="ADAL" clId="{E328B084-EAB9-4549-B823-CA8CE236CDF2}" dt="2020-05-19T22:22:31.916" v="326" actId="478"/>
          <ac:picMkLst>
            <pc:docMk/>
            <pc:sldMk cId="434104513" sldId="303"/>
            <ac:picMk id="3" creationId="{01196C3D-51FA-47F8-A195-84D9C0C1C571}"/>
          </ac:picMkLst>
        </pc:picChg>
        <pc:picChg chg="del">
          <ac:chgData name="Stacey Tamagni" userId="30ace51c-da24-40ca-a8a0-6e798ad9dd77" providerId="ADAL" clId="{E328B084-EAB9-4549-B823-CA8CE236CDF2}" dt="2020-05-15T22:27:08.433" v="56" actId="478"/>
          <ac:picMkLst>
            <pc:docMk/>
            <pc:sldMk cId="434104513" sldId="303"/>
            <ac:picMk id="3" creationId="{E30163E6-734E-47EC-BA63-9294E0888FD3}"/>
          </ac:picMkLst>
        </pc:picChg>
        <pc:picChg chg="add del mod">
          <ac:chgData name="Stacey Tamagni" userId="30ace51c-da24-40ca-a8a0-6e798ad9dd77" providerId="ADAL" clId="{E328B084-EAB9-4549-B823-CA8CE236CDF2}" dt="2020-05-19T22:33:47.605" v="334" actId="478"/>
          <ac:picMkLst>
            <pc:docMk/>
            <pc:sldMk cId="434104513" sldId="303"/>
            <ac:picMk id="4" creationId="{40568823-45D1-41E4-81BB-A832DEEF4835}"/>
          </ac:picMkLst>
        </pc:picChg>
        <pc:picChg chg="add del mod">
          <ac:chgData name="Stacey Tamagni" userId="30ace51c-da24-40ca-a8a0-6e798ad9dd77" providerId="ADAL" clId="{E328B084-EAB9-4549-B823-CA8CE236CDF2}" dt="2020-05-18T19:06:58.001" v="87" actId="478"/>
          <ac:picMkLst>
            <pc:docMk/>
            <pc:sldMk cId="434104513" sldId="303"/>
            <ac:picMk id="4" creationId="{DA012E00-1F3A-4195-A3B2-E077F511B68F}"/>
          </ac:picMkLst>
        </pc:picChg>
        <pc:picChg chg="add mod">
          <ac:chgData name="Stacey Tamagni" userId="30ace51c-da24-40ca-a8a0-6e798ad9dd77" providerId="ADAL" clId="{E328B084-EAB9-4549-B823-CA8CE236CDF2}" dt="2020-05-19T22:33:54.525" v="337" actId="14100"/>
          <ac:picMkLst>
            <pc:docMk/>
            <pc:sldMk cId="434104513" sldId="303"/>
            <ac:picMk id="5" creationId="{963A2823-7F27-4FDC-B80C-A23ACCA86648}"/>
          </ac:picMkLst>
        </pc:picChg>
      </pc:sldChg>
      <pc:sldChg chg="addSp delSp modSp add del mod ord setBg">
        <pc:chgData name="Stacey Tamagni" userId="30ace51c-da24-40ca-a8a0-6e798ad9dd77" providerId="ADAL" clId="{E328B084-EAB9-4549-B823-CA8CE236CDF2}" dt="2020-05-18T19:10:32.459" v="132" actId="47"/>
        <pc:sldMkLst>
          <pc:docMk/>
          <pc:sldMk cId="1688430462" sldId="304"/>
        </pc:sldMkLst>
        <pc:spChg chg="mod">
          <ac:chgData name="Stacey Tamagni" userId="30ace51c-da24-40ca-a8a0-6e798ad9dd77" providerId="ADAL" clId="{E328B084-EAB9-4549-B823-CA8CE236CDF2}" dt="2020-05-18T19:09:06.030" v="126" actId="255"/>
          <ac:spMkLst>
            <pc:docMk/>
            <pc:sldMk cId="1688430462" sldId="304"/>
            <ac:spMk id="2" creationId="{30A8A0E0-20E7-40BD-A31B-DB73ECAAA1E8}"/>
          </ac:spMkLst>
        </pc:spChg>
        <pc:spChg chg="add">
          <ac:chgData name="Stacey Tamagni" userId="30ace51c-da24-40ca-a8a0-6e798ad9dd77" providerId="ADAL" clId="{E328B084-EAB9-4549-B823-CA8CE236CDF2}" dt="2020-05-18T19:07:40.941" v="92" actId="26606"/>
          <ac:spMkLst>
            <pc:docMk/>
            <pc:sldMk cId="1688430462" sldId="304"/>
            <ac:spMk id="7" creationId="{4522B21E-B2B9-4C72-9A71-C87EFD137480}"/>
          </ac:spMkLst>
        </pc:spChg>
        <pc:spChg chg="add">
          <ac:chgData name="Stacey Tamagni" userId="30ace51c-da24-40ca-a8a0-6e798ad9dd77" providerId="ADAL" clId="{E328B084-EAB9-4549-B823-CA8CE236CDF2}" dt="2020-05-18T19:07:40.941" v="92" actId="26606"/>
          <ac:spMkLst>
            <pc:docMk/>
            <pc:sldMk cId="1688430462" sldId="304"/>
            <ac:spMk id="9" creationId="{5EB7D2A2-F448-44D4-938C-DC84CBCB3B1E}"/>
          </ac:spMkLst>
        </pc:spChg>
        <pc:spChg chg="add">
          <ac:chgData name="Stacey Tamagni" userId="30ace51c-da24-40ca-a8a0-6e798ad9dd77" providerId="ADAL" clId="{E328B084-EAB9-4549-B823-CA8CE236CDF2}" dt="2020-05-18T19:07:40.941" v="92" actId="26606"/>
          <ac:spMkLst>
            <pc:docMk/>
            <pc:sldMk cId="1688430462" sldId="304"/>
            <ac:spMk id="11" creationId="{871AEA07-1E14-44B4-8E55-64EF049CD66F}"/>
          </ac:spMkLst>
        </pc:spChg>
        <pc:picChg chg="del">
          <ac:chgData name="Stacey Tamagni" userId="30ace51c-da24-40ca-a8a0-6e798ad9dd77" providerId="ADAL" clId="{E328B084-EAB9-4549-B823-CA8CE236CDF2}" dt="2020-05-15T22:45:36.461" v="69" actId="478"/>
          <ac:picMkLst>
            <pc:docMk/>
            <pc:sldMk cId="1688430462" sldId="304"/>
            <ac:picMk id="4" creationId="{DA012E00-1F3A-4195-A3B2-E077F511B68F}"/>
          </ac:picMkLst>
        </pc:picChg>
        <pc:cxnChg chg="add">
          <ac:chgData name="Stacey Tamagni" userId="30ace51c-da24-40ca-a8a0-6e798ad9dd77" providerId="ADAL" clId="{E328B084-EAB9-4549-B823-CA8CE236CDF2}" dt="2020-05-18T19:07:40.941" v="92" actId="26606"/>
          <ac:cxnSpMkLst>
            <pc:docMk/>
            <pc:sldMk cId="1688430462" sldId="304"/>
            <ac:cxnSpMk id="13" creationId="{F7C8EA93-3210-4C62-99E9-153C275E3A87}"/>
          </ac:cxnSpMkLst>
        </pc:cxnChg>
      </pc:sldChg>
      <pc:sldChg chg="addSp delSp modSp add mod">
        <pc:chgData name="Stacey Tamagni" userId="30ace51c-da24-40ca-a8a0-6e798ad9dd77" providerId="ADAL" clId="{E328B084-EAB9-4549-B823-CA8CE236CDF2}" dt="2020-05-19T22:25:52.305" v="333" actId="14100"/>
        <pc:sldMkLst>
          <pc:docMk/>
          <pc:sldMk cId="2153236138" sldId="305"/>
        </pc:sldMkLst>
        <pc:spChg chg="mod">
          <ac:chgData name="Stacey Tamagni" userId="30ace51c-da24-40ca-a8a0-6e798ad9dd77" providerId="ADAL" clId="{E328B084-EAB9-4549-B823-CA8CE236CDF2}" dt="2020-05-18T19:08:26.830" v="119" actId="20577"/>
          <ac:spMkLst>
            <pc:docMk/>
            <pc:sldMk cId="2153236138" sldId="305"/>
            <ac:spMk id="2" creationId="{30A8A0E0-20E7-40BD-A31B-DB73ECAAA1E8}"/>
          </ac:spMkLst>
        </pc:spChg>
        <pc:picChg chg="del">
          <ac:chgData name="Stacey Tamagni" userId="30ace51c-da24-40ca-a8a0-6e798ad9dd77" providerId="ADAL" clId="{E328B084-EAB9-4549-B823-CA8CE236CDF2}" dt="2020-05-18T19:08:19.101" v="96" actId="478"/>
          <ac:picMkLst>
            <pc:docMk/>
            <pc:sldMk cId="2153236138" sldId="305"/>
            <ac:picMk id="3" creationId="{01196C3D-51FA-47F8-A195-84D9C0C1C571}"/>
          </ac:picMkLst>
        </pc:picChg>
        <pc:picChg chg="add mod">
          <ac:chgData name="Stacey Tamagni" userId="30ace51c-da24-40ca-a8a0-6e798ad9dd77" providerId="ADAL" clId="{E328B084-EAB9-4549-B823-CA8CE236CDF2}" dt="2020-05-19T22:25:52.305" v="333" actId="14100"/>
          <ac:picMkLst>
            <pc:docMk/>
            <pc:sldMk cId="2153236138" sldId="305"/>
            <ac:picMk id="3" creationId="{A8DB10BB-4326-4E87-8B05-A1B436AFCC20}"/>
          </ac:picMkLst>
        </pc:picChg>
        <pc:picChg chg="add del mod">
          <ac:chgData name="Stacey Tamagni" userId="30ace51c-da24-40ca-a8a0-6e798ad9dd77" providerId="ADAL" clId="{E328B084-EAB9-4549-B823-CA8CE236CDF2}" dt="2020-05-19T22:25:47.439" v="330" actId="478"/>
          <ac:picMkLst>
            <pc:docMk/>
            <pc:sldMk cId="2153236138" sldId="305"/>
            <ac:picMk id="4" creationId="{4FBA47D6-8BE1-467B-B18F-9F0A87477D49}"/>
          </ac:picMkLst>
        </pc:picChg>
      </pc:sldChg>
      <pc:sldChg chg="addSp delSp modSp add mod">
        <pc:chgData name="Stacey Tamagni" userId="30ace51c-da24-40ca-a8a0-6e798ad9dd77" providerId="ADAL" clId="{E328B084-EAB9-4549-B823-CA8CE236CDF2}" dt="2020-05-19T22:36:42.031" v="343" actId="14100"/>
        <pc:sldMkLst>
          <pc:docMk/>
          <pc:sldMk cId="1144210581" sldId="306"/>
        </pc:sldMkLst>
        <pc:picChg chg="del">
          <ac:chgData name="Stacey Tamagni" userId="30ace51c-da24-40ca-a8a0-6e798ad9dd77" providerId="ADAL" clId="{E328B084-EAB9-4549-B823-CA8CE236CDF2}" dt="2020-05-19T22:20:59.393" v="322" actId="478"/>
          <ac:picMkLst>
            <pc:docMk/>
            <pc:sldMk cId="1144210581" sldId="306"/>
            <ac:picMk id="3" creationId="{E30163E6-734E-47EC-BA63-9294E0888FD3}"/>
          </ac:picMkLst>
        </pc:picChg>
        <pc:picChg chg="add del mod">
          <ac:chgData name="Stacey Tamagni" userId="30ace51c-da24-40ca-a8a0-6e798ad9dd77" providerId="ADAL" clId="{E328B084-EAB9-4549-B823-CA8CE236CDF2}" dt="2020-05-19T22:36:32.697" v="338" actId="478"/>
          <ac:picMkLst>
            <pc:docMk/>
            <pc:sldMk cId="1144210581" sldId="306"/>
            <ac:picMk id="4" creationId="{63EE1575-8A12-475A-BDF7-D33B5F09DD20}"/>
          </ac:picMkLst>
        </pc:picChg>
        <pc:picChg chg="add mod">
          <ac:chgData name="Stacey Tamagni" userId="30ace51c-da24-40ca-a8a0-6e798ad9dd77" providerId="ADAL" clId="{E328B084-EAB9-4549-B823-CA8CE236CDF2}" dt="2020-05-19T22:36:42.031" v="343" actId="14100"/>
          <ac:picMkLst>
            <pc:docMk/>
            <pc:sldMk cId="1144210581" sldId="306"/>
            <ac:picMk id="5" creationId="{D0F0E890-76DB-4E42-A75D-7F751F3E9D0B}"/>
          </ac:picMkLst>
        </pc:picChg>
      </pc:sldChg>
      <pc:sldChg chg="addSp delSp modSp add mod ord">
        <pc:chgData name="Stacey Tamagni" userId="30ace51c-da24-40ca-a8a0-6e798ad9dd77" providerId="ADAL" clId="{E328B084-EAB9-4549-B823-CA8CE236CDF2}" dt="2020-05-18T19:38:03.335" v="196" actId="1076"/>
        <pc:sldMkLst>
          <pc:docMk/>
          <pc:sldMk cId="1382882001" sldId="307"/>
        </pc:sldMkLst>
        <pc:spChg chg="mod">
          <ac:chgData name="Stacey Tamagni" userId="30ace51c-da24-40ca-a8a0-6e798ad9dd77" providerId="ADAL" clId="{E328B084-EAB9-4549-B823-CA8CE236CDF2}" dt="2020-05-18T19:38:03.335" v="196" actId="1076"/>
          <ac:spMkLst>
            <pc:docMk/>
            <pc:sldMk cId="1382882001" sldId="307"/>
            <ac:spMk id="2" creationId="{30A8A0E0-20E7-40BD-A31B-DB73ECAAA1E8}"/>
          </ac:spMkLst>
        </pc:spChg>
        <pc:picChg chg="add del mod">
          <ac:chgData name="Stacey Tamagni" userId="30ace51c-da24-40ca-a8a0-6e798ad9dd77" providerId="ADAL" clId="{E328B084-EAB9-4549-B823-CA8CE236CDF2}" dt="2020-05-18T19:30:50.009" v="154" actId="478"/>
          <ac:picMkLst>
            <pc:docMk/>
            <pc:sldMk cId="1382882001" sldId="307"/>
            <ac:picMk id="3" creationId="{CE36BF34-11C4-4277-838B-A829F10056F5}"/>
          </ac:picMkLst>
        </pc:picChg>
        <pc:picChg chg="del">
          <ac:chgData name="Stacey Tamagni" userId="30ace51c-da24-40ca-a8a0-6e798ad9dd77" providerId="ADAL" clId="{E328B084-EAB9-4549-B823-CA8CE236CDF2}" dt="2020-05-18T19:21:21.774" v="144" actId="478"/>
          <ac:picMkLst>
            <pc:docMk/>
            <pc:sldMk cId="1382882001" sldId="307"/>
            <ac:picMk id="4" creationId="{4FBA47D6-8BE1-467B-B18F-9F0A87477D49}"/>
          </ac:picMkLst>
        </pc:picChg>
        <pc:picChg chg="add del mod">
          <ac:chgData name="Stacey Tamagni" userId="30ace51c-da24-40ca-a8a0-6e798ad9dd77" providerId="ADAL" clId="{E328B084-EAB9-4549-B823-CA8CE236CDF2}" dt="2020-05-18T19:31:28.218" v="159" actId="478"/>
          <ac:picMkLst>
            <pc:docMk/>
            <pc:sldMk cId="1382882001" sldId="307"/>
            <ac:picMk id="5" creationId="{CEB8FAB4-25AB-457D-97BE-6BE0709B806D}"/>
          </ac:picMkLst>
        </pc:picChg>
        <pc:picChg chg="add del mod">
          <ac:chgData name="Stacey Tamagni" userId="30ace51c-da24-40ca-a8a0-6e798ad9dd77" providerId="ADAL" clId="{E328B084-EAB9-4549-B823-CA8CE236CDF2}" dt="2020-05-18T19:32:16.753" v="164" actId="478"/>
          <ac:picMkLst>
            <pc:docMk/>
            <pc:sldMk cId="1382882001" sldId="307"/>
            <ac:picMk id="6" creationId="{6715506D-B72A-48C3-B180-6CFBD406900D}"/>
          </ac:picMkLst>
        </pc:picChg>
        <pc:picChg chg="add mod">
          <ac:chgData name="Stacey Tamagni" userId="30ace51c-da24-40ca-a8a0-6e798ad9dd77" providerId="ADAL" clId="{E328B084-EAB9-4549-B823-CA8CE236CDF2}" dt="2020-05-18T19:32:35.402" v="169" actId="1076"/>
          <ac:picMkLst>
            <pc:docMk/>
            <pc:sldMk cId="1382882001" sldId="307"/>
            <ac:picMk id="7" creationId="{94919F38-3D58-40EF-B3D7-8E5CA1D5A078}"/>
          </ac:picMkLst>
        </pc:picChg>
      </pc:sldChg>
      <pc:sldChg chg="modSp add mod">
        <pc:chgData name="Stacey Tamagni" userId="30ace51c-da24-40ca-a8a0-6e798ad9dd77" providerId="ADAL" clId="{E328B084-EAB9-4549-B823-CA8CE236CDF2}" dt="2020-05-18T19:58:31.092" v="317" actId="1076"/>
        <pc:sldMkLst>
          <pc:docMk/>
          <pc:sldMk cId="1118489127" sldId="308"/>
        </pc:sldMkLst>
        <pc:spChg chg="mod">
          <ac:chgData name="Stacey Tamagni" userId="30ace51c-da24-40ca-a8a0-6e798ad9dd77" providerId="ADAL" clId="{E328B084-EAB9-4549-B823-CA8CE236CDF2}" dt="2020-05-18T19:58:31.092" v="317" actId="1076"/>
          <ac:spMkLst>
            <pc:docMk/>
            <pc:sldMk cId="1118489127" sldId="308"/>
            <ac:spMk id="7" creationId="{07A5742A-F513-4905-8FB4-2F1FD75F60C4}"/>
          </ac:spMkLst>
        </pc:spChg>
      </pc:sldChg>
      <pc:sldChg chg="addSp delSp modSp add mod">
        <pc:chgData name="Stacey Tamagni" userId="30ace51c-da24-40ca-a8a0-6e798ad9dd77" providerId="ADAL" clId="{E328B084-EAB9-4549-B823-CA8CE236CDF2}" dt="2020-05-18T19:44:38.158" v="274" actId="6549"/>
        <pc:sldMkLst>
          <pc:docMk/>
          <pc:sldMk cId="1408256655" sldId="309"/>
        </pc:sldMkLst>
        <pc:spChg chg="mod">
          <ac:chgData name="Stacey Tamagni" userId="30ace51c-da24-40ca-a8a0-6e798ad9dd77" providerId="ADAL" clId="{E328B084-EAB9-4549-B823-CA8CE236CDF2}" dt="2020-05-18T19:44:38.158" v="274" actId="6549"/>
          <ac:spMkLst>
            <pc:docMk/>
            <pc:sldMk cId="1408256655" sldId="309"/>
            <ac:spMk id="2" creationId="{30A8A0E0-20E7-40BD-A31B-DB73ECAAA1E8}"/>
          </ac:spMkLst>
        </pc:spChg>
        <pc:spChg chg="add del mod">
          <ac:chgData name="Stacey Tamagni" userId="30ace51c-da24-40ca-a8a0-6e798ad9dd77" providerId="ADAL" clId="{E328B084-EAB9-4549-B823-CA8CE236CDF2}" dt="2020-05-18T19:44:13.199" v="266" actId="478"/>
          <ac:spMkLst>
            <pc:docMk/>
            <pc:sldMk cId="1408256655" sldId="309"/>
            <ac:spMk id="3" creationId="{3F76D71A-3591-4FFF-BA0F-12480161BC46}"/>
          </ac:spMkLst>
        </pc:spChg>
        <pc:spChg chg="add mod">
          <ac:chgData name="Stacey Tamagni" userId="30ace51c-da24-40ca-a8a0-6e798ad9dd77" providerId="ADAL" clId="{E328B084-EAB9-4549-B823-CA8CE236CDF2}" dt="2020-05-18T19:44:34.488" v="273" actId="1076"/>
          <ac:spMkLst>
            <pc:docMk/>
            <pc:sldMk cId="1408256655" sldId="309"/>
            <ac:spMk id="4" creationId="{FFC18F94-BC27-4474-A38A-8A90C4888DD6}"/>
          </ac:spMkLst>
        </pc:spChg>
        <pc:picChg chg="del">
          <ac:chgData name="Stacey Tamagni" userId="30ace51c-da24-40ca-a8a0-6e798ad9dd77" providerId="ADAL" clId="{E328B084-EAB9-4549-B823-CA8CE236CDF2}" dt="2020-05-18T19:43:04.999" v="208" actId="478"/>
          <ac:picMkLst>
            <pc:docMk/>
            <pc:sldMk cId="1408256655" sldId="309"/>
            <ac:picMk id="7" creationId="{94919F38-3D58-40EF-B3D7-8E5CA1D5A07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lsomca-my.sharepoint.com/personal/stamagni_folsom_ca_us/Documents/Documents/Fin.%20Director/Budget/5%20year%20financial%20projection%20-%201.21.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Unassigned</a:t>
            </a:r>
            <a:r>
              <a:rPr lang="en-US" baseline="0" dirty="0"/>
              <a:t> Fund Balance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Unassigned Fund Balance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'Fund Balance'!$BP$3:$BY$3</c:f>
              <c:strCache>
                <c:ptCount val="10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  <c:pt idx="8">
                  <c:v>FY21</c:v>
                </c:pt>
                <c:pt idx="9">
                  <c:v>FY22</c:v>
                </c:pt>
              </c:strCache>
              <c:extLst/>
            </c:strRef>
          </c:cat>
          <c:val>
            <c:numRef>
              <c:f>'Fund Balance'!$BP$7:$BY$7</c:f>
              <c:numCache>
                <c:formatCode>_("$"* #,##0_);_("$"* \(#,##0\);_("$"* "-"??_);_(@_)</c:formatCode>
                <c:ptCount val="10"/>
                <c:pt idx="0">
                  <c:v>5020894</c:v>
                </c:pt>
                <c:pt idx="1">
                  <c:v>6630937</c:v>
                </c:pt>
                <c:pt idx="2">
                  <c:v>8157226.9900000095</c:v>
                </c:pt>
                <c:pt idx="3">
                  <c:v>10950322.99000001</c:v>
                </c:pt>
                <c:pt idx="4">
                  <c:v>15536917.99000001</c:v>
                </c:pt>
                <c:pt idx="5">
                  <c:v>15699119.99000001</c:v>
                </c:pt>
                <c:pt idx="6">
                  <c:v>17364045.99000001</c:v>
                </c:pt>
                <c:pt idx="7">
                  <c:v>13776113.99000001</c:v>
                </c:pt>
                <c:pt idx="8">
                  <c:v>19200703.99000001</c:v>
                </c:pt>
                <c:pt idx="9">
                  <c:v>20754333.99000001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F21-4731-9BB8-F73E6083F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3383279"/>
        <c:axId val="693426703"/>
      </c:barChart>
      <c:lineChart>
        <c:grouping val="standard"/>
        <c:varyColors val="0"/>
        <c:ser>
          <c:idx val="1"/>
          <c:order val="1"/>
          <c:tx>
            <c:v>Fund Balance as % of Expenditures</c:v>
          </c:tx>
          <c:spPr>
            <a:ln w="44450" cap="rnd">
              <a:solidFill>
                <a:srgbClr val="DEBF87"/>
              </a:solidFill>
              <a:round/>
            </a:ln>
            <a:effectLst/>
          </c:spPr>
          <c:marker>
            <c:symbol val="none"/>
          </c:marker>
          <c:cat>
            <c:strRef>
              <c:f>'Fund Balance'!$BP$3:$BY$3</c:f>
              <c:strCache>
                <c:ptCount val="10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  <c:pt idx="8">
                  <c:v>FY21</c:v>
                </c:pt>
                <c:pt idx="9">
                  <c:v>FY22</c:v>
                </c:pt>
              </c:strCache>
              <c:extLst/>
            </c:strRef>
          </c:cat>
          <c:val>
            <c:numRef>
              <c:f>'Fund Balance'!$BP$8:$BY$8</c:f>
              <c:numCache>
                <c:formatCode>0.00%</c:formatCode>
                <c:ptCount val="10"/>
                <c:pt idx="0">
                  <c:v>7.7024870660760775E-2</c:v>
                </c:pt>
                <c:pt idx="1">
                  <c:v>9.5427340600108254E-2</c:v>
                </c:pt>
                <c:pt idx="2">
                  <c:v>0.11542256209874474</c:v>
                </c:pt>
                <c:pt idx="3">
                  <c:v>0.14731706460989244</c:v>
                </c:pt>
                <c:pt idx="4">
                  <c:v>0.19913326254881988</c:v>
                </c:pt>
                <c:pt idx="5">
                  <c:v>0.18408036735683331</c:v>
                </c:pt>
                <c:pt idx="6">
                  <c:v>0.20050506484683139</c:v>
                </c:pt>
                <c:pt idx="7">
                  <c:v>0.14440012934270424</c:v>
                </c:pt>
                <c:pt idx="8">
                  <c:v>0.21378642029902467</c:v>
                </c:pt>
                <c:pt idx="9">
                  <c:v>0.21022135393216906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F21-4731-9BB8-F73E6083F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381279"/>
        <c:axId val="693440431"/>
      </c:lineChart>
      <c:catAx>
        <c:axId val="79338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426703"/>
        <c:crosses val="autoZero"/>
        <c:auto val="1"/>
        <c:lblAlgn val="ctr"/>
        <c:lblOffset val="100"/>
        <c:noMultiLvlLbl val="0"/>
      </c:catAx>
      <c:valAx>
        <c:axId val="693426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383279"/>
        <c:crosses val="autoZero"/>
        <c:crossBetween val="between"/>
      </c:valAx>
      <c:valAx>
        <c:axId val="693440431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381279"/>
        <c:crosses val="max"/>
        <c:crossBetween val="between"/>
      </c:valAx>
      <c:catAx>
        <c:axId val="7933812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34404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A8D4-1EF5-4D51-A8EA-FCEC9E8584A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1B660-0A05-4B2F-9B01-86CEF999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1" b="14974"/>
          <a:stretch/>
        </p:blipFill>
        <p:spPr>
          <a:xfrm>
            <a:off x="0" y="0"/>
            <a:ext cx="12188952" cy="5065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777" y="5298740"/>
            <a:ext cx="9144000" cy="1012950"/>
          </a:xfrm>
        </p:spPr>
        <p:txBody>
          <a:bodyPr anchor="ctr"/>
          <a:lstStyle>
            <a:lvl1pPr algn="l">
              <a:defRPr sz="6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55D30-58D2-4EE5-920E-4F395970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29A22-3443-4828-B378-12519920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182AB-8C29-4B73-9EA1-C449999C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617242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037A5-55FE-4349-B588-465B7E29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68A2E-0CA9-4E6B-A010-A17D8233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8D97A-31CB-4E66-BD1D-5B9E1AC2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43C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852D-73AF-4086-A13D-CA4C00B9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9A8DA-10CB-4B9F-880D-A824A685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3CCFB-B78C-4963-8E64-FC3319D5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593179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6577-976F-4498-82FD-BD2021DE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EC1579-7998-45F2-A28D-AB13F177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98C1B1-1329-4861-8834-4C87270F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4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9507370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8DAE0-A185-4FC0-955D-EFC0B822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BC90CC3-3430-418E-9B71-7E7DD04C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84AC5A-0CD9-4412-BE36-9809C8AF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4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540042"/>
            <a:ext cx="3932237" cy="104257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1540042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picture or content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2079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BDEBD-1059-4968-8CCE-46F6BDF6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1B9E01-DF33-4427-B51F-2D12CBF4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890F62-0F4A-4152-99D3-382C89D2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496926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71631-2F4F-41BE-B69A-FC55D820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F20A-34C3-4B01-96A5-38F69E8C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B7000-E78F-4D94-98E3-F6951D28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059" y="823315"/>
            <a:ext cx="8945882" cy="268011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en-US" sz="5400" dirty="0"/>
            </a:br>
            <a:r>
              <a:rPr lang="en-US" sz="5400" dirty="0"/>
              <a:t>FY 2021-22 Second Quarter Financial Report and FY 2020-21 ACFR Results</a:t>
            </a:r>
            <a:br>
              <a:rPr lang="en-US" sz="4800" dirty="0"/>
            </a:b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31ADA-067C-4FD9-A93B-EAB1E8CE1CE3}"/>
              </a:ext>
            </a:extLst>
          </p:cNvPr>
          <p:cNvSpPr txBox="1"/>
          <p:nvPr/>
        </p:nvSpPr>
        <p:spPr>
          <a:xfrm>
            <a:off x="71120" y="5029200"/>
            <a:ext cx="9946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Presentation to the Folsom City Council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February 8,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3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39" y="-167294"/>
            <a:ext cx="11606361" cy="1608980"/>
          </a:xfrm>
        </p:spPr>
        <p:txBody>
          <a:bodyPr>
            <a:noAutofit/>
          </a:bodyPr>
          <a:lstStyle/>
          <a:p>
            <a:r>
              <a:rPr lang="en-US" sz="5400"/>
              <a:t>Solid Waste Enterprise Fund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04A21-6FAA-4F6A-A387-5D4C417C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35" y="1359715"/>
            <a:ext cx="9737812" cy="48958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919A4-D012-4B1F-B100-4A8BBA61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3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A5742A-F513-4905-8FB4-2F1FD75F60C4}"/>
              </a:ext>
            </a:extLst>
          </p:cNvPr>
          <p:cNvSpPr txBox="1"/>
          <p:nvPr/>
        </p:nvSpPr>
        <p:spPr>
          <a:xfrm>
            <a:off x="1036240" y="2699176"/>
            <a:ext cx="949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Internal Service Fund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397D96-D247-43C9-9ED6-2ECE82BEF83B}"/>
              </a:ext>
            </a:extLst>
          </p:cNvPr>
          <p:cNvSpPr/>
          <p:nvPr/>
        </p:nvSpPr>
        <p:spPr>
          <a:xfrm>
            <a:off x="532744" y="2034072"/>
            <a:ext cx="10895700" cy="2743201"/>
          </a:xfrm>
          <a:prstGeom prst="roundRect">
            <a:avLst/>
          </a:prstGeom>
          <a:noFill/>
          <a:ln w="73025">
            <a:solidFill>
              <a:srgbClr val="DEBF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52FA1-98E5-4B18-87F4-C55747BB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936" y="198466"/>
            <a:ext cx="11606361" cy="160898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Risk Management</a:t>
            </a:r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DFDB1-F594-4DD1-A03D-1D5E50E1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83" y="1454431"/>
            <a:ext cx="7786384" cy="46301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48F3-0FA0-48B0-BADD-A03A6901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8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936" y="198466"/>
            <a:ext cx="11606361" cy="1608980"/>
          </a:xfrm>
        </p:spPr>
        <p:txBody>
          <a:bodyPr>
            <a:noAutofit/>
          </a:bodyPr>
          <a:lstStyle/>
          <a:p>
            <a:pPr algn="ctr"/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C18F94-BC27-4474-A38A-8A90C4888DD6}"/>
              </a:ext>
            </a:extLst>
          </p:cNvPr>
          <p:cNvSpPr/>
          <p:nvPr/>
        </p:nvSpPr>
        <p:spPr>
          <a:xfrm>
            <a:off x="341376" y="2875002"/>
            <a:ext cx="11216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QUESTIONS / COMMENTS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CBD74F-94DE-43F8-A1BB-82728B62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19EE-01C0-4E3C-A9E7-A82DBA2B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76" y="0"/>
            <a:ext cx="9617242" cy="1325563"/>
          </a:xfrm>
        </p:spPr>
        <p:txBody>
          <a:bodyPr/>
          <a:lstStyle/>
          <a:p>
            <a:r>
              <a:rPr lang="en-US" dirty="0"/>
              <a:t>General Fund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2E3A94-4626-4977-BA09-003BC0F9D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6" y="1495336"/>
            <a:ext cx="9026273" cy="50165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8ED281-DBA4-4D28-AF8D-03856CFE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19EE-01C0-4E3C-A9E7-A82DBA2B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76" y="0"/>
            <a:ext cx="9617242" cy="1325563"/>
          </a:xfrm>
        </p:spPr>
        <p:txBody>
          <a:bodyPr/>
          <a:lstStyle/>
          <a:p>
            <a:r>
              <a:rPr lang="en-US" dirty="0"/>
              <a:t>General Fund Summary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CBC0A2-7A79-4D2B-910D-F929BF4D6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629307"/>
              </p:ext>
            </p:extLst>
          </p:nvPr>
        </p:nvGraphicFramePr>
        <p:xfrm>
          <a:off x="1279554" y="1698077"/>
          <a:ext cx="8331994" cy="432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E60D39-CE97-49C4-85B4-04767F936779}"/>
              </a:ext>
            </a:extLst>
          </p:cNvPr>
          <p:cNvSpPr txBox="1"/>
          <p:nvPr/>
        </p:nvSpPr>
        <p:spPr>
          <a:xfrm>
            <a:off x="8426152" y="5614587"/>
            <a:ext cx="846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F8E57-703B-4406-B66A-9698B45C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1" y="-118976"/>
            <a:ext cx="10972800" cy="1608980"/>
          </a:xfrm>
        </p:spPr>
        <p:txBody>
          <a:bodyPr>
            <a:noAutofit/>
          </a:bodyPr>
          <a:lstStyle/>
          <a:p>
            <a:r>
              <a:rPr lang="en-US" dirty="0"/>
              <a:t>General Fund – Revenues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E54AF-224E-411D-A77C-9CB349FC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63" y="1720739"/>
            <a:ext cx="11075843" cy="41416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D042A-CB4B-48A9-BD47-D79E6B9E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4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" y="-89561"/>
            <a:ext cx="11606361" cy="1608980"/>
          </a:xfrm>
        </p:spPr>
        <p:txBody>
          <a:bodyPr>
            <a:noAutofit/>
          </a:bodyPr>
          <a:lstStyle/>
          <a:p>
            <a:r>
              <a:rPr lang="en-US" dirty="0"/>
              <a:t>General Fund - Expenditures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8C6DB-C402-40A8-A52B-0DED9178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22" y="1995264"/>
            <a:ext cx="11437658" cy="30781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39065-C80F-49ED-882F-D52D8C5C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" y="-89561"/>
            <a:ext cx="11606361" cy="1608980"/>
          </a:xfrm>
        </p:spPr>
        <p:txBody>
          <a:bodyPr>
            <a:noAutofit/>
          </a:bodyPr>
          <a:lstStyle/>
          <a:p>
            <a:r>
              <a:rPr lang="en-US" dirty="0"/>
              <a:t>General Fund - Expenditures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9B2A9-FC82-48AB-B73F-89788B01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57" y="1519419"/>
            <a:ext cx="8040554" cy="4781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E7F4A-2280-4EDA-ADE3-7D86EA06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8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A5742A-F513-4905-8FB4-2F1FD75F60C4}"/>
              </a:ext>
            </a:extLst>
          </p:cNvPr>
          <p:cNvSpPr txBox="1"/>
          <p:nvPr/>
        </p:nvSpPr>
        <p:spPr>
          <a:xfrm>
            <a:off x="1231312" y="2682397"/>
            <a:ext cx="94985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Enterprise Funds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397D96-D247-43C9-9ED6-2ECE82BEF83B}"/>
              </a:ext>
            </a:extLst>
          </p:cNvPr>
          <p:cNvSpPr/>
          <p:nvPr/>
        </p:nvSpPr>
        <p:spPr>
          <a:xfrm>
            <a:off x="532744" y="2034072"/>
            <a:ext cx="10895700" cy="2743201"/>
          </a:xfrm>
          <a:prstGeom prst="roundRect">
            <a:avLst/>
          </a:prstGeom>
          <a:noFill/>
          <a:ln w="73025">
            <a:solidFill>
              <a:srgbClr val="DEBF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73AC4-1BF7-4456-93B9-934568CC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854" y="-106334"/>
            <a:ext cx="11606361" cy="1608980"/>
          </a:xfrm>
        </p:spPr>
        <p:txBody>
          <a:bodyPr>
            <a:noAutofit/>
          </a:bodyPr>
          <a:lstStyle/>
          <a:p>
            <a:r>
              <a:rPr lang="en-US" sz="5400" dirty="0"/>
              <a:t>Water Enterprise Fund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B2DA8-A65F-4CB6-BBC2-5FCBBC1C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400096"/>
            <a:ext cx="9017707" cy="49323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B9836-DF0C-4CC8-B074-512CC1D6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39" y="-167294"/>
            <a:ext cx="11606361" cy="1608980"/>
          </a:xfrm>
        </p:spPr>
        <p:txBody>
          <a:bodyPr>
            <a:noAutofit/>
          </a:bodyPr>
          <a:lstStyle/>
          <a:p>
            <a:r>
              <a:rPr lang="en-US" sz="5400" dirty="0"/>
              <a:t>Wastewater Enterprise Fund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99F1C-76F2-442E-93FF-66DA5A72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85" y="1441686"/>
            <a:ext cx="9720814" cy="48872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05EB4-E9E1-46BF-8860-28C5CE77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45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" id="{2D55B377-DCE9-4AA7-9C83-99A298D83311}" vid="{8CE1AEA8-30A3-42C9-AEBF-CE3E96FA3F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75F1A14DBF84B8CA41785F975417C" ma:contentTypeVersion="10" ma:contentTypeDescription="Create a new document." ma:contentTypeScope="" ma:versionID="108b5f8126a371c119e95d4068581f5a">
  <xsd:schema xmlns:xsd="http://www.w3.org/2001/XMLSchema" xmlns:xs="http://www.w3.org/2001/XMLSchema" xmlns:p="http://schemas.microsoft.com/office/2006/metadata/properties" xmlns:ns3="b8d37339-b5b2-4c1c-b5ce-048b2f3d7a67" targetNamespace="http://schemas.microsoft.com/office/2006/metadata/properties" ma:root="true" ma:fieldsID="e7448119feb29fda64c7aadda5fd36db" ns3:_="">
    <xsd:import namespace="b8d37339-b5b2-4c1c-b5ce-048b2f3d7a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37339-b5b2-4c1c-b5ce-048b2f3d7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2A62D6-51D8-46FB-939F-182E12657C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37339-b5b2-4c1c-b5ce-048b2f3d7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9F963D-9B4F-421E-A50C-6C5D9D2246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A0B876-72ED-45CB-9D00-686000718A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9146</TotalTime>
  <Words>79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Georgia</vt:lpstr>
      <vt:lpstr>1_Office Theme</vt:lpstr>
      <vt:lpstr> FY 2021-22 Second Quarter Financial Report and FY 2020-21 ACFR Results </vt:lpstr>
      <vt:lpstr>General Fund Summary</vt:lpstr>
      <vt:lpstr>General Fund Summary</vt:lpstr>
      <vt:lpstr>General Fund – Revenues</vt:lpstr>
      <vt:lpstr>General Fund - Expenditures</vt:lpstr>
      <vt:lpstr>General Fund - Expenditures</vt:lpstr>
      <vt:lpstr>PowerPoint Presentation</vt:lpstr>
      <vt:lpstr>Water Enterprise Fund</vt:lpstr>
      <vt:lpstr>Wastewater Enterprise Fund</vt:lpstr>
      <vt:lpstr>Solid Waste Enterprise Fund</vt:lpstr>
      <vt:lpstr>PowerPoint Presentation</vt:lpstr>
      <vt:lpstr>Risk Management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FY 2019-20 3rd Quarter Financial Report </dc:title>
  <dc:creator>Stacey Tamagni</dc:creator>
  <cp:lastModifiedBy>Stacey Tamagni</cp:lastModifiedBy>
  <cp:revision>4</cp:revision>
  <dcterms:created xsi:type="dcterms:W3CDTF">2020-05-15T19:28:50Z</dcterms:created>
  <dcterms:modified xsi:type="dcterms:W3CDTF">2022-02-09T00:13:28Z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0x0101003A575F1A14DBF84B8CA41785F975417C</vt:lpwstr>
  </property>
</Properties>
</file>